
<file path=[Content_Types].xml><?xml version="1.0" encoding="utf-8"?>
<Types xmlns="http://schemas.openxmlformats.org/package/2006/content-types">
  <Default Extension="png" ContentType="image/png"/>
  <Default Extension="mp3" ContentType="audio/m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30"/>
  </p:notesMasterIdLst>
  <p:sldIdLst>
    <p:sldId id="256" r:id="rId2"/>
    <p:sldId id="307" r:id="rId3"/>
    <p:sldId id="308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09" r:id="rId14"/>
    <p:sldId id="327" r:id="rId15"/>
    <p:sldId id="326" r:id="rId16"/>
    <p:sldId id="325" r:id="rId17"/>
    <p:sldId id="328" r:id="rId18"/>
    <p:sldId id="329" r:id="rId19"/>
    <p:sldId id="330" r:id="rId20"/>
    <p:sldId id="331" r:id="rId21"/>
    <p:sldId id="332" r:id="rId22"/>
    <p:sldId id="333" r:id="rId23"/>
    <p:sldId id="335" r:id="rId24"/>
    <p:sldId id="334" r:id="rId25"/>
    <p:sldId id="337" r:id="rId26"/>
    <p:sldId id="336" r:id="rId27"/>
    <p:sldId id="338" r:id="rId28"/>
    <p:sldId id="339" r:id="rId29"/>
  </p:sldIdLst>
  <p:sldSz cx="9144000" cy="5143500" type="screen16x9"/>
  <p:notesSz cx="6858000" cy="9144000"/>
  <p:embeddedFontLst>
    <p:embeddedFont>
      <p:font typeface="Quicksand" charset="0"/>
      <p:regular r:id="rId31"/>
      <p:bold r:id="rId32"/>
    </p:embeddedFont>
    <p:embeddedFont>
      <p:font typeface="Patrick Hand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BeeZee" panose="020B0604020202020204" charset="0"/>
      <p:regular r:id="rId38"/>
      <p:italic r:id="rId39"/>
    </p:embeddedFont>
    <p:embeddedFont>
      <p:font typeface="Patrick Hand" panose="020B0604020202020204" charset="0"/>
      <p:regular r:id="rId33"/>
    </p:embeddedFont>
    <p:embeddedFont>
      <p:font typeface="Chewy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EABD2E-905B-4938-A18D-432E595721C1}">
  <a:tblStyle styleId="{60EABD2E-905B-4938-A18D-432E595721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43"/>
    <p:restoredTop sz="96928"/>
  </p:normalViewPr>
  <p:slideViewPr>
    <p:cSldViewPr snapToGrid="0">
      <p:cViewPr varScale="1">
        <p:scale>
          <a:sx n="97" d="100"/>
          <a:sy n="97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1d199cf175a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7" name="Google Shape;1527;g1d199cf175a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e47fcb28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e47fcb28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07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47fcb28e8_2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47fcb28e8_2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19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e47fcb28e8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e47fcb28e8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94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228c2bc6dc6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228c2bc6dc6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709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e47fcb28e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e47fcb28e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718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352157ae6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352157ae6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212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9386849">
            <a:off x="2924948" y="-108989"/>
            <a:ext cx="2683462" cy="2089913"/>
          </a:xfrm>
          <a:custGeom>
            <a:avLst/>
            <a:gdLst/>
            <a:ahLst/>
            <a:cxnLst/>
            <a:rect l="l" t="t" r="r" b="b"/>
            <a:pathLst>
              <a:path w="33709" h="36881" extrusionOk="0">
                <a:moveTo>
                  <a:pt x="18042" y="1"/>
                </a:moveTo>
                <a:cubicBezTo>
                  <a:pt x="15029" y="1"/>
                  <a:pt x="11988" y="838"/>
                  <a:pt x="9430" y="2436"/>
                </a:cubicBezTo>
                <a:cubicBezTo>
                  <a:pt x="4244" y="5679"/>
                  <a:pt x="1067" y="11647"/>
                  <a:pt x="533" y="17741"/>
                </a:cubicBezTo>
                <a:cubicBezTo>
                  <a:pt x="1" y="23834"/>
                  <a:pt x="1821" y="30011"/>
                  <a:pt x="3648" y="33620"/>
                </a:cubicBezTo>
                <a:cubicBezTo>
                  <a:pt x="4771" y="35840"/>
                  <a:pt x="6667" y="36881"/>
                  <a:pt x="8540" y="36881"/>
                </a:cubicBezTo>
                <a:cubicBezTo>
                  <a:pt x="9836" y="36881"/>
                  <a:pt x="11122" y="36383"/>
                  <a:pt x="12134" y="35433"/>
                </a:cubicBezTo>
                <a:cubicBezTo>
                  <a:pt x="13341" y="34299"/>
                  <a:pt x="13985" y="32632"/>
                  <a:pt x="15307" y="31637"/>
                </a:cubicBezTo>
                <a:cubicBezTo>
                  <a:pt x="16695" y="30592"/>
                  <a:pt x="18445" y="30518"/>
                  <a:pt x="20231" y="30518"/>
                </a:cubicBezTo>
                <a:cubicBezTo>
                  <a:pt x="20526" y="30518"/>
                  <a:pt x="20822" y="30520"/>
                  <a:pt x="21117" y="30520"/>
                </a:cubicBezTo>
                <a:cubicBezTo>
                  <a:pt x="21824" y="30520"/>
                  <a:pt x="22530" y="30508"/>
                  <a:pt x="23212" y="30429"/>
                </a:cubicBezTo>
                <a:cubicBezTo>
                  <a:pt x="27043" y="29988"/>
                  <a:pt x="30377" y="27199"/>
                  <a:pt x="32009" y="23706"/>
                </a:cubicBezTo>
                <a:cubicBezTo>
                  <a:pt x="33641" y="20213"/>
                  <a:pt x="33709" y="16128"/>
                  <a:pt x="32766" y="12390"/>
                </a:cubicBezTo>
                <a:cubicBezTo>
                  <a:pt x="31818" y="8632"/>
                  <a:pt x="29805" y="5056"/>
                  <a:pt x="26697" y="2739"/>
                </a:cubicBezTo>
                <a:cubicBezTo>
                  <a:pt x="24211" y="886"/>
                  <a:pt x="21141" y="1"/>
                  <a:pt x="180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22225" y="762125"/>
            <a:ext cx="6100200" cy="3099000"/>
          </a:xfrm>
          <a:prstGeom prst="rect">
            <a:avLst/>
          </a:prstGeom>
          <a:solidFill>
            <a:schemeClr val="dk2"/>
          </a:solidFill>
          <a:ln w="1524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61500" y="4199075"/>
            <a:ext cx="3621000" cy="409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846505">
            <a:off x="-2434162" y="-359223"/>
            <a:ext cx="4645155" cy="3783589"/>
          </a:xfrm>
          <a:custGeom>
            <a:avLst/>
            <a:gdLst/>
            <a:ahLst/>
            <a:cxnLst/>
            <a:rect l="l" t="t" r="r" b="b"/>
            <a:pathLst>
              <a:path w="27486" h="22388" extrusionOk="0">
                <a:moveTo>
                  <a:pt x="8141" y="1"/>
                </a:moveTo>
                <a:cubicBezTo>
                  <a:pt x="7793" y="1"/>
                  <a:pt x="7419" y="35"/>
                  <a:pt x="7012" y="108"/>
                </a:cubicBezTo>
                <a:cubicBezTo>
                  <a:pt x="0" y="1366"/>
                  <a:pt x="1041" y="22388"/>
                  <a:pt x="12919" y="22388"/>
                </a:cubicBezTo>
                <a:cubicBezTo>
                  <a:pt x="13229" y="22388"/>
                  <a:pt x="13548" y="22374"/>
                  <a:pt x="13873" y="22344"/>
                </a:cubicBezTo>
                <a:cubicBezTo>
                  <a:pt x="26643" y="21187"/>
                  <a:pt x="27485" y="9760"/>
                  <a:pt x="19809" y="7489"/>
                </a:cubicBezTo>
                <a:cubicBezTo>
                  <a:pt x="12698" y="5382"/>
                  <a:pt x="12506" y="1"/>
                  <a:pt x="8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00013" y="-297975"/>
            <a:ext cx="2661513" cy="3719216"/>
          </a:xfrm>
          <a:custGeom>
            <a:avLst/>
            <a:gdLst/>
            <a:ahLst/>
            <a:cxnLst/>
            <a:rect l="l" t="t" r="r" b="b"/>
            <a:pathLst>
              <a:path w="22101" h="19493" extrusionOk="0">
                <a:moveTo>
                  <a:pt x="13385" y="0"/>
                </a:moveTo>
                <a:cubicBezTo>
                  <a:pt x="13352" y="0"/>
                  <a:pt x="13318" y="0"/>
                  <a:pt x="13285" y="1"/>
                </a:cubicBezTo>
                <a:cubicBezTo>
                  <a:pt x="12958" y="5"/>
                  <a:pt x="12629" y="22"/>
                  <a:pt x="12298" y="58"/>
                </a:cubicBezTo>
                <a:cubicBezTo>
                  <a:pt x="10951" y="60"/>
                  <a:pt x="9685" y="399"/>
                  <a:pt x="8602" y="1237"/>
                </a:cubicBezTo>
                <a:cubicBezTo>
                  <a:pt x="7664" y="1962"/>
                  <a:pt x="6726" y="2789"/>
                  <a:pt x="6520" y="4016"/>
                </a:cubicBezTo>
                <a:cubicBezTo>
                  <a:pt x="6425" y="4586"/>
                  <a:pt x="6415" y="5208"/>
                  <a:pt x="6544" y="5774"/>
                </a:cubicBezTo>
                <a:cubicBezTo>
                  <a:pt x="6689" y="6409"/>
                  <a:pt x="7039" y="6981"/>
                  <a:pt x="7162" y="7624"/>
                </a:cubicBezTo>
                <a:cubicBezTo>
                  <a:pt x="7455" y="9170"/>
                  <a:pt x="6114" y="9853"/>
                  <a:pt x="4835" y="10078"/>
                </a:cubicBezTo>
                <a:cubicBezTo>
                  <a:pt x="3537" y="10306"/>
                  <a:pt x="1912" y="10661"/>
                  <a:pt x="993" y="11698"/>
                </a:cubicBezTo>
                <a:cubicBezTo>
                  <a:pt x="256" y="12530"/>
                  <a:pt x="0" y="13794"/>
                  <a:pt x="129" y="14877"/>
                </a:cubicBezTo>
                <a:cubicBezTo>
                  <a:pt x="270" y="16046"/>
                  <a:pt x="1049" y="16923"/>
                  <a:pt x="1993" y="17562"/>
                </a:cubicBezTo>
                <a:cubicBezTo>
                  <a:pt x="4521" y="19276"/>
                  <a:pt x="7556" y="19253"/>
                  <a:pt x="10488" y="19412"/>
                </a:cubicBezTo>
                <a:cubicBezTo>
                  <a:pt x="11239" y="19452"/>
                  <a:pt x="11994" y="19492"/>
                  <a:pt x="12748" y="19492"/>
                </a:cubicBezTo>
                <a:cubicBezTo>
                  <a:pt x="13409" y="19492"/>
                  <a:pt x="14069" y="19462"/>
                  <a:pt x="14723" y="19374"/>
                </a:cubicBezTo>
                <a:cubicBezTo>
                  <a:pt x="16022" y="19199"/>
                  <a:pt x="17304" y="18703"/>
                  <a:pt x="18404" y="17989"/>
                </a:cubicBezTo>
                <a:cubicBezTo>
                  <a:pt x="19609" y="17205"/>
                  <a:pt x="20269" y="15956"/>
                  <a:pt x="20897" y="14696"/>
                </a:cubicBezTo>
                <a:cubicBezTo>
                  <a:pt x="21567" y="13352"/>
                  <a:pt x="22047" y="11969"/>
                  <a:pt x="22067" y="10450"/>
                </a:cubicBezTo>
                <a:cubicBezTo>
                  <a:pt x="22101" y="7796"/>
                  <a:pt x="21108" y="4876"/>
                  <a:pt x="19443" y="2801"/>
                </a:cubicBezTo>
                <a:cubicBezTo>
                  <a:pt x="17937" y="925"/>
                  <a:pt x="15764" y="0"/>
                  <a:pt x="133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127FE-01E5-03E6-4E3C-A739A7990E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3"/>
          <p:cNvGrpSpPr/>
          <p:nvPr/>
        </p:nvGrpSpPr>
        <p:grpSpPr>
          <a:xfrm rot="4970476">
            <a:off x="1212309" y="-187206"/>
            <a:ext cx="759351" cy="903686"/>
            <a:chOff x="3850450" y="244138"/>
            <a:chExt cx="330525" cy="393350"/>
          </a:xfrm>
        </p:grpSpPr>
        <p:sp>
          <p:nvSpPr>
            <p:cNvPr id="271" name="Google Shape;271;p13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Google Shape;275;p13"/>
          <p:cNvSpPr/>
          <p:nvPr/>
        </p:nvSpPr>
        <p:spPr>
          <a:xfrm rot="-2553938">
            <a:off x="-1567594" y="-1290253"/>
            <a:ext cx="3412551" cy="3314175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/>
          </p:nvPr>
        </p:nvSpPr>
        <p:spPr>
          <a:xfrm>
            <a:off x="1899656" y="16747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2" hasCustomPrompt="1"/>
          </p:nvPr>
        </p:nvSpPr>
        <p:spPr>
          <a:xfrm>
            <a:off x="1104069" y="1674700"/>
            <a:ext cx="643200" cy="5277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899656" y="21088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3"/>
          </p:nvPr>
        </p:nvSpPr>
        <p:spPr>
          <a:xfrm>
            <a:off x="5703531" y="16747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4" hasCustomPrompt="1"/>
          </p:nvPr>
        </p:nvSpPr>
        <p:spPr>
          <a:xfrm>
            <a:off x="4907944" y="1674704"/>
            <a:ext cx="643200" cy="527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5"/>
          </p:nvPr>
        </p:nvSpPr>
        <p:spPr>
          <a:xfrm>
            <a:off x="5703531" y="210882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6"/>
          </p:nvPr>
        </p:nvSpPr>
        <p:spPr>
          <a:xfrm>
            <a:off x="1899656" y="310285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7" hasCustomPrompt="1"/>
          </p:nvPr>
        </p:nvSpPr>
        <p:spPr>
          <a:xfrm>
            <a:off x="1104069" y="3102850"/>
            <a:ext cx="643200" cy="5277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8"/>
          </p:nvPr>
        </p:nvSpPr>
        <p:spPr>
          <a:xfrm>
            <a:off x="1899656" y="3536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9"/>
          </p:nvPr>
        </p:nvSpPr>
        <p:spPr>
          <a:xfrm>
            <a:off x="5703531" y="310285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13" hasCustomPrompt="1"/>
          </p:nvPr>
        </p:nvSpPr>
        <p:spPr>
          <a:xfrm>
            <a:off x="4907944" y="3102850"/>
            <a:ext cx="6432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4"/>
          </p:nvPr>
        </p:nvSpPr>
        <p:spPr>
          <a:xfrm>
            <a:off x="5703531" y="35369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/>
          <p:nvPr/>
        </p:nvSpPr>
        <p:spPr>
          <a:xfrm rot="-6050905">
            <a:off x="8067682" y="-539255"/>
            <a:ext cx="3110689" cy="2730218"/>
          </a:xfrm>
          <a:custGeom>
            <a:avLst/>
            <a:gdLst/>
            <a:ahLst/>
            <a:cxnLst/>
            <a:rect l="l" t="t" r="r" b="b"/>
            <a:pathLst>
              <a:path w="22653" h="19883" extrusionOk="0">
                <a:moveTo>
                  <a:pt x="4473" y="0"/>
                </a:moveTo>
                <a:cubicBezTo>
                  <a:pt x="4208" y="0"/>
                  <a:pt x="3943" y="34"/>
                  <a:pt x="3685" y="109"/>
                </a:cubicBezTo>
                <a:cubicBezTo>
                  <a:pt x="2771" y="379"/>
                  <a:pt x="2016" y="1350"/>
                  <a:pt x="2279" y="2264"/>
                </a:cubicBezTo>
                <a:cubicBezTo>
                  <a:pt x="2473" y="2938"/>
                  <a:pt x="3110" y="3363"/>
                  <a:pt x="3644" y="3819"/>
                </a:cubicBezTo>
                <a:cubicBezTo>
                  <a:pt x="4177" y="4274"/>
                  <a:pt x="4675" y="4959"/>
                  <a:pt x="4451" y="5623"/>
                </a:cubicBezTo>
                <a:cubicBezTo>
                  <a:pt x="4216" y="6318"/>
                  <a:pt x="3369" y="6534"/>
                  <a:pt x="2702" y="6839"/>
                </a:cubicBezTo>
                <a:cubicBezTo>
                  <a:pt x="1046" y="7595"/>
                  <a:pt x="65" y="9452"/>
                  <a:pt x="31" y="11271"/>
                </a:cubicBezTo>
                <a:cubicBezTo>
                  <a:pt x="0" y="12906"/>
                  <a:pt x="640" y="14479"/>
                  <a:pt x="1551" y="15811"/>
                </a:cubicBezTo>
                <a:cubicBezTo>
                  <a:pt x="1666" y="15981"/>
                  <a:pt x="1779" y="16141"/>
                  <a:pt x="1892" y="16294"/>
                </a:cubicBezTo>
                <a:cubicBezTo>
                  <a:pt x="2625" y="17301"/>
                  <a:pt x="3305" y="17965"/>
                  <a:pt x="4545" y="18578"/>
                </a:cubicBezTo>
                <a:cubicBezTo>
                  <a:pt x="5427" y="19016"/>
                  <a:pt x="6275" y="19233"/>
                  <a:pt x="7240" y="19408"/>
                </a:cubicBezTo>
                <a:cubicBezTo>
                  <a:pt x="8783" y="19685"/>
                  <a:pt x="10374" y="19883"/>
                  <a:pt x="11956" y="19883"/>
                </a:cubicBezTo>
                <a:cubicBezTo>
                  <a:pt x="13803" y="19883"/>
                  <a:pt x="15636" y="19614"/>
                  <a:pt x="17363" y="18888"/>
                </a:cubicBezTo>
                <a:cubicBezTo>
                  <a:pt x="19182" y="18124"/>
                  <a:pt x="20814" y="16806"/>
                  <a:pt x="21698" y="15042"/>
                </a:cubicBezTo>
                <a:cubicBezTo>
                  <a:pt x="22527" y="13390"/>
                  <a:pt x="22652" y="11445"/>
                  <a:pt x="22305" y="9629"/>
                </a:cubicBezTo>
                <a:cubicBezTo>
                  <a:pt x="21836" y="7180"/>
                  <a:pt x="20495" y="4883"/>
                  <a:pt x="18509" y="3378"/>
                </a:cubicBezTo>
                <a:cubicBezTo>
                  <a:pt x="17188" y="2380"/>
                  <a:pt x="15586" y="1749"/>
                  <a:pt x="13937" y="1589"/>
                </a:cubicBezTo>
                <a:cubicBezTo>
                  <a:pt x="13722" y="1568"/>
                  <a:pt x="13508" y="1560"/>
                  <a:pt x="13295" y="1560"/>
                </a:cubicBezTo>
                <a:cubicBezTo>
                  <a:pt x="12332" y="1560"/>
                  <a:pt x="11375" y="1733"/>
                  <a:pt x="10417" y="1733"/>
                </a:cubicBezTo>
                <a:cubicBezTo>
                  <a:pt x="9974" y="1733"/>
                  <a:pt x="9532" y="1696"/>
                  <a:pt x="9088" y="1588"/>
                </a:cubicBezTo>
                <a:cubicBezTo>
                  <a:pt x="8163" y="1364"/>
                  <a:pt x="7331" y="867"/>
                  <a:pt x="6458" y="487"/>
                </a:cubicBezTo>
                <a:cubicBezTo>
                  <a:pt x="5831" y="214"/>
                  <a:pt x="5147" y="0"/>
                  <a:pt x="44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940650">
            <a:off x="6671675" y="4290338"/>
            <a:ext cx="759337" cy="903669"/>
            <a:chOff x="3850450" y="244138"/>
            <a:chExt cx="330525" cy="393350"/>
          </a:xfrm>
        </p:grpSpPr>
        <p:sp>
          <p:nvSpPr>
            <p:cNvPr id="291" name="Google Shape;291;p13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3"/>
          <p:cNvSpPr/>
          <p:nvPr/>
        </p:nvSpPr>
        <p:spPr>
          <a:xfrm rot="6542797">
            <a:off x="4554187" y="3736566"/>
            <a:ext cx="2160928" cy="3283276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BD841-4CB1-238D-C567-2DC02D5A2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"/>
          <p:cNvSpPr txBox="1">
            <a:spLocks noGrp="1"/>
          </p:cNvSpPr>
          <p:nvPr>
            <p:ph type="title"/>
          </p:nvPr>
        </p:nvSpPr>
        <p:spPr>
          <a:xfrm>
            <a:off x="4956600" y="2077375"/>
            <a:ext cx="2334300" cy="1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378" name="Google Shape;378;p16"/>
          <p:cNvSpPr txBox="1">
            <a:spLocks noGrp="1"/>
          </p:cNvSpPr>
          <p:nvPr>
            <p:ph type="title" idx="2" hasCustomPrompt="1"/>
          </p:nvPr>
        </p:nvSpPr>
        <p:spPr>
          <a:xfrm>
            <a:off x="5525250" y="874975"/>
            <a:ext cx="1197000" cy="112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6"/>
          <p:cNvSpPr txBox="1">
            <a:spLocks noGrp="1"/>
          </p:cNvSpPr>
          <p:nvPr>
            <p:ph type="subTitle" idx="1"/>
          </p:nvPr>
        </p:nvSpPr>
        <p:spPr>
          <a:xfrm>
            <a:off x="4956600" y="3828500"/>
            <a:ext cx="2334300" cy="565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6"/>
          <p:cNvSpPr/>
          <p:nvPr/>
        </p:nvSpPr>
        <p:spPr>
          <a:xfrm rot="-1685561">
            <a:off x="-1100464" y="2697575"/>
            <a:ext cx="2132529" cy="3245995"/>
          </a:xfrm>
          <a:custGeom>
            <a:avLst/>
            <a:gdLst/>
            <a:ahLst/>
            <a:cxnLst/>
            <a:rect l="l" t="t" r="r" b="b"/>
            <a:pathLst>
              <a:path w="24926" h="26293" extrusionOk="0">
                <a:moveTo>
                  <a:pt x="13176" y="0"/>
                </a:moveTo>
                <a:cubicBezTo>
                  <a:pt x="13049" y="0"/>
                  <a:pt x="12922" y="7"/>
                  <a:pt x="12795" y="21"/>
                </a:cubicBezTo>
                <a:cubicBezTo>
                  <a:pt x="10822" y="242"/>
                  <a:pt x="8997" y="2233"/>
                  <a:pt x="6656" y="3598"/>
                </a:cubicBezTo>
                <a:cubicBezTo>
                  <a:pt x="4315" y="4944"/>
                  <a:pt x="1439" y="5644"/>
                  <a:pt x="720" y="7285"/>
                </a:cubicBezTo>
                <a:cubicBezTo>
                  <a:pt x="1" y="8944"/>
                  <a:pt x="1420" y="11562"/>
                  <a:pt x="2324" y="13885"/>
                </a:cubicBezTo>
                <a:cubicBezTo>
                  <a:pt x="3209" y="16226"/>
                  <a:pt x="3559" y="18272"/>
                  <a:pt x="4555" y="20244"/>
                </a:cubicBezTo>
                <a:cubicBezTo>
                  <a:pt x="5532" y="22218"/>
                  <a:pt x="7135" y="24116"/>
                  <a:pt x="9292" y="25259"/>
                </a:cubicBezTo>
                <a:cubicBezTo>
                  <a:pt x="10516" y="25897"/>
                  <a:pt x="11917" y="26292"/>
                  <a:pt x="13231" y="26292"/>
                </a:cubicBezTo>
                <a:cubicBezTo>
                  <a:pt x="14233" y="26292"/>
                  <a:pt x="15184" y="26062"/>
                  <a:pt x="15966" y="25536"/>
                </a:cubicBezTo>
                <a:cubicBezTo>
                  <a:pt x="17773" y="24337"/>
                  <a:pt x="18694" y="21572"/>
                  <a:pt x="20482" y="19526"/>
                </a:cubicBezTo>
                <a:cubicBezTo>
                  <a:pt x="22271" y="17499"/>
                  <a:pt x="24925" y="16208"/>
                  <a:pt x="24889" y="14678"/>
                </a:cubicBezTo>
                <a:cubicBezTo>
                  <a:pt x="24851" y="13166"/>
                  <a:pt x="22105" y="11433"/>
                  <a:pt x="20667" y="9442"/>
                </a:cubicBezTo>
                <a:cubicBezTo>
                  <a:pt x="19229" y="7432"/>
                  <a:pt x="19100" y="5165"/>
                  <a:pt x="17994" y="3248"/>
                </a:cubicBezTo>
                <a:cubicBezTo>
                  <a:pt x="16942" y="1470"/>
                  <a:pt x="15033" y="0"/>
                  <a:pt x="131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16"/>
          <p:cNvGrpSpPr/>
          <p:nvPr/>
        </p:nvGrpSpPr>
        <p:grpSpPr>
          <a:xfrm rot="-6357672" flipH="1">
            <a:off x="8232510" y="2952868"/>
            <a:ext cx="922151" cy="1097327"/>
            <a:chOff x="3850450" y="244138"/>
            <a:chExt cx="330525" cy="393350"/>
          </a:xfrm>
        </p:grpSpPr>
        <p:sp>
          <p:nvSpPr>
            <p:cNvPr id="382" name="Google Shape;382;p16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16"/>
          <p:cNvGrpSpPr/>
          <p:nvPr/>
        </p:nvGrpSpPr>
        <p:grpSpPr>
          <a:xfrm>
            <a:off x="1381330" y="4731347"/>
            <a:ext cx="2858689" cy="430891"/>
            <a:chOff x="713233" y="5983541"/>
            <a:chExt cx="6342776" cy="1381062"/>
          </a:xfrm>
        </p:grpSpPr>
        <p:sp>
          <p:nvSpPr>
            <p:cNvPr id="387" name="Google Shape;387;p16"/>
            <p:cNvSpPr/>
            <p:nvPr/>
          </p:nvSpPr>
          <p:spPr>
            <a:xfrm>
              <a:off x="713233" y="5983767"/>
              <a:ext cx="6342776" cy="1372245"/>
            </a:xfrm>
            <a:custGeom>
              <a:avLst/>
              <a:gdLst/>
              <a:ahLst/>
              <a:cxnLst/>
              <a:rect l="l" t="t" r="r" b="b"/>
              <a:pathLst>
                <a:path w="28057" h="6070" extrusionOk="0">
                  <a:moveTo>
                    <a:pt x="0" y="1"/>
                  </a:moveTo>
                  <a:lnTo>
                    <a:pt x="0" y="6070"/>
                  </a:lnTo>
                  <a:lnTo>
                    <a:pt x="25022" y="6070"/>
                  </a:lnTo>
                  <a:cubicBezTo>
                    <a:pt x="26697" y="6070"/>
                    <a:pt x="28056" y="4711"/>
                    <a:pt x="28056" y="3035"/>
                  </a:cubicBezTo>
                  <a:cubicBezTo>
                    <a:pt x="28056" y="1360"/>
                    <a:pt x="26697" y="1"/>
                    <a:pt x="250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726345" y="5987385"/>
              <a:ext cx="6329664" cy="664646"/>
            </a:xfrm>
            <a:custGeom>
              <a:avLst/>
              <a:gdLst/>
              <a:ahLst/>
              <a:cxnLst/>
              <a:rect l="l" t="t" r="r" b="b"/>
              <a:pathLst>
                <a:path w="27999" h="2940" extrusionOk="0">
                  <a:moveTo>
                    <a:pt x="0" y="0"/>
                  </a:moveTo>
                  <a:lnTo>
                    <a:pt x="0" y="2939"/>
                  </a:lnTo>
                  <a:lnTo>
                    <a:pt x="27998" y="2939"/>
                  </a:lnTo>
                  <a:cubicBezTo>
                    <a:pt x="27998" y="1316"/>
                    <a:pt x="26683" y="0"/>
                    <a:pt x="250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5709325" y="5983541"/>
              <a:ext cx="538493" cy="1381062"/>
            </a:xfrm>
            <a:custGeom>
              <a:avLst/>
              <a:gdLst/>
              <a:ahLst/>
              <a:cxnLst/>
              <a:rect l="l" t="t" r="r" b="b"/>
              <a:pathLst>
                <a:path w="2382" h="6109" extrusionOk="0">
                  <a:moveTo>
                    <a:pt x="0" y="1"/>
                  </a:moveTo>
                  <a:lnTo>
                    <a:pt x="0" y="6108"/>
                  </a:lnTo>
                  <a:lnTo>
                    <a:pt x="2382" y="6108"/>
                  </a:lnTo>
                  <a:lnTo>
                    <a:pt x="2382" y="1"/>
                  </a:ln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1064542" y="5983541"/>
              <a:ext cx="538945" cy="1381062"/>
            </a:xfrm>
            <a:custGeom>
              <a:avLst/>
              <a:gdLst/>
              <a:ahLst/>
              <a:cxnLst/>
              <a:rect l="l" t="t" r="r" b="b"/>
              <a:pathLst>
                <a:path w="2384" h="6109" extrusionOk="0">
                  <a:moveTo>
                    <a:pt x="1" y="1"/>
                  </a:moveTo>
                  <a:lnTo>
                    <a:pt x="1" y="6108"/>
                  </a:lnTo>
                  <a:lnTo>
                    <a:pt x="2384" y="6108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2078229" y="6228149"/>
              <a:ext cx="3236382" cy="784237"/>
            </a:xfrm>
            <a:custGeom>
              <a:avLst/>
              <a:gdLst/>
              <a:ahLst/>
              <a:cxnLst/>
              <a:rect l="l" t="t" r="r" b="b"/>
              <a:pathLst>
                <a:path w="14316" h="3469" extrusionOk="0">
                  <a:moveTo>
                    <a:pt x="0" y="0"/>
                  </a:moveTo>
                  <a:lnTo>
                    <a:pt x="0" y="3468"/>
                  </a:lnTo>
                  <a:lnTo>
                    <a:pt x="14316" y="3468"/>
                  </a:lnTo>
                  <a:lnTo>
                    <a:pt x="14316" y="0"/>
                  </a:ln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oogle Shape;392;p16"/>
          <p:cNvGrpSpPr/>
          <p:nvPr/>
        </p:nvGrpSpPr>
        <p:grpSpPr>
          <a:xfrm rot="4948643">
            <a:off x="3739417" y="171619"/>
            <a:ext cx="853090" cy="1015247"/>
            <a:chOff x="3850450" y="244138"/>
            <a:chExt cx="330525" cy="393350"/>
          </a:xfrm>
        </p:grpSpPr>
        <p:sp>
          <p:nvSpPr>
            <p:cNvPr id="393" name="Google Shape;393;p16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6"/>
          <p:cNvSpPr/>
          <p:nvPr/>
        </p:nvSpPr>
        <p:spPr>
          <a:xfrm>
            <a:off x="7157813" y="0"/>
            <a:ext cx="2469726" cy="3245994"/>
          </a:xfrm>
          <a:custGeom>
            <a:avLst/>
            <a:gdLst/>
            <a:ahLst/>
            <a:cxnLst/>
            <a:rect l="l" t="t" r="r" b="b"/>
            <a:pathLst>
              <a:path w="21679" h="28493" extrusionOk="0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>
            <a:off x="488658" y="-2059428"/>
            <a:ext cx="4433422" cy="3607047"/>
          </a:xfrm>
          <a:custGeom>
            <a:avLst/>
            <a:gdLst/>
            <a:ahLst/>
            <a:cxnLst/>
            <a:rect l="l" t="t" r="r" b="b"/>
            <a:pathLst>
              <a:path w="8385" h="6822" extrusionOk="0">
                <a:moveTo>
                  <a:pt x="6100" y="5412"/>
                </a:moveTo>
                <a:cubicBezTo>
                  <a:pt x="8385" y="2725"/>
                  <a:pt x="1940" y="0"/>
                  <a:pt x="524" y="2496"/>
                </a:cubicBezTo>
                <a:cubicBezTo>
                  <a:pt x="1" y="3423"/>
                  <a:pt x="512" y="5528"/>
                  <a:pt x="1950" y="6257"/>
                </a:cubicBezTo>
                <a:cubicBezTo>
                  <a:pt x="3061" y="6821"/>
                  <a:pt x="4921" y="6297"/>
                  <a:pt x="6100" y="54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404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18"/>
          <p:cNvGrpSpPr/>
          <p:nvPr/>
        </p:nvGrpSpPr>
        <p:grpSpPr>
          <a:xfrm rot="-6560658">
            <a:off x="7877069" y="-76543"/>
            <a:ext cx="759348" cy="903682"/>
            <a:chOff x="3850450" y="244138"/>
            <a:chExt cx="330525" cy="393350"/>
          </a:xfrm>
        </p:grpSpPr>
        <p:sp>
          <p:nvSpPr>
            <p:cNvPr id="404" name="Google Shape;404;p18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8"/>
          <p:cNvSpPr/>
          <p:nvPr/>
        </p:nvSpPr>
        <p:spPr>
          <a:xfrm rot="-1346118">
            <a:off x="-1672148" y="-1137475"/>
            <a:ext cx="3034195" cy="3025534"/>
          </a:xfrm>
          <a:custGeom>
            <a:avLst/>
            <a:gdLst/>
            <a:ahLst/>
            <a:cxnLst/>
            <a:rect l="l" t="t" r="r" b="b"/>
            <a:pathLst>
              <a:path w="15064" h="15021" extrusionOk="0">
                <a:moveTo>
                  <a:pt x="10691" y="0"/>
                </a:moveTo>
                <a:cubicBezTo>
                  <a:pt x="10147" y="0"/>
                  <a:pt x="9593" y="175"/>
                  <a:pt x="9078" y="371"/>
                </a:cubicBezTo>
                <a:cubicBezTo>
                  <a:pt x="7976" y="793"/>
                  <a:pt x="7010" y="854"/>
                  <a:pt x="5852" y="929"/>
                </a:cubicBezTo>
                <a:cubicBezTo>
                  <a:pt x="5732" y="936"/>
                  <a:pt x="5610" y="940"/>
                  <a:pt x="5486" y="940"/>
                </a:cubicBezTo>
                <a:cubicBezTo>
                  <a:pt x="4724" y="940"/>
                  <a:pt x="3900" y="811"/>
                  <a:pt x="3108" y="811"/>
                </a:cubicBezTo>
                <a:cubicBezTo>
                  <a:pt x="2853" y="811"/>
                  <a:pt x="2602" y="824"/>
                  <a:pt x="2357" y="860"/>
                </a:cubicBezTo>
                <a:cubicBezTo>
                  <a:pt x="544" y="1122"/>
                  <a:pt x="1" y="2548"/>
                  <a:pt x="747" y="3997"/>
                </a:cubicBezTo>
                <a:cubicBezTo>
                  <a:pt x="1694" y="5836"/>
                  <a:pt x="2411" y="7100"/>
                  <a:pt x="2004" y="9267"/>
                </a:cubicBezTo>
                <a:cubicBezTo>
                  <a:pt x="1754" y="10589"/>
                  <a:pt x="956" y="11649"/>
                  <a:pt x="1631" y="13079"/>
                </a:cubicBezTo>
                <a:cubicBezTo>
                  <a:pt x="1969" y="13795"/>
                  <a:pt x="2610" y="14302"/>
                  <a:pt x="3291" y="14587"/>
                </a:cubicBezTo>
                <a:cubicBezTo>
                  <a:pt x="3973" y="14871"/>
                  <a:pt x="4732" y="15021"/>
                  <a:pt x="5478" y="15021"/>
                </a:cubicBezTo>
                <a:cubicBezTo>
                  <a:pt x="5997" y="15021"/>
                  <a:pt x="6508" y="14948"/>
                  <a:pt x="6982" y="14797"/>
                </a:cubicBezTo>
                <a:cubicBezTo>
                  <a:pt x="7891" y="14507"/>
                  <a:pt x="8755" y="14054"/>
                  <a:pt x="9452" y="13351"/>
                </a:cubicBezTo>
                <a:cubicBezTo>
                  <a:pt x="9973" y="12825"/>
                  <a:pt x="10223" y="11996"/>
                  <a:pt x="10886" y="11660"/>
                </a:cubicBezTo>
                <a:cubicBezTo>
                  <a:pt x="11855" y="11171"/>
                  <a:pt x="13214" y="11189"/>
                  <a:pt x="13965" y="10324"/>
                </a:cubicBezTo>
                <a:cubicBezTo>
                  <a:pt x="15064" y="9062"/>
                  <a:pt x="13775" y="8055"/>
                  <a:pt x="13430" y="6774"/>
                </a:cubicBezTo>
                <a:cubicBezTo>
                  <a:pt x="13281" y="6219"/>
                  <a:pt x="13389" y="5549"/>
                  <a:pt x="13363" y="4967"/>
                </a:cubicBezTo>
                <a:cubicBezTo>
                  <a:pt x="13317" y="4025"/>
                  <a:pt x="13273" y="2963"/>
                  <a:pt x="12996" y="2048"/>
                </a:cubicBezTo>
                <a:cubicBezTo>
                  <a:pt x="12757" y="1258"/>
                  <a:pt x="12269" y="507"/>
                  <a:pt x="11572" y="185"/>
                </a:cubicBezTo>
                <a:cubicBezTo>
                  <a:pt x="11287" y="53"/>
                  <a:pt x="10991" y="0"/>
                  <a:pt x="10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8"/>
          <p:cNvSpPr/>
          <p:nvPr/>
        </p:nvSpPr>
        <p:spPr>
          <a:xfrm>
            <a:off x="7704641" y="-418132"/>
            <a:ext cx="4549844" cy="3954522"/>
          </a:xfrm>
          <a:custGeom>
            <a:avLst/>
            <a:gdLst/>
            <a:ahLst/>
            <a:cxnLst/>
            <a:rect l="l" t="t" r="r" b="b"/>
            <a:pathLst>
              <a:path w="45298" h="39371" extrusionOk="0">
                <a:moveTo>
                  <a:pt x="7516" y="9112"/>
                </a:moveTo>
                <a:cubicBezTo>
                  <a:pt x="7516" y="9112"/>
                  <a:pt x="11481" y="1"/>
                  <a:pt x="23345" y="1790"/>
                </a:cubicBezTo>
                <a:cubicBezTo>
                  <a:pt x="35210" y="3579"/>
                  <a:pt x="27099" y="16436"/>
                  <a:pt x="36198" y="15646"/>
                </a:cubicBezTo>
                <a:cubicBezTo>
                  <a:pt x="45298" y="14854"/>
                  <a:pt x="44902" y="19206"/>
                  <a:pt x="44308" y="21184"/>
                </a:cubicBezTo>
                <a:cubicBezTo>
                  <a:pt x="43715" y="23163"/>
                  <a:pt x="1" y="39370"/>
                  <a:pt x="7516" y="91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8"/>
          <p:cNvSpPr/>
          <p:nvPr/>
        </p:nvSpPr>
        <p:spPr>
          <a:xfrm rot="4144805">
            <a:off x="3292265" y="4329944"/>
            <a:ext cx="2104809" cy="2001174"/>
          </a:xfrm>
          <a:custGeom>
            <a:avLst/>
            <a:gdLst/>
            <a:ahLst/>
            <a:cxnLst/>
            <a:rect l="l" t="t" r="r" b="b"/>
            <a:pathLst>
              <a:path w="19615" h="16711" extrusionOk="0">
                <a:moveTo>
                  <a:pt x="10155" y="1"/>
                </a:moveTo>
                <a:cubicBezTo>
                  <a:pt x="10119" y="1"/>
                  <a:pt x="10083" y="1"/>
                  <a:pt x="10047" y="2"/>
                </a:cubicBezTo>
                <a:cubicBezTo>
                  <a:pt x="5143" y="150"/>
                  <a:pt x="0" y="9183"/>
                  <a:pt x="2322" y="13570"/>
                </a:cubicBezTo>
                <a:cubicBezTo>
                  <a:pt x="3449" y="15680"/>
                  <a:pt x="6305" y="16711"/>
                  <a:pt x="9255" y="16711"/>
                </a:cubicBezTo>
                <a:cubicBezTo>
                  <a:pt x="12439" y="16711"/>
                  <a:pt x="15731" y="15509"/>
                  <a:pt x="17070" y="13165"/>
                </a:cubicBezTo>
                <a:cubicBezTo>
                  <a:pt x="19615" y="8681"/>
                  <a:pt x="15037" y="1"/>
                  <a:pt x="101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34949-ED39-08CE-2C96-66A45D98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43675" y="4367732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2"/>
          <p:cNvSpPr/>
          <p:nvPr/>
        </p:nvSpPr>
        <p:spPr>
          <a:xfrm rot="-8705890">
            <a:off x="-1061519" y="-1079004"/>
            <a:ext cx="2364837" cy="2652011"/>
          </a:xfrm>
          <a:custGeom>
            <a:avLst/>
            <a:gdLst/>
            <a:ahLst/>
            <a:cxnLst/>
            <a:rect l="l" t="t" r="r" b="b"/>
            <a:pathLst>
              <a:path w="16359" h="18346" extrusionOk="0">
                <a:moveTo>
                  <a:pt x="7057" y="1"/>
                </a:moveTo>
                <a:cubicBezTo>
                  <a:pt x="6663" y="1"/>
                  <a:pt x="6268" y="38"/>
                  <a:pt x="5878" y="117"/>
                </a:cubicBezTo>
                <a:cubicBezTo>
                  <a:pt x="5073" y="282"/>
                  <a:pt x="4282" y="660"/>
                  <a:pt x="3739" y="1292"/>
                </a:cubicBezTo>
                <a:cubicBezTo>
                  <a:pt x="3081" y="2060"/>
                  <a:pt x="2659" y="3188"/>
                  <a:pt x="2431" y="4161"/>
                </a:cubicBezTo>
                <a:cubicBezTo>
                  <a:pt x="2168" y="5285"/>
                  <a:pt x="2223" y="6376"/>
                  <a:pt x="2553" y="7477"/>
                </a:cubicBezTo>
                <a:cubicBezTo>
                  <a:pt x="2870" y="8536"/>
                  <a:pt x="3378" y="9917"/>
                  <a:pt x="2432" y="10803"/>
                </a:cubicBezTo>
                <a:cubicBezTo>
                  <a:pt x="1794" y="11400"/>
                  <a:pt x="1019" y="11719"/>
                  <a:pt x="539" y="12494"/>
                </a:cubicBezTo>
                <a:cubicBezTo>
                  <a:pt x="84" y="13232"/>
                  <a:pt x="0" y="14137"/>
                  <a:pt x="261" y="14959"/>
                </a:cubicBezTo>
                <a:cubicBezTo>
                  <a:pt x="870" y="16876"/>
                  <a:pt x="2887" y="17910"/>
                  <a:pt x="4756" y="18199"/>
                </a:cubicBezTo>
                <a:cubicBezTo>
                  <a:pt x="5515" y="18316"/>
                  <a:pt x="6285" y="18345"/>
                  <a:pt x="7054" y="18345"/>
                </a:cubicBezTo>
                <a:cubicBezTo>
                  <a:pt x="7389" y="18345"/>
                  <a:pt x="7724" y="18340"/>
                  <a:pt x="8058" y="18334"/>
                </a:cubicBezTo>
                <a:cubicBezTo>
                  <a:pt x="9188" y="18314"/>
                  <a:pt x="10328" y="18262"/>
                  <a:pt x="11434" y="18014"/>
                </a:cubicBezTo>
                <a:cubicBezTo>
                  <a:pt x="12468" y="17781"/>
                  <a:pt x="13514" y="17356"/>
                  <a:pt x="14291" y="16614"/>
                </a:cubicBezTo>
                <a:cubicBezTo>
                  <a:pt x="14929" y="16007"/>
                  <a:pt x="15303" y="15208"/>
                  <a:pt x="15592" y="14389"/>
                </a:cubicBezTo>
                <a:cubicBezTo>
                  <a:pt x="16002" y="13226"/>
                  <a:pt x="16340" y="12035"/>
                  <a:pt x="16311" y="10792"/>
                </a:cubicBezTo>
                <a:cubicBezTo>
                  <a:pt x="16309" y="10759"/>
                  <a:pt x="16308" y="10727"/>
                  <a:pt x="16307" y="10695"/>
                </a:cubicBezTo>
                <a:cubicBezTo>
                  <a:pt x="16321" y="10683"/>
                  <a:pt x="16332" y="10665"/>
                  <a:pt x="16333" y="10638"/>
                </a:cubicBezTo>
                <a:cubicBezTo>
                  <a:pt x="16359" y="8695"/>
                  <a:pt x="15960" y="6880"/>
                  <a:pt x="14999" y="5178"/>
                </a:cubicBezTo>
                <a:cubicBezTo>
                  <a:pt x="14062" y="3519"/>
                  <a:pt x="12686" y="2084"/>
                  <a:pt x="11025" y="1142"/>
                </a:cubicBezTo>
                <a:cubicBezTo>
                  <a:pt x="9827" y="461"/>
                  <a:pt x="8444" y="1"/>
                  <a:pt x="70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2"/>
          <p:cNvSpPr/>
          <p:nvPr/>
        </p:nvSpPr>
        <p:spPr>
          <a:xfrm>
            <a:off x="6472391" y="-764455"/>
            <a:ext cx="3916766" cy="2022923"/>
          </a:xfrm>
          <a:custGeom>
            <a:avLst/>
            <a:gdLst/>
            <a:ahLst/>
            <a:cxnLst/>
            <a:rect l="l" t="t" r="r" b="b"/>
            <a:pathLst>
              <a:path w="55226" h="28522" extrusionOk="0">
                <a:moveTo>
                  <a:pt x="11239" y="1"/>
                </a:moveTo>
                <a:cubicBezTo>
                  <a:pt x="8250" y="1"/>
                  <a:pt x="5013" y="578"/>
                  <a:pt x="3195" y="2297"/>
                </a:cubicBezTo>
                <a:cubicBezTo>
                  <a:pt x="808" y="4554"/>
                  <a:pt x="0" y="9032"/>
                  <a:pt x="1073" y="12023"/>
                </a:cubicBezTo>
                <a:cubicBezTo>
                  <a:pt x="2173" y="15093"/>
                  <a:pt x="5114" y="17418"/>
                  <a:pt x="8354" y="17785"/>
                </a:cubicBezTo>
                <a:cubicBezTo>
                  <a:pt x="8730" y="17827"/>
                  <a:pt x="9107" y="17845"/>
                  <a:pt x="9484" y="17845"/>
                </a:cubicBezTo>
                <a:cubicBezTo>
                  <a:pt x="11029" y="17845"/>
                  <a:pt x="12576" y="17544"/>
                  <a:pt x="14121" y="17389"/>
                </a:cubicBezTo>
                <a:cubicBezTo>
                  <a:pt x="14926" y="17309"/>
                  <a:pt x="15736" y="17269"/>
                  <a:pt x="16546" y="17269"/>
                </a:cubicBezTo>
                <a:cubicBezTo>
                  <a:pt x="20227" y="17269"/>
                  <a:pt x="23910" y="18097"/>
                  <a:pt x="27229" y="19690"/>
                </a:cubicBezTo>
                <a:cubicBezTo>
                  <a:pt x="29697" y="20874"/>
                  <a:pt x="31946" y="22458"/>
                  <a:pt x="34233" y="23961"/>
                </a:cubicBezTo>
                <a:cubicBezTo>
                  <a:pt x="36521" y="25465"/>
                  <a:pt x="38884" y="26909"/>
                  <a:pt x="41483" y="27764"/>
                </a:cubicBezTo>
                <a:cubicBezTo>
                  <a:pt x="42926" y="28239"/>
                  <a:pt x="44456" y="28521"/>
                  <a:pt x="45972" y="28521"/>
                </a:cubicBezTo>
                <a:cubicBezTo>
                  <a:pt x="47189" y="28521"/>
                  <a:pt x="48397" y="28339"/>
                  <a:pt x="49544" y="27929"/>
                </a:cubicBezTo>
                <a:cubicBezTo>
                  <a:pt x="52121" y="27005"/>
                  <a:pt x="54315" y="24796"/>
                  <a:pt x="54771" y="22097"/>
                </a:cubicBezTo>
                <a:cubicBezTo>
                  <a:pt x="55225" y="19399"/>
                  <a:pt x="53625" y="16370"/>
                  <a:pt x="50995" y="15614"/>
                </a:cubicBezTo>
                <a:cubicBezTo>
                  <a:pt x="50483" y="15467"/>
                  <a:pt x="49972" y="15405"/>
                  <a:pt x="49459" y="15405"/>
                </a:cubicBezTo>
                <a:cubicBezTo>
                  <a:pt x="47107" y="15405"/>
                  <a:pt x="44745" y="16727"/>
                  <a:pt x="42367" y="17283"/>
                </a:cubicBezTo>
                <a:cubicBezTo>
                  <a:pt x="41544" y="17475"/>
                  <a:pt x="40701" y="17568"/>
                  <a:pt x="39857" y="17568"/>
                </a:cubicBezTo>
                <a:cubicBezTo>
                  <a:pt x="36973" y="17568"/>
                  <a:pt x="34082" y="16475"/>
                  <a:pt x="31972" y="14501"/>
                </a:cubicBezTo>
                <a:cubicBezTo>
                  <a:pt x="29770" y="12441"/>
                  <a:pt x="28476" y="9607"/>
                  <a:pt x="26619" y="7232"/>
                </a:cubicBezTo>
                <a:cubicBezTo>
                  <a:pt x="23890" y="3744"/>
                  <a:pt x="19887" y="1276"/>
                  <a:pt x="15546" y="404"/>
                </a:cubicBezTo>
                <a:cubicBezTo>
                  <a:pt x="14346" y="164"/>
                  <a:pt x="12828" y="1"/>
                  <a:pt x="112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-6171407">
            <a:off x="7494666" y="4102595"/>
            <a:ext cx="1785897" cy="2750557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2"/>
          <p:cNvSpPr/>
          <p:nvPr/>
        </p:nvSpPr>
        <p:spPr>
          <a:xfrm rot="5820909">
            <a:off x="3221355" y="4578919"/>
            <a:ext cx="2431127" cy="2352905"/>
          </a:xfrm>
          <a:custGeom>
            <a:avLst/>
            <a:gdLst/>
            <a:ahLst/>
            <a:cxnLst/>
            <a:rect l="l" t="t" r="r" b="b"/>
            <a:pathLst>
              <a:path w="27486" h="22388" extrusionOk="0">
                <a:moveTo>
                  <a:pt x="8141" y="1"/>
                </a:moveTo>
                <a:cubicBezTo>
                  <a:pt x="7793" y="1"/>
                  <a:pt x="7419" y="35"/>
                  <a:pt x="7012" y="108"/>
                </a:cubicBezTo>
                <a:cubicBezTo>
                  <a:pt x="0" y="1366"/>
                  <a:pt x="1041" y="22388"/>
                  <a:pt x="12919" y="22388"/>
                </a:cubicBezTo>
                <a:cubicBezTo>
                  <a:pt x="13229" y="22388"/>
                  <a:pt x="13548" y="22374"/>
                  <a:pt x="13873" y="22344"/>
                </a:cubicBezTo>
                <a:cubicBezTo>
                  <a:pt x="26643" y="21187"/>
                  <a:pt x="27485" y="9760"/>
                  <a:pt x="19809" y="7489"/>
                </a:cubicBezTo>
                <a:cubicBezTo>
                  <a:pt x="12698" y="5382"/>
                  <a:pt x="12506" y="1"/>
                  <a:pt x="8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2"/>
          <p:cNvSpPr/>
          <p:nvPr/>
        </p:nvSpPr>
        <p:spPr>
          <a:xfrm>
            <a:off x="1118575" y="-99875"/>
            <a:ext cx="5723375" cy="1105925"/>
          </a:xfrm>
          <a:custGeom>
            <a:avLst/>
            <a:gdLst/>
            <a:ahLst/>
            <a:cxnLst/>
            <a:rect l="l" t="t" r="r" b="b"/>
            <a:pathLst>
              <a:path w="228935" h="44237" extrusionOk="0">
                <a:moveTo>
                  <a:pt x="0" y="27565"/>
                </a:moveTo>
                <a:cubicBezTo>
                  <a:pt x="8790" y="27565"/>
                  <a:pt x="17697" y="29411"/>
                  <a:pt x="26367" y="27965"/>
                </a:cubicBezTo>
                <a:cubicBezTo>
                  <a:pt x="34121" y="26672"/>
                  <a:pt x="40999" y="21939"/>
                  <a:pt x="47540" y="17578"/>
                </a:cubicBezTo>
                <a:cubicBezTo>
                  <a:pt x="52732" y="14116"/>
                  <a:pt x="63272" y="8186"/>
                  <a:pt x="59525" y="3196"/>
                </a:cubicBezTo>
                <a:cubicBezTo>
                  <a:pt x="56820" y="-407"/>
                  <a:pt x="49223" y="6368"/>
                  <a:pt x="48339" y="10786"/>
                </a:cubicBezTo>
                <a:cubicBezTo>
                  <a:pt x="47673" y="14115"/>
                  <a:pt x="49555" y="18783"/>
                  <a:pt x="52734" y="19975"/>
                </a:cubicBezTo>
                <a:cubicBezTo>
                  <a:pt x="73432" y="27737"/>
                  <a:pt x="97049" y="22121"/>
                  <a:pt x="119050" y="19975"/>
                </a:cubicBezTo>
                <a:cubicBezTo>
                  <a:pt x="137092" y="18215"/>
                  <a:pt x="157836" y="13045"/>
                  <a:pt x="173381" y="22372"/>
                </a:cubicBezTo>
                <a:cubicBezTo>
                  <a:pt x="180002" y="26345"/>
                  <a:pt x="184116" y="33483"/>
                  <a:pt x="189761" y="38751"/>
                </a:cubicBezTo>
                <a:cubicBezTo>
                  <a:pt x="195146" y="43777"/>
                  <a:pt x="204163" y="45232"/>
                  <a:pt x="211333" y="43545"/>
                </a:cubicBezTo>
                <a:cubicBezTo>
                  <a:pt x="218575" y="41841"/>
                  <a:pt x="225073" y="35059"/>
                  <a:pt x="227313" y="27965"/>
                </a:cubicBezTo>
                <a:cubicBezTo>
                  <a:pt x="230193" y="18847"/>
                  <a:pt x="229471" y="4281"/>
                  <a:pt x="220921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88" name="Google Shape;588;p22"/>
          <p:cNvGrpSpPr/>
          <p:nvPr/>
        </p:nvGrpSpPr>
        <p:grpSpPr>
          <a:xfrm rot="-3214855">
            <a:off x="404288" y="279942"/>
            <a:ext cx="809860" cy="635533"/>
            <a:chOff x="1732754" y="429102"/>
            <a:chExt cx="3620505" cy="2841170"/>
          </a:xfrm>
        </p:grpSpPr>
        <p:sp>
          <p:nvSpPr>
            <p:cNvPr id="589" name="Google Shape;589;p22"/>
            <p:cNvSpPr/>
            <p:nvPr/>
          </p:nvSpPr>
          <p:spPr>
            <a:xfrm>
              <a:off x="3838324" y="2240150"/>
              <a:ext cx="817502" cy="1030122"/>
            </a:xfrm>
            <a:custGeom>
              <a:avLst/>
              <a:gdLst/>
              <a:ahLst/>
              <a:cxnLst/>
              <a:rect l="l" t="t" r="r" b="b"/>
              <a:pathLst>
                <a:path w="2526" h="3183" extrusionOk="0">
                  <a:moveTo>
                    <a:pt x="962" y="0"/>
                  </a:moveTo>
                  <a:lnTo>
                    <a:pt x="1" y="1070"/>
                  </a:lnTo>
                  <a:lnTo>
                    <a:pt x="2525" y="3182"/>
                  </a:lnTo>
                  <a:lnTo>
                    <a:pt x="2525" y="3182"/>
                  </a:lnTo>
                  <a:lnTo>
                    <a:pt x="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0" name="Google Shape;590;p22"/>
            <p:cNvGrpSpPr/>
            <p:nvPr/>
          </p:nvGrpSpPr>
          <p:grpSpPr>
            <a:xfrm>
              <a:off x="1732754" y="429102"/>
              <a:ext cx="3620505" cy="2841170"/>
              <a:chOff x="1732725" y="3051038"/>
              <a:chExt cx="279675" cy="219475"/>
            </a:xfrm>
          </p:grpSpPr>
          <p:sp>
            <p:nvSpPr>
              <p:cNvPr id="591" name="Google Shape;591;p22"/>
              <p:cNvSpPr/>
              <p:nvPr/>
            </p:nvSpPr>
            <p:spPr>
              <a:xfrm>
                <a:off x="1732725" y="3051038"/>
                <a:ext cx="186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7468" y="55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732725" y="3051038"/>
                <a:ext cx="152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6108" y="7112"/>
                    </a:lnTo>
                    <a:cubicBezTo>
                      <a:pt x="5627" y="6110"/>
                      <a:pt x="5327" y="5019"/>
                      <a:pt x="5218" y="391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732725" y="3051038"/>
                <a:ext cx="2796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11187" h="4188" extrusionOk="0">
                    <a:moveTo>
                      <a:pt x="1" y="0"/>
                    </a:moveTo>
                    <a:lnTo>
                      <a:pt x="8854" y="4187"/>
                    </a:lnTo>
                    <a:lnTo>
                      <a:pt x="11187" y="16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1732725" y="3051038"/>
                <a:ext cx="1354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2453" extrusionOk="0">
                    <a:moveTo>
                      <a:pt x="1" y="0"/>
                    </a:moveTo>
                    <a:lnTo>
                      <a:pt x="5185" y="2452"/>
                    </a:lnTo>
                    <a:cubicBezTo>
                      <a:pt x="5214" y="1899"/>
                      <a:pt x="5291" y="1347"/>
                      <a:pt x="5419" y="80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2"/>
              <p:cNvSpPr/>
              <p:nvPr/>
            </p:nvSpPr>
            <p:spPr>
              <a:xfrm>
                <a:off x="1732725" y="3051038"/>
                <a:ext cx="225800" cy="219475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8779" extrusionOk="0">
                    <a:moveTo>
                      <a:pt x="1" y="0"/>
                    </a:moveTo>
                    <a:lnTo>
                      <a:pt x="7468" y="5596"/>
                    </a:lnTo>
                    <a:lnTo>
                      <a:pt x="9031" y="8778"/>
                    </a:lnTo>
                    <a:lnTo>
                      <a:pt x="8854" y="418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2"/>
              <p:cNvSpPr/>
              <p:nvPr/>
            </p:nvSpPr>
            <p:spPr>
              <a:xfrm>
                <a:off x="1732725" y="3051038"/>
                <a:ext cx="130450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909" extrusionOk="0">
                    <a:moveTo>
                      <a:pt x="1" y="0"/>
                    </a:moveTo>
                    <a:lnTo>
                      <a:pt x="5218" y="3909"/>
                    </a:lnTo>
                    <a:cubicBezTo>
                      <a:pt x="5170" y="3425"/>
                      <a:pt x="5160" y="2937"/>
                      <a:pt x="5184" y="245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2"/>
              <p:cNvSpPr/>
              <p:nvPr/>
            </p:nvSpPr>
            <p:spPr>
              <a:xfrm>
                <a:off x="1895375" y="3190938"/>
                <a:ext cx="631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2"/>
              <p:cNvSpPr/>
              <p:nvPr/>
            </p:nvSpPr>
            <p:spPr>
              <a:xfrm>
                <a:off x="1804750" y="3070713"/>
                <a:ext cx="9290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75" fill="none" extrusionOk="0">
                    <a:moveTo>
                      <a:pt x="3716" y="574"/>
                    </a:moveTo>
                    <a:lnTo>
                      <a:pt x="1" y="1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2"/>
              <p:cNvSpPr/>
              <p:nvPr/>
            </p:nvSpPr>
            <p:spPr>
              <a:xfrm>
                <a:off x="1910225" y="3087013"/>
                <a:ext cx="129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79" fill="none" extrusionOk="0">
                    <a:moveTo>
                      <a:pt x="515" y="79"/>
                    </a:moveTo>
                    <a:lnTo>
                      <a:pt x="1" y="0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0" name="Google Shape;600;p22"/>
          <p:cNvGrpSpPr/>
          <p:nvPr/>
        </p:nvGrpSpPr>
        <p:grpSpPr>
          <a:xfrm>
            <a:off x="8130285" y="293256"/>
            <a:ext cx="888327" cy="965231"/>
            <a:chOff x="2071500" y="3221413"/>
            <a:chExt cx="393100" cy="427150"/>
          </a:xfrm>
        </p:grpSpPr>
        <p:sp>
          <p:nvSpPr>
            <p:cNvPr id="601" name="Google Shape;601;p22"/>
            <p:cNvSpPr/>
            <p:nvPr/>
          </p:nvSpPr>
          <p:spPr>
            <a:xfrm>
              <a:off x="2080050" y="3221413"/>
              <a:ext cx="384550" cy="427150"/>
            </a:xfrm>
            <a:custGeom>
              <a:avLst/>
              <a:gdLst/>
              <a:ahLst/>
              <a:cxnLst/>
              <a:rect l="l" t="t" r="r" b="b"/>
              <a:pathLst>
                <a:path w="15382" h="17086" extrusionOk="0">
                  <a:moveTo>
                    <a:pt x="9076" y="0"/>
                  </a:moveTo>
                  <a:cubicBezTo>
                    <a:pt x="9073" y="0"/>
                    <a:pt x="9069" y="1"/>
                    <a:pt x="9066" y="3"/>
                  </a:cubicBezTo>
                  <a:lnTo>
                    <a:pt x="16" y="4555"/>
                  </a:lnTo>
                  <a:cubicBezTo>
                    <a:pt x="5" y="4560"/>
                    <a:pt x="0" y="4573"/>
                    <a:pt x="6" y="4584"/>
                  </a:cubicBezTo>
                  <a:lnTo>
                    <a:pt x="6287" y="17073"/>
                  </a:lnTo>
                  <a:cubicBezTo>
                    <a:pt x="6290" y="17082"/>
                    <a:pt x="6297" y="17086"/>
                    <a:pt x="6306" y="17086"/>
                  </a:cubicBezTo>
                  <a:cubicBezTo>
                    <a:pt x="6309" y="17086"/>
                    <a:pt x="6313" y="17085"/>
                    <a:pt x="6317" y="17083"/>
                  </a:cubicBezTo>
                  <a:lnTo>
                    <a:pt x="15366" y="12532"/>
                  </a:lnTo>
                  <a:cubicBezTo>
                    <a:pt x="15377" y="12527"/>
                    <a:pt x="15381" y="12512"/>
                    <a:pt x="15376" y="12502"/>
                  </a:cubicBezTo>
                  <a:lnTo>
                    <a:pt x="9096" y="13"/>
                  </a:lnTo>
                  <a:cubicBezTo>
                    <a:pt x="9092" y="5"/>
                    <a:pt x="9085" y="0"/>
                    <a:pt x="9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2081575" y="3282363"/>
              <a:ext cx="245125" cy="363550"/>
            </a:xfrm>
            <a:custGeom>
              <a:avLst/>
              <a:gdLst/>
              <a:ahLst/>
              <a:cxnLst/>
              <a:rect l="l" t="t" r="r" b="b"/>
              <a:pathLst>
                <a:path w="9805" h="14542" extrusionOk="0">
                  <a:moveTo>
                    <a:pt x="4163" y="0"/>
                  </a:moveTo>
                  <a:lnTo>
                    <a:pt x="232" y="1977"/>
                  </a:lnTo>
                  <a:cubicBezTo>
                    <a:pt x="68" y="2059"/>
                    <a:pt x="0" y="2260"/>
                    <a:pt x="83" y="2425"/>
                  </a:cubicBezTo>
                  <a:lnTo>
                    <a:pt x="6085" y="14358"/>
                  </a:lnTo>
                  <a:cubicBezTo>
                    <a:pt x="6144" y="14473"/>
                    <a:pt x="6261" y="14541"/>
                    <a:pt x="6383" y="14541"/>
                  </a:cubicBezTo>
                  <a:cubicBezTo>
                    <a:pt x="6433" y="14541"/>
                    <a:pt x="6484" y="14530"/>
                    <a:pt x="6532" y="14506"/>
                  </a:cubicBezTo>
                  <a:lnTo>
                    <a:pt x="9804" y="12860"/>
                  </a:lnTo>
                  <a:cubicBezTo>
                    <a:pt x="6506" y="9410"/>
                    <a:pt x="4456" y="4768"/>
                    <a:pt x="4163" y="0"/>
                  </a:cubicBezTo>
                  <a:close/>
                </a:path>
              </a:pathLst>
            </a:custGeom>
            <a:solidFill>
              <a:schemeClr val="accent2">
                <a:alpha val="283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2071500" y="3342088"/>
              <a:ext cx="42825" cy="37150"/>
            </a:xfrm>
            <a:custGeom>
              <a:avLst/>
              <a:gdLst/>
              <a:ahLst/>
              <a:cxnLst/>
              <a:rect l="l" t="t" r="r" b="b"/>
              <a:pathLst>
                <a:path w="1713" h="1486" extrusionOk="0">
                  <a:moveTo>
                    <a:pt x="467" y="0"/>
                  </a:moveTo>
                  <a:cubicBezTo>
                    <a:pt x="326" y="72"/>
                    <a:pt x="211" y="181"/>
                    <a:pt x="133" y="320"/>
                  </a:cubicBezTo>
                  <a:cubicBezTo>
                    <a:pt x="8" y="548"/>
                    <a:pt x="1" y="822"/>
                    <a:pt x="118" y="1054"/>
                  </a:cubicBezTo>
                  <a:cubicBezTo>
                    <a:pt x="255" y="1328"/>
                    <a:pt x="532" y="1486"/>
                    <a:pt x="819" y="1486"/>
                  </a:cubicBezTo>
                  <a:cubicBezTo>
                    <a:pt x="937" y="1486"/>
                    <a:pt x="1058" y="1459"/>
                    <a:pt x="1171" y="1402"/>
                  </a:cubicBezTo>
                  <a:cubicBezTo>
                    <a:pt x="1558" y="1208"/>
                    <a:pt x="1713" y="735"/>
                    <a:pt x="1518" y="349"/>
                  </a:cubicBezTo>
                  <a:cubicBezTo>
                    <a:pt x="1510" y="327"/>
                    <a:pt x="1490" y="315"/>
                    <a:pt x="1468" y="315"/>
                  </a:cubicBezTo>
                  <a:cubicBezTo>
                    <a:pt x="1459" y="315"/>
                    <a:pt x="1450" y="317"/>
                    <a:pt x="1442" y="321"/>
                  </a:cubicBezTo>
                  <a:cubicBezTo>
                    <a:pt x="1412" y="337"/>
                    <a:pt x="1400" y="372"/>
                    <a:pt x="1414" y="402"/>
                  </a:cubicBezTo>
                  <a:cubicBezTo>
                    <a:pt x="1578" y="729"/>
                    <a:pt x="1447" y="1129"/>
                    <a:pt x="1119" y="1294"/>
                  </a:cubicBezTo>
                  <a:cubicBezTo>
                    <a:pt x="1023" y="1342"/>
                    <a:pt x="921" y="1365"/>
                    <a:pt x="821" y="1365"/>
                  </a:cubicBezTo>
                  <a:cubicBezTo>
                    <a:pt x="578" y="1365"/>
                    <a:pt x="344" y="1231"/>
                    <a:pt x="226" y="999"/>
                  </a:cubicBezTo>
                  <a:cubicBezTo>
                    <a:pt x="128" y="803"/>
                    <a:pt x="131" y="572"/>
                    <a:pt x="239" y="378"/>
                  </a:cubicBezTo>
                  <a:cubicBezTo>
                    <a:pt x="304" y="262"/>
                    <a:pt x="402" y="168"/>
                    <a:pt x="522" y="108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2082450" y="3363788"/>
              <a:ext cx="42800" cy="37150"/>
            </a:xfrm>
            <a:custGeom>
              <a:avLst/>
              <a:gdLst/>
              <a:ahLst/>
              <a:cxnLst/>
              <a:rect l="l" t="t" r="r" b="b"/>
              <a:pathLst>
                <a:path w="1712" h="1486" extrusionOk="0">
                  <a:moveTo>
                    <a:pt x="467" y="1"/>
                  </a:moveTo>
                  <a:cubicBezTo>
                    <a:pt x="326" y="72"/>
                    <a:pt x="210" y="182"/>
                    <a:pt x="132" y="321"/>
                  </a:cubicBezTo>
                  <a:cubicBezTo>
                    <a:pt x="7" y="548"/>
                    <a:pt x="1" y="823"/>
                    <a:pt x="117" y="1055"/>
                  </a:cubicBezTo>
                  <a:cubicBezTo>
                    <a:pt x="254" y="1328"/>
                    <a:pt x="531" y="1486"/>
                    <a:pt x="819" y="1486"/>
                  </a:cubicBezTo>
                  <a:cubicBezTo>
                    <a:pt x="937" y="1486"/>
                    <a:pt x="1057" y="1459"/>
                    <a:pt x="1170" y="1402"/>
                  </a:cubicBezTo>
                  <a:cubicBezTo>
                    <a:pt x="1556" y="1208"/>
                    <a:pt x="1712" y="736"/>
                    <a:pt x="1518" y="349"/>
                  </a:cubicBezTo>
                  <a:cubicBezTo>
                    <a:pt x="1510" y="327"/>
                    <a:pt x="1490" y="315"/>
                    <a:pt x="1468" y="315"/>
                  </a:cubicBezTo>
                  <a:cubicBezTo>
                    <a:pt x="1459" y="315"/>
                    <a:pt x="1450" y="317"/>
                    <a:pt x="1441" y="322"/>
                  </a:cubicBezTo>
                  <a:cubicBezTo>
                    <a:pt x="1411" y="336"/>
                    <a:pt x="1399" y="372"/>
                    <a:pt x="1414" y="402"/>
                  </a:cubicBezTo>
                  <a:cubicBezTo>
                    <a:pt x="1577" y="730"/>
                    <a:pt x="1446" y="1129"/>
                    <a:pt x="1119" y="1295"/>
                  </a:cubicBezTo>
                  <a:cubicBezTo>
                    <a:pt x="1023" y="1343"/>
                    <a:pt x="921" y="1365"/>
                    <a:pt x="821" y="1365"/>
                  </a:cubicBezTo>
                  <a:cubicBezTo>
                    <a:pt x="577" y="1365"/>
                    <a:pt x="343" y="1231"/>
                    <a:pt x="225" y="1000"/>
                  </a:cubicBezTo>
                  <a:cubicBezTo>
                    <a:pt x="127" y="803"/>
                    <a:pt x="131" y="571"/>
                    <a:pt x="239" y="379"/>
                  </a:cubicBezTo>
                  <a:cubicBezTo>
                    <a:pt x="303" y="263"/>
                    <a:pt x="401" y="167"/>
                    <a:pt x="520" y="108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2"/>
            <p:cNvSpPr/>
            <p:nvPr/>
          </p:nvSpPr>
          <p:spPr>
            <a:xfrm>
              <a:off x="2093375" y="3385513"/>
              <a:ext cx="42825" cy="37150"/>
            </a:xfrm>
            <a:custGeom>
              <a:avLst/>
              <a:gdLst/>
              <a:ahLst/>
              <a:cxnLst/>
              <a:rect l="l" t="t" r="r" b="b"/>
              <a:pathLst>
                <a:path w="1713" h="1486" extrusionOk="0">
                  <a:moveTo>
                    <a:pt x="466" y="0"/>
                  </a:moveTo>
                  <a:cubicBezTo>
                    <a:pt x="326" y="72"/>
                    <a:pt x="211" y="181"/>
                    <a:pt x="133" y="320"/>
                  </a:cubicBezTo>
                  <a:cubicBezTo>
                    <a:pt x="7" y="548"/>
                    <a:pt x="1" y="822"/>
                    <a:pt x="117" y="1053"/>
                  </a:cubicBezTo>
                  <a:cubicBezTo>
                    <a:pt x="255" y="1327"/>
                    <a:pt x="531" y="1485"/>
                    <a:pt x="819" y="1485"/>
                  </a:cubicBezTo>
                  <a:cubicBezTo>
                    <a:pt x="937" y="1485"/>
                    <a:pt x="1057" y="1458"/>
                    <a:pt x="1170" y="1402"/>
                  </a:cubicBezTo>
                  <a:cubicBezTo>
                    <a:pt x="1557" y="1207"/>
                    <a:pt x="1713" y="735"/>
                    <a:pt x="1518" y="348"/>
                  </a:cubicBezTo>
                  <a:cubicBezTo>
                    <a:pt x="1509" y="326"/>
                    <a:pt x="1489" y="314"/>
                    <a:pt x="1468" y="314"/>
                  </a:cubicBezTo>
                  <a:cubicBezTo>
                    <a:pt x="1459" y="314"/>
                    <a:pt x="1450" y="317"/>
                    <a:pt x="1441" y="321"/>
                  </a:cubicBezTo>
                  <a:cubicBezTo>
                    <a:pt x="1411" y="336"/>
                    <a:pt x="1400" y="372"/>
                    <a:pt x="1413" y="401"/>
                  </a:cubicBezTo>
                  <a:cubicBezTo>
                    <a:pt x="1578" y="729"/>
                    <a:pt x="1446" y="1129"/>
                    <a:pt x="1118" y="1294"/>
                  </a:cubicBezTo>
                  <a:cubicBezTo>
                    <a:pt x="1023" y="1342"/>
                    <a:pt x="921" y="1365"/>
                    <a:pt x="821" y="1365"/>
                  </a:cubicBezTo>
                  <a:cubicBezTo>
                    <a:pt x="578" y="1365"/>
                    <a:pt x="343" y="1231"/>
                    <a:pt x="226" y="999"/>
                  </a:cubicBezTo>
                  <a:cubicBezTo>
                    <a:pt x="128" y="803"/>
                    <a:pt x="131" y="571"/>
                    <a:pt x="239" y="378"/>
                  </a:cubicBezTo>
                  <a:cubicBezTo>
                    <a:pt x="304" y="261"/>
                    <a:pt x="402" y="167"/>
                    <a:pt x="521" y="108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2104275" y="3407213"/>
              <a:ext cx="42825" cy="37150"/>
            </a:xfrm>
            <a:custGeom>
              <a:avLst/>
              <a:gdLst/>
              <a:ahLst/>
              <a:cxnLst/>
              <a:rect l="l" t="t" r="r" b="b"/>
              <a:pathLst>
                <a:path w="1713" h="1486" extrusionOk="0">
                  <a:moveTo>
                    <a:pt x="466" y="1"/>
                  </a:moveTo>
                  <a:cubicBezTo>
                    <a:pt x="325" y="71"/>
                    <a:pt x="210" y="182"/>
                    <a:pt x="133" y="320"/>
                  </a:cubicBezTo>
                  <a:cubicBezTo>
                    <a:pt x="8" y="547"/>
                    <a:pt x="0" y="822"/>
                    <a:pt x="117" y="1053"/>
                  </a:cubicBezTo>
                  <a:cubicBezTo>
                    <a:pt x="254" y="1327"/>
                    <a:pt x="531" y="1485"/>
                    <a:pt x="818" y="1485"/>
                  </a:cubicBezTo>
                  <a:cubicBezTo>
                    <a:pt x="937" y="1485"/>
                    <a:pt x="1057" y="1458"/>
                    <a:pt x="1170" y="1401"/>
                  </a:cubicBezTo>
                  <a:cubicBezTo>
                    <a:pt x="1557" y="1208"/>
                    <a:pt x="1712" y="736"/>
                    <a:pt x="1519" y="349"/>
                  </a:cubicBezTo>
                  <a:cubicBezTo>
                    <a:pt x="1511" y="327"/>
                    <a:pt x="1490" y="315"/>
                    <a:pt x="1468" y="315"/>
                  </a:cubicBezTo>
                  <a:cubicBezTo>
                    <a:pt x="1459" y="315"/>
                    <a:pt x="1450" y="317"/>
                    <a:pt x="1441" y="322"/>
                  </a:cubicBezTo>
                  <a:cubicBezTo>
                    <a:pt x="1411" y="335"/>
                    <a:pt x="1400" y="371"/>
                    <a:pt x="1413" y="401"/>
                  </a:cubicBezTo>
                  <a:cubicBezTo>
                    <a:pt x="1578" y="728"/>
                    <a:pt x="1446" y="1129"/>
                    <a:pt x="1118" y="1295"/>
                  </a:cubicBezTo>
                  <a:cubicBezTo>
                    <a:pt x="1023" y="1342"/>
                    <a:pt x="921" y="1365"/>
                    <a:pt x="821" y="1365"/>
                  </a:cubicBezTo>
                  <a:cubicBezTo>
                    <a:pt x="578" y="1365"/>
                    <a:pt x="343" y="1231"/>
                    <a:pt x="226" y="1000"/>
                  </a:cubicBezTo>
                  <a:cubicBezTo>
                    <a:pt x="128" y="803"/>
                    <a:pt x="132" y="571"/>
                    <a:pt x="238" y="379"/>
                  </a:cubicBezTo>
                  <a:cubicBezTo>
                    <a:pt x="304" y="262"/>
                    <a:pt x="402" y="167"/>
                    <a:pt x="521" y="107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2115225" y="3428913"/>
              <a:ext cx="42825" cy="37150"/>
            </a:xfrm>
            <a:custGeom>
              <a:avLst/>
              <a:gdLst/>
              <a:ahLst/>
              <a:cxnLst/>
              <a:rect l="l" t="t" r="r" b="b"/>
              <a:pathLst>
                <a:path w="1713" h="1486" extrusionOk="0">
                  <a:moveTo>
                    <a:pt x="466" y="0"/>
                  </a:moveTo>
                  <a:cubicBezTo>
                    <a:pt x="325" y="72"/>
                    <a:pt x="209" y="181"/>
                    <a:pt x="132" y="320"/>
                  </a:cubicBezTo>
                  <a:cubicBezTo>
                    <a:pt x="6" y="548"/>
                    <a:pt x="0" y="822"/>
                    <a:pt x="116" y="1054"/>
                  </a:cubicBezTo>
                  <a:cubicBezTo>
                    <a:pt x="254" y="1328"/>
                    <a:pt x="530" y="1486"/>
                    <a:pt x="817" y="1486"/>
                  </a:cubicBezTo>
                  <a:cubicBezTo>
                    <a:pt x="936" y="1486"/>
                    <a:pt x="1057" y="1459"/>
                    <a:pt x="1170" y="1402"/>
                  </a:cubicBezTo>
                  <a:cubicBezTo>
                    <a:pt x="1557" y="1208"/>
                    <a:pt x="1712" y="735"/>
                    <a:pt x="1518" y="349"/>
                  </a:cubicBezTo>
                  <a:cubicBezTo>
                    <a:pt x="1509" y="327"/>
                    <a:pt x="1487" y="316"/>
                    <a:pt x="1465" y="316"/>
                  </a:cubicBezTo>
                  <a:cubicBezTo>
                    <a:pt x="1457" y="316"/>
                    <a:pt x="1448" y="317"/>
                    <a:pt x="1440" y="321"/>
                  </a:cubicBezTo>
                  <a:cubicBezTo>
                    <a:pt x="1410" y="336"/>
                    <a:pt x="1399" y="372"/>
                    <a:pt x="1413" y="402"/>
                  </a:cubicBezTo>
                  <a:cubicBezTo>
                    <a:pt x="1578" y="729"/>
                    <a:pt x="1445" y="1129"/>
                    <a:pt x="1118" y="1294"/>
                  </a:cubicBezTo>
                  <a:cubicBezTo>
                    <a:pt x="1022" y="1342"/>
                    <a:pt x="921" y="1365"/>
                    <a:pt x="820" y="1365"/>
                  </a:cubicBezTo>
                  <a:cubicBezTo>
                    <a:pt x="577" y="1365"/>
                    <a:pt x="342" y="1231"/>
                    <a:pt x="225" y="999"/>
                  </a:cubicBezTo>
                  <a:cubicBezTo>
                    <a:pt x="126" y="802"/>
                    <a:pt x="131" y="572"/>
                    <a:pt x="238" y="378"/>
                  </a:cubicBezTo>
                  <a:cubicBezTo>
                    <a:pt x="302" y="262"/>
                    <a:pt x="401" y="168"/>
                    <a:pt x="520" y="108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2126100" y="3450613"/>
              <a:ext cx="42850" cy="37150"/>
            </a:xfrm>
            <a:custGeom>
              <a:avLst/>
              <a:gdLst/>
              <a:ahLst/>
              <a:cxnLst/>
              <a:rect l="l" t="t" r="r" b="b"/>
              <a:pathLst>
                <a:path w="1714" h="1486" extrusionOk="0">
                  <a:moveTo>
                    <a:pt x="467" y="1"/>
                  </a:moveTo>
                  <a:cubicBezTo>
                    <a:pt x="326" y="72"/>
                    <a:pt x="211" y="182"/>
                    <a:pt x="133" y="321"/>
                  </a:cubicBezTo>
                  <a:cubicBezTo>
                    <a:pt x="7" y="548"/>
                    <a:pt x="1" y="823"/>
                    <a:pt x="118" y="1054"/>
                  </a:cubicBezTo>
                  <a:cubicBezTo>
                    <a:pt x="255" y="1328"/>
                    <a:pt x="532" y="1486"/>
                    <a:pt x="819" y="1486"/>
                  </a:cubicBezTo>
                  <a:cubicBezTo>
                    <a:pt x="937" y="1486"/>
                    <a:pt x="1058" y="1459"/>
                    <a:pt x="1171" y="1402"/>
                  </a:cubicBezTo>
                  <a:cubicBezTo>
                    <a:pt x="1558" y="1208"/>
                    <a:pt x="1713" y="736"/>
                    <a:pt x="1518" y="348"/>
                  </a:cubicBezTo>
                  <a:cubicBezTo>
                    <a:pt x="1510" y="328"/>
                    <a:pt x="1489" y="316"/>
                    <a:pt x="1467" y="316"/>
                  </a:cubicBezTo>
                  <a:cubicBezTo>
                    <a:pt x="1458" y="316"/>
                    <a:pt x="1449" y="317"/>
                    <a:pt x="1441" y="322"/>
                  </a:cubicBezTo>
                  <a:cubicBezTo>
                    <a:pt x="1412" y="336"/>
                    <a:pt x="1400" y="372"/>
                    <a:pt x="1414" y="402"/>
                  </a:cubicBezTo>
                  <a:cubicBezTo>
                    <a:pt x="1578" y="729"/>
                    <a:pt x="1446" y="1129"/>
                    <a:pt x="1119" y="1295"/>
                  </a:cubicBezTo>
                  <a:cubicBezTo>
                    <a:pt x="1023" y="1343"/>
                    <a:pt x="922" y="1365"/>
                    <a:pt x="822" y="1365"/>
                  </a:cubicBezTo>
                  <a:cubicBezTo>
                    <a:pt x="579" y="1365"/>
                    <a:pt x="344" y="1231"/>
                    <a:pt x="227" y="1000"/>
                  </a:cubicBezTo>
                  <a:cubicBezTo>
                    <a:pt x="128" y="803"/>
                    <a:pt x="131" y="571"/>
                    <a:pt x="239" y="379"/>
                  </a:cubicBezTo>
                  <a:cubicBezTo>
                    <a:pt x="304" y="263"/>
                    <a:pt x="403" y="167"/>
                    <a:pt x="522" y="108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2137050" y="3472338"/>
              <a:ext cx="42800" cy="37125"/>
            </a:xfrm>
            <a:custGeom>
              <a:avLst/>
              <a:gdLst/>
              <a:ahLst/>
              <a:cxnLst/>
              <a:rect l="l" t="t" r="r" b="b"/>
              <a:pathLst>
                <a:path w="1712" h="1485" extrusionOk="0">
                  <a:moveTo>
                    <a:pt x="467" y="0"/>
                  </a:moveTo>
                  <a:cubicBezTo>
                    <a:pt x="326" y="72"/>
                    <a:pt x="210" y="181"/>
                    <a:pt x="132" y="320"/>
                  </a:cubicBezTo>
                  <a:cubicBezTo>
                    <a:pt x="7" y="548"/>
                    <a:pt x="1" y="822"/>
                    <a:pt x="117" y="1053"/>
                  </a:cubicBezTo>
                  <a:cubicBezTo>
                    <a:pt x="255" y="1327"/>
                    <a:pt x="532" y="1485"/>
                    <a:pt x="819" y="1485"/>
                  </a:cubicBezTo>
                  <a:cubicBezTo>
                    <a:pt x="937" y="1485"/>
                    <a:pt x="1058" y="1458"/>
                    <a:pt x="1171" y="1402"/>
                  </a:cubicBezTo>
                  <a:cubicBezTo>
                    <a:pt x="1557" y="1207"/>
                    <a:pt x="1712" y="735"/>
                    <a:pt x="1518" y="348"/>
                  </a:cubicBezTo>
                  <a:cubicBezTo>
                    <a:pt x="1510" y="327"/>
                    <a:pt x="1489" y="315"/>
                    <a:pt x="1468" y="315"/>
                  </a:cubicBezTo>
                  <a:cubicBezTo>
                    <a:pt x="1459" y="315"/>
                    <a:pt x="1449" y="317"/>
                    <a:pt x="1441" y="321"/>
                  </a:cubicBezTo>
                  <a:cubicBezTo>
                    <a:pt x="1411" y="336"/>
                    <a:pt x="1399" y="372"/>
                    <a:pt x="1414" y="401"/>
                  </a:cubicBezTo>
                  <a:cubicBezTo>
                    <a:pt x="1577" y="729"/>
                    <a:pt x="1446" y="1128"/>
                    <a:pt x="1119" y="1294"/>
                  </a:cubicBezTo>
                  <a:cubicBezTo>
                    <a:pt x="1023" y="1342"/>
                    <a:pt x="921" y="1365"/>
                    <a:pt x="821" y="1365"/>
                  </a:cubicBezTo>
                  <a:cubicBezTo>
                    <a:pt x="577" y="1365"/>
                    <a:pt x="343" y="1231"/>
                    <a:pt x="225" y="999"/>
                  </a:cubicBezTo>
                  <a:cubicBezTo>
                    <a:pt x="127" y="802"/>
                    <a:pt x="131" y="571"/>
                    <a:pt x="239" y="378"/>
                  </a:cubicBezTo>
                  <a:cubicBezTo>
                    <a:pt x="303" y="261"/>
                    <a:pt x="401" y="167"/>
                    <a:pt x="520" y="108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2147950" y="3494038"/>
              <a:ext cx="42825" cy="37150"/>
            </a:xfrm>
            <a:custGeom>
              <a:avLst/>
              <a:gdLst/>
              <a:ahLst/>
              <a:cxnLst/>
              <a:rect l="l" t="t" r="r" b="b"/>
              <a:pathLst>
                <a:path w="1713" h="1486" extrusionOk="0">
                  <a:moveTo>
                    <a:pt x="466" y="1"/>
                  </a:moveTo>
                  <a:cubicBezTo>
                    <a:pt x="326" y="71"/>
                    <a:pt x="210" y="182"/>
                    <a:pt x="132" y="319"/>
                  </a:cubicBezTo>
                  <a:cubicBezTo>
                    <a:pt x="7" y="547"/>
                    <a:pt x="1" y="821"/>
                    <a:pt x="117" y="1053"/>
                  </a:cubicBezTo>
                  <a:cubicBezTo>
                    <a:pt x="254" y="1327"/>
                    <a:pt x="531" y="1485"/>
                    <a:pt x="818" y="1485"/>
                  </a:cubicBezTo>
                  <a:cubicBezTo>
                    <a:pt x="937" y="1485"/>
                    <a:pt x="1057" y="1458"/>
                    <a:pt x="1170" y="1401"/>
                  </a:cubicBezTo>
                  <a:cubicBezTo>
                    <a:pt x="1557" y="1208"/>
                    <a:pt x="1713" y="736"/>
                    <a:pt x="1518" y="348"/>
                  </a:cubicBezTo>
                  <a:cubicBezTo>
                    <a:pt x="1510" y="327"/>
                    <a:pt x="1490" y="315"/>
                    <a:pt x="1468" y="315"/>
                  </a:cubicBezTo>
                  <a:cubicBezTo>
                    <a:pt x="1459" y="315"/>
                    <a:pt x="1449" y="317"/>
                    <a:pt x="1440" y="322"/>
                  </a:cubicBezTo>
                  <a:cubicBezTo>
                    <a:pt x="1410" y="335"/>
                    <a:pt x="1399" y="371"/>
                    <a:pt x="1414" y="401"/>
                  </a:cubicBezTo>
                  <a:cubicBezTo>
                    <a:pt x="1578" y="728"/>
                    <a:pt x="1446" y="1129"/>
                    <a:pt x="1119" y="1295"/>
                  </a:cubicBezTo>
                  <a:cubicBezTo>
                    <a:pt x="1023" y="1342"/>
                    <a:pt x="922" y="1365"/>
                    <a:pt x="821" y="1365"/>
                  </a:cubicBezTo>
                  <a:cubicBezTo>
                    <a:pt x="578" y="1365"/>
                    <a:pt x="343" y="1231"/>
                    <a:pt x="225" y="1000"/>
                  </a:cubicBezTo>
                  <a:cubicBezTo>
                    <a:pt x="127" y="803"/>
                    <a:pt x="131" y="571"/>
                    <a:pt x="239" y="378"/>
                  </a:cubicBezTo>
                  <a:cubicBezTo>
                    <a:pt x="303" y="261"/>
                    <a:pt x="401" y="167"/>
                    <a:pt x="520" y="107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2158875" y="3515738"/>
              <a:ext cx="42825" cy="37150"/>
            </a:xfrm>
            <a:custGeom>
              <a:avLst/>
              <a:gdLst/>
              <a:ahLst/>
              <a:cxnLst/>
              <a:rect l="l" t="t" r="r" b="b"/>
              <a:pathLst>
                <a:path w="1713" h="1486" extrusionOk="0">
                  <a:moveTo>
                    <a:pt x="466" y="0"/>
                  </a:moveTo>
                  <a:cubicBezTo>
                    <a:pt x="325" y="71"/>
                    <a:pt x="211" y="181"/>
                    <a:pt x="133" y="320"/>
                  </a:cubicBezTo>
                  <a:cubicBezTo>
                    <a:pt x="8" y="548"/>
                    <a:pt x="0" y="822"/>
                    <a:pt x="117" y="1054"/>
                  </a:cubicBezTo>
                  <a:cubicBezTo>
                    <a:pt x="254" y="1328"/>
                    <a:pt x="531" y="1486"/>
                    <a:pt x="818" y="1486"/>
                  </a:cubicBezTo>
                  <a:cubicBezTo>
                    <a:pt x="937" y="1486"/>
                    <a:pt x="1057" y="1459"/>
                    <a:pt x="1170" y="1402"/>
                  </a:cubicBezTo>
                  <a:cubicBezTo>
                    <a:pt x="1557" y="1208"/>
                    <a:pt x="1713" y="735"/>
                    <a:pt x="1519" y="349"/>
                  </a:cubicBezTo>
                  <a:cubicBezTo>
                    <a:pt x="1509" y="327"/>
                    <a:pt x="1489" y="315"/>
                    <a:pt x="1467" y="315"/>
                  </a:cubicBezTo>
                  <a:cubicBezTo>
                    <a:pt x="1459" y="315"/>
                    <a:pt x="1450" y="317"/>
                    <a:pt x="1441" y="321"/>
                  </a:cubicBezTo>
                  <a:cubicBezTo>
                    <a:pt x="1411" y="335"/>
                    <a:pt x="1400" y="372"/>
                    <a:pt x="1413" y="402"/>
                  </a:cubicBezTo>
                  <a:cubicBezTo>
                    <a:pt x="1578" y="729"/>
                    <a:pt x="1447" y="1128"/>
                    <a:pt x="1118" y="1294"/>
                  </a:cubicBezTo>
                  <a:cubicBezTo>
                    <a:pt x="1023" y="1342"/>
                    <a:pt x="921" y="1365"/>
                    <a:pt x="821" y="1365"/>
                  </a:cubicBezTo>
                  <a:cubicBezTo>
                    <a:pt x="578" y="1365"/>
                    <a:pt x="343" y="1231"/>
                    <a:pt x="226" y="999"/>
                  </a:cubicBezTo>
                  <a:cubicBezTo>
                    <a:pt x="128" y="802"/>
                    <a:pt x="132" y="571"/>
                    <a:pt x="239" y="378"/>
                  </a:cubicBezTo>
                  <a:cubicBezTo>
                    <a:pt x="304" y="262"/>
                    <a:pt x="402" y="168"/>
                    <a:pt x="521" y="108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2169800" y="3537463"/>
              <a:ext cx="42800" cy="37175"/>
            </a:xfrm>
            <a:custGeom>
              <a:avLst/>
              <a:gdLst/>
              <a:ahLst/>
              <a:cxnLst/>
              <a:rect l="l" t="t" r="r" b="b"/>
              <a:pathLst>
                <a:path w="1712" h="1487" extrusionOk="0">
                  <a:moveTo>
                    <a:pt x="466" y="1"/>
                  </a:moveTo>
                  <a:cubicBezTo>
                    <a:pt x="325" y="72"/>
                    <a:pt x="209" y="182"/>
                    <a:pt x="132" y="320"/>
                  </a:cubicBezTo>
                  <a:cubicBezTo>
                    <a:pt x="6" y="548"/>
                    <a:pt x="0" y="822"/>
                    <a:pt x="116" y="1054"/>
                  </a:cubicBezTo>
                  <a:cubicBezTo>
                    <a:pt x="254" y="1328"/>
                    <a:pt x="530" y="1486"/>
                    <a:pt x="817" y="1486"/>
                  </a:cubicBezTo>
                  <a:cubicBezTo>
                    <a:pt x="936" y="1486"/>
                    <a:pt x="1057" y="1459"/>
                    <a:pt x="1170" y="1402"/>
                  </a:cubicBezTo>
                  <a:cubicBezTo>
                    <a:pt x="1556" y="1209"/>
                    <a:pt x="1711" y="736"/>
                    <a:pt x="1518" y="349"/>
                  </a:cubicBezTo>
                  <a:cubicBezTo>
                    <a:pt x="1510" y="327"/>
                    <a:pt x="1489" y="315"/>
                    <a:pt x="1467" y="315"/>
                  </a:cubicBezTo>
                  <a:cubicBezTo>
                    <a:pt x="1458" y="315"/>
                    <a:pt x="1449" y="317"/>
                    <a:pt x="1440" y="321"/>
                  </a:cubicBezTo>
                  <a:cubicBezTo>
                    <a:pt x="1410" y="336"/>
                    <a:pt x="1399" y="372"/>
                    <a:pt x="1413" y="402"/>
                  </a:cubicBezTo>
                  <a:cubicBezTo>
                    <a:pt x="1577" y="729"/>
                    <a:pt x="1445" y="1129"/>
                    <a:pt x="1118" y="1295"/>
                  </a:cubicBezTo>
                  <a:cubicBezTo>
                    <a:pt x="1022" y="1343"/>
                    <a:pt x="920" y="1365"/>
                    <a:pt x="820" y="1365"/>
                  </a:cubicBezTo>
                  <a:cubicBezTo>
                    <a:pt x="576" y="1365"/>
                    <a:pt x="342" y="1232"/>
                    <a:pt x="225" y="999"/>
                  </a:cubicBezTo>
                  <a:cubicBezTo>
                    <a:pt x="127" y="803"/>
                    <a:pt x="131" y="572"/>
                    <a:pt x="238" y="378"/>
                  </a:cubicBezTo>
                  <a:cubicBezTo>
                    <a:pt x="303" y="262"/>
                    <a:pt x="401" y="168"/>
                    <a:pt x="520" y="108"/>
                  </a:cubicBezTo>
                  <a:lnTo>
                    <a:pt x="4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2180725" y="3559188"/>
              <a:ext cx="42825" cy="37125"/>
            </a:xfrm>
            <a:custGeom>
              <a:avLst/>
              <a:gdLst/>
              <a:ahLst/>
              <a:cxnLst/>
              <a:rect l="l" t="t" r="r" b="b"/>
              <a:pathLst>
                <a:path w="1713" h="1485" extrusionOk="0">
                  <a:moveTo>
                    <a:pt x="466" y="0"/>
                  </a:moveTo>
                  <a:cubicBezTo>
                    <a:pt x="325" y="71"/>
                    <a:pt x="210" y="181"/>
                    <a:pt x="133" y="320"/>
                  </a:cubicBezTo>
                  <a:cubicBezTo>
                    <a:pt x="6" y="548"/>
                    <a:pt x="0" y="822"/>
                    <a:pt x="117" y="1054"/>
                  </a:cubicBezTo>
                  <a:cubicBezTo>
                    <a:pt x="254" y="1327"/>
                    <a:pt x="531" y="1485"/>
                    <a:pt x="818" y="1485"/>
                  </a:cubicBezTo>
                  <a:cubicBezTo>
                    <a:pt x="937" y="1485"/>
                    <a:pt x="1057" y="1458"/>
                    <a:pt x="1170" y="1402"/>
                  </a:cubicBezTo>
                  <a:cubicBezTo>
                    <a:pt x="1557" y="1207"/>
                    <a:pt x="1712" y="735"/>
                    <a:pt x="1518" y="348"/>
                  </a:cubicBezTo>
                  <a:cubicBezTo>
                    <a:pt x="1510" y="326"/>
                    <a:pt x="1490" y="314"/>
                    <a:pt x="1468" y="314"/>
                  </a:cubicBezTo>
                  <a:cubicBezTo>
                    <a:pt x="1459" y="314"/>
                    <a:pt x="1450" y="316"/>
                    <a:pt x="1441" y="321"/>
                  </a:cubicBezTo>
                  <a:cubicBezTo>
                    <a:pt x="1411" y="335"/>
                    <a:pt x="1400" y="372"/>
                    <a:pt x="1413" y="402"/>
                  </a:cubicBezTo>
                  <a:cubicBezTo>
                    <a:pt x="1578" y="729"/>
                    <a:pt x="1445" y="1128"/>
                    <a:pt x="1118" y="1294"/>
                  </a:cubicBezTo>
                  <a:cubicBezTo>
                    <a:pt x="1023" y="1342"/>
                    <a:pt x="921" y="1365"/>
                    <a:pt x="821" y="1365"/>
                  </a:cubicBezTo>
                  <a:cubicBezTo>
                    <a:pt x="578" y="1365"/>
                    <a:pt x="343" y="1231"/>
                    <a:pt x="226" y="999"/>
                  </a:cubicBezTo>
                  <a:cubicBezTo>
                    <a:pt x="127" y="802"/>
                    <a:pt x="131" y="570"/>
                    <a:pt x="238" y="378"/>
                  </a:cubicBezTo>
                  <a:cubicBezTo>
                    <a:pt x="303" y="262"/>
                    <a:pt x="402" y="167"/>
                    <a:pt x="521" y="108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2"/>
            <p:cNvSpPr/>
            <p:nvPr/>
          </p:nvSpPr>
          <p:spPr>
            <a:xfrm>
              <a:off x="2191600" y="3580888"/>
              <a:ext cx="42825" cy="37150"/>
            </a:xfrm>
            <a:custGeom>
              <a:avLst/>
              <a:gdLst/>
              <a:ahLst/>
              <a:cxnLst/>
              <a:rect l="l" t="t" r="r" b="b"/>
              <a:pathLst>
                <a:path w="1713" h="1486" extrusionOk="0">
                  <a:moveTo>
                    <a:pt x="467" y="1"/>
                  </a:moveTo>
                  <a:cubicBezTo>
                    <a:pt x="326" y="72"/>
                    <a:pt x="211" y="182"/>
                    <a:pt x="133" y="320"/>
                  </a:cubicBezTo>
                  <a:cubicBezTo>
                    <a:pt x="8" y="548"/>
                    <a:pt x="1" y="822"/>
                    <a:pt x="118" y="1053"/>
                  </a:cubicBezTo>
                  <a:cubicBezTo>
                    <a:pt x="255" y="1327"/>
                    <a:pt x="532" y="1485"/>
                    <a:pt x="820" y="1485"/>
                  </a:cubicBezTo>
                  <a:cubicBezTo>
                    <a:pt x="938" y="1485"/>
                    <a:pt x="1058" y="1459"/>
                    <a:pt x="1171" y="1402"/>
                  </a:cubicBezTo>
                  <a:cubicBezTo>
                    <a:pt x="1558" y="1208"/>
                    <a:pt x="1713" y="735"/>
                    <a:pt x="1519" y="348"/>
                  </a:cubicBezTo>
                  <a:cubicBezTo>
                    <a:pt x="1511" y="327"/>
                    <a:pt x="1491" y="315"/>
                    <a:pt x="1469" y="315"/>
                  </a:cubicBezTo>
                  <a:cubicBezTo>
                    <a:pt x="1460" y="315"/>
                    <a:pt x="1451" y="317"/>
                    <a:pt x="1442" y="321"/>
                  </a:cubicBezTo>
                  <a:cubicBezTo>
                    <a:pt x="1412" y="336"/>
                    <a:pt x="1400" y="372"/>
                    <a:pt x="1414" y="401"/>
                  </a:cubicBezTo>
                  <a:cubicBezTo>
                    <a:pt x="1578" y="729"/>
                    <a:pt x="1447" y="1129"/>
                    <a:pt x="1119" y="1294"/>
                  </a:cubicBezTo>
                  <a:cubicBezTo>
                    <a:pt x="1023" y="1342"/>
                    <a:pt x="922" y="1365"/>
                    <a:pt x="822" y="1365"/>
                  </a:cubicBezTo>
                  <a:cubicBezTo>
                    <a:pt x="579" y="1365"/>
                    <a:pt x="344" y="1231"/>
                    <a:pt x="227" y="999"/>
                  </a:cubicBezTo>
                  <a:cubicBezTo>
                    <a:pt x="128" y="803"/>
                    <a:pt x="132" y="571"/>
                    <a:pt x="239" y="378"/>
                  </a:cubicBezTo>
                  <a:cubicBezTo>
                    <a:pt x="304" y="261"/>
                    <a:pt x="403" y="167"/>
                    <a:pt x="522" y="108"/>
                  </a:cubicBezTo>
                  <a:lnTo>
                    <a:pt x="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2"/>
            <p:cNvSpPr/>
            <p:nvPr/>
          </p:nvSpPr>
          <p:spPr>
            <a:xfrm>
              <a:off x="2202550" y="3602613"/>
              <a:ext cx="42825" cy="37125"/>
            </a:xfrm>
            <a:custGeom>
              <a:avLst/>
              <a:gdLst/>
              <a:ahLst/>
              <a:cxnLst/>
              <a:rect l="l" t="t" r="r" b="b"/>
              <a:pathLst>
                <a:path w="1713" h="1485" extrusionOk="0">
                  <a:moveTo>
                    <a:pt x="467" y="0"/>
                  </a:moveTo>
                  <a:cubicBezTo>
                    <a:pt x="326" y="70"/>
                    <a:pt x="210" y="181"/>
                    <a:pt x="132" y="319"/>
                  </a:cubicBezTo>
                  <a:cubicBezTo>
                    <a:pt x="7" y="547"/>
                    <a:pt x="1" y="821"/>
                    <a:pt x="117" y="1053"/>
                  </a:cubicBezTo>
                  <a:cubicBezTo>
                    <a:pt x="254" y="1327"/>
                    <a:pt x="531" y="1484"/>
                    <a:pt x="818" y="1484"/>
                  </a:cubicBezTo>
                  <a:cubicBezTo>
                    <a:pt x="937" y="1484"/>
                    <a:pt x="1057" y="1457"/>
                    <a:pt x="1170" y="1401"/>
                  </a:cubicBezTo>
                  <a:cubicBezTo>
                    <a:pt x="1558" y="1207"/>
                    <a:pt x="1713" y="735"/>
                    <a:pt x="1518" y="348"/>
                  </a:cubicBezTo>
                  <a:cubicBezTo>
                    <a:pt x="1510" y="327"/>
                    <a:pt x="1490" y="314"/>
                    <a:pt x="1468" y="314"/>
                  </a:cubicBezTo>
                  <a:cubicBezTo>
                    <a:pt x="1459" y="314"/>
                    <a:pt x="1449" y="316"/>
                    <a:pt x="1441" y="321"/>
                  </a:cubicBezTo>
                  <a:cubicBezTo>
                    <a:pt x="1412" y="334"/>
                    <a:pt x="1399" y="371"/>
                    <a:pt x="1414" y="401"/>
                  </a:cubicBezTo>
                  <a:cubicBezTo>
                    <a:pt x="1578" y="728"/>
                    <a:pt x="1446" y="1128"/>
                    <a:pt x="1119" y="1294"/>
                  </a:cubicBezTo>
                  <a:cubicBezTo>
                    <a:pt x="1023" y="1342"/>
                    <a:pt x="922" y="1364"/>
                    <a:pt x="822" y="1364"/>
                  </a:cubicBezTo>
                  <a:cubicBezTo>
                    <a:pt x="578" y="1364"/>
                    <a:pt x="343" y="1231"/>
                    <a:pt x="225" y="999"/>
                  </a:cubicBezTo>
                  <a:cubicBezTo>
                    <a:pt x="127" y="802"/>
                    <a:pt x="131" y="570"/>
                    <a:pt x="239" y="378"/>
                  </a:cubicBezTo>
                  <a:cubicBezTo>
                    <a:pt x="303" y="261"/>
                    <a:pt x="401" y="167"/>
                    <a:pt x="520" y="107"/>
                  </a:cubicBezTo>
                  <a:lnTo>
                    <a:pt x="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2146275" y="3276863"/>
              <a:ext cx="189050" cy="147300"/>
            </a:xfrm>
            <a:custGeom>
              <a:avLst/>
              <a:gdLst/>
              <a:ahLst/>
              <a:cxnLst/>
              <a:rect l="l" t="t" r="r" b="b"/>
              <a:pathLst>
                <a:path w="7562" h="5892" extrusionOk="0">
                  <a:moveTo>
                    <a:pt x="6152" y="0"/>
                  </a:moveTo>
                  <a:cubicBezTo>
                    <a:pt x="6152" y="0"/>
                    <a:pt x="6151" y="1"/>
                    <a:pt x="6150" y="1"/>
                  </a:cubicBezTo>
                  <a:lnTo>
                    <a:pt x="4" y="3092"/>
                  </a:lnTo>
                  <a:cubicBezTo>
                    <a:pt x="1" y="3094"/>
                    <a:pt x="0" y="3097"/>
                    <a:pt x="1" y="3100"/>
                  </a:cubicBezTo>
                  <a:lnTo>
                    <a:pt x="1404" y="5889"/>
                  </a:lnTo>
                  <a:cubicBezTo>
                    <a:pt x="1405" y="5890"/>
                    <a:pt x="1407" y="5892"/>
                    <a:pt x="1410" y="5892"/>
                  </a:cubicBezTo>
                  <a:cubicBezTo>
                    <a:pt x="1410" y="5892"/>
                    <a:pt x="1411" y="5891"/>
                    <a:pt x="1412" y="5891"/>
                  </a:cubicBezTo>
                  <a:lnTo>
                    <a:pt x="7558" y="2800"/>
                  </a:lnTo>
                  <a:cubicBezTo>
                    <a:pt x="7561" y="2799"/>
                    <a:pt x="7562" y="2796"/>
                    <a:pt x="7561" y="2793"/>
                  </a:cubicBezTo>
                  <a:lnTo>
                    <a:pt x="6158" y="4"/>
                  </a:lnTo>
                  <a:cubicBezTo>
                    <a:pt x="6158" y="2"/>
                    <a:pt x="6155" y="0"/>
                    <a:pt x="6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>
              <a:off x="2146675" y="3331663"/>
              <a:ext cx="63750" cy="91850"/>
            </a:xfrm>
            <a:custGeom>
              <a:avLst/>
              <a:gdLst/>
              <a:ahLst/>
              <a:cxnLst/>
              <a:rect l="l" t="t" r="r" b="b"/>
              <a:pathLst>
                <a:path w="2550" h="3674" extrusionOk="0">
                  <a:moveTo>
                    <a:pt x="1780" y="0"/>
                  </a:moveTo>
                  <a:lnTo>
                    <a:pt x="60" y="866"/>
                  </a:lnTo>
                  <a:cubicBezTo>
                    <a:pt x="18" y="886"/>
                    <a:pt x="1" y="937"/>
                    <a:pt x="22" y="978"/>
                  </a:cubicBezTo>
                  <a:lnTo>
                    <a:pt x="1355" y="3626"/>
                  </a:lnTo>
                  <a:cubicBezTo>
                    <a:pt x="1370" y="3656"/>
                    <a:pt x="1400" y="3673"/>
                    <a:pt x="1431" y="3673"/>
                  </a:cubicBezTo>
                  <a:cubicBezTo>
                    <a:pt x="1443" y="3673"/>
                    <a:pt x="1456" y="3670"/>
                    <a:pt x="1468" y="3665"/>
                  </a:cubicBezTo>
                  <a:lnTo>
                    <a:pt x="2549" y="3119"/>
                  </a:lnTo>
                  <a:cubicBezTo>
                    <a:pt x="2211" y="2103"/>
                    <a:pt x="1954" y="1058"/>
                    <a:pt x="1780" y="0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2"/>
            <p:cNvSpPr/>
            <p:nvPr/>
          </p:nvSpPr>
          <p:spPr>
            <a:xfrm>
              <a:off x="2209200" y="3402013"/>
              <a:ext cx="159075" cy="87625"/>
            </a:xfrm>
            <a:custGeom>
              <a:avLst/>
              <a:gdLst/>
              <a:ahLst/>
              <a:cxnLst/>
              <a:rect l="l" t="t" r="r" b="b"/>
              <a:pathLst>
                <a:path w="6363" h="3505" extrusionOk="0">
                  <a:moveTo>
                    <a:pt x="6153" y="0"/>
                  </a:moveTo>
                  <a:cubicBezTo>
                    <a:pt x="6153" y="0"/>
                    <a:pt x="6152" y="0"/>
                    <a:pt x="6152" y="1"/>
                  </a:cubicBezTo>
                  <a:lnTo>
                    <a:pt x="5" y="3093"/>
                  </a:lnTo>
                  <a:cubicBezTo>
                    <a:pt x="3" y="3094"/>
                    <a:pt x="1" y="3098"/>
                    <a:pt x="3" y="3100"/>
                  </a:cubicBezTo>
                  <a:lnTo>
                    <a:pt x="205" y="3502"/>
                  </a:lnTo>
                  <a:cubicBezTo>
                    <a:pt x="205" y="3503"/>
                    <a:pt x="208" y="3504"/>
                    <a:pt x="210" y="3504"/>
                  </a:cubicBezTo>
                  <a:cubicBezTo>
                    <a:pt x="211" y="3504"/>
                    <a:pt x="211" y="3504"/>
                    <a:pt x="212" y="3504"/>
                  </a:cubicBezTo>
                  <a:lnTo>
                    <a:pt x="6359" y="413"/>
                  </a:lnTo>
                  <a:cubicBezTo>
                    <a:pt x="6361" y="412"/>
                    <a:pt x="6363" y="408"/>
                    <a:pt x="6361" y="405"/>
                  </a:cubicBezTo>
                  <a:lnTo>
                    <a:pt x="6159" y="4"/>
                  </a:lnTo>
                  <a:cubicBezTo>
                    <a:pt x="6158" y="1"/>
                    <a:pt x="6155" y="0"/>
                    <a:pt x="6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2209650" y="3467288"/>
              <a:ext cx="28750" cy="21725"/>
            </a:xfrm>
            <a:custGeom>
              <a:avLst/>
              <a:gdLst/>
              <a:ahLst/>
              <a:cxnLst/>
              <a:rect l="l" t="t" r="r" b="b"/>
              <a:pathLst>
                <a:path w="1150" h="869" extrusionOk="0">
                  <a:moveTo>
                    <a:pt x="949" y="0"/>
                  </a:moveTo>
                  <a:lnTo>
                    <a:pt x="58" y="447"/>
                  </a:lnTo>
                  <a:cubicBezTo>
                    <a:pt x="17" y="468"/>
                    <a:pt x="0" y="519"/>
                    <a:pt x="21" y="560"/>
                  </a:cubicBezTo>
                  <a:lnTo>
                    <a:pt x="153" y="822"/>
                  </a:lnTo>
                  <a:cubicBezTo>
                    <a:pt x="167" y="852"/>
                    <a:pt x="197" y="868"/>
                    <a:pt x="228" y="868"/>
                  </a:cubicBezTo>
                  <a:cubicBezTo>
                    <a:pt x="240" y="868"/>
                    <a:pt x="253" y="866"/>
                    <a:pt x="265" y="859"/>
                  </a:cubicBezTo>
                  <a:lnTo>
                    <a:pt x="1149" y="415"/>
                  </a:lnTo>
                  <a:cubicBezTo>
                    <a:pt x="1079" y="276"/>
                    <a:pt x="1014" y="139"/>
                    <a:pt x="949" y="0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2228450" y="3440313"/>
              <a:ext cx="159050" cy="87625"/>
            </a:xfrm>
            <a:custGeom>
              <a:avLst/>
              <a:gdLst/>
              <a:ahLst/>
              <a:cxnLst/>
              <a:rect l="l" t="t" r="r" b="b"/>
              <a:pathLst>
                <a:path w="6362" h="3505" extrusionOk="0">
                  <a:moveTo>
                    <a:pt x="6153" y="0"/>
                  </a:moveTo>
                  <a:cubicBezTo>
                    <a:pt x="6152" y="0"/>
                    <a:pt x="6151" y="0"/>
                    <a:pt x="6151" y="1"/>
                  </a:cubicBezTo>
                  <a:lnTo>
                    <a:pt x="5" y="3093"/>
                  </a:lnTo>
                  <a:cubicBezTo>
                    <a:pt x="3" y="3094"/>
                    <a:pt x="1" y="3098"/>
                    <a:pt x="3" y="3100"/>
                  </a:cubicBezTo>
                  <a:lnTo>
                    <a:pt x="205" y="3502"/>
                  </a:lnTo>
                  <a:cubicBezTo>
                    <a:pt x="206" y="3503"/>
                    <a:pt x="208" y="3504"/>
                    <a:pt x="210" y="3504"/>
                  </a:cubicBezTo>
                  <a:cubicBezTo>
                    <a:pt x="211" y="3504"/>
                    <a:pt x="211" y="3504"/>
                    <a:pt x="212" y="3504"/>
                  </a:cubicBezTo>
                  <a:lnTo>
                    <a:pt x="6359" y="413"/>
                  </a:lnTo>
                  <a:cubicBezTo>
                    <a:pt x="6361" y="412"/>
                    <a:pt x="6362" y="408"/>
                    <a:pt x="6361" y="405"/>
                  </a:cubicBezTo>
                  <a:lnTo>
                    <a:pt x="6159" y="4"/>
                  </a:lnTo>
                  <a:cubicBezTo>
                    <a:pt x="6158" y="1"/>
                    <a:pt x="6156" y="0"/>
                    <a:pt x="6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2228900" y="3505288"/>
              <a:ext cx="30125" cy="22025"/>
            </a:xfrm>
            <a:custGeom>
              <a:avLst/>
              <a:gdLst/>
              <a:ahLst/>
              <a:cxnLst/>
              <a:rect l="l" t="t" r="r" b="b"/>
              <a:pathLst>
                <a:path w="1205" h="881" extrusionOk="0">
                  <a:moveTo>
                    <a:pt x="970" y="1"/>
                  </a:moveTo>
                  <a:lnTo>
                    <a:pt x="58" y="459"/>
                  </a:lnTo>
                  <a:cubicBezTo>
                    <a:pt x="17" y="480"/>
                    <a:pt x="0" y="531"/>
                    <a:pt x="21" y="572"/>
                  </a:cubicBezTo>
                  <a:lnTo>
                    <a:pt x="153" y="834"/>
                  </a:lnTo>
                  <a:cubicBezTo>
                    <a:pt x="167" y="864"/>
                    <a:pt x="197" y="880"/>
                    <a:pt x="228" y="880"/>
                  </a:cubicBezTo>
                  <a:cubicBezTo>
                    <a:pt x="241" y="880"/>
                    <a:pt x="253" y="878"/>
                    <a:pt x="265" y="871"/>
                  </a:cubicBezTo>
                  <a:lnTo>
                    <a:pt x="1204" y="399"/>
                  </a:lnTo>
                  <a:cubicBezTo>
                    <a:pt x="1125" y="266"/>
                    <a:pt x="1047" y="133"/>
                    <a:pt x="970" y="1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2247750" y="3478588"/>
              <a:ext cx="159025" cy="87600"/>
            </a:xfrm>
            <a:custGeom>
              <a:avLst/>
              <a:gdLst/>
              <a:ahLst/>
              <a:cxnLst/>
              <a:rect l="l" t="t" r="r" b="b"/>
              <a:pathLst>
                <a:path w="6361" h="3504" extrusionOk="0">
                  <a:moveTo>
                    <a:pt x="6152" y="0"/>
                  </a:moveTo>
                  <a:cubicBezTo>
                    <a:pt x="6151" y="0"/>
                    <a:pt x="6151" y="0"/>
                    <a:pt x="6150" y="1"/>
                  </a:cubicBezTo>
                  <a:lnTo>
                    <a:pt x="4" y="3093"/>
                  </a:lnTo>
                  <a:cubicBezTo>
                    <a:pt x="1" y="3094"/>
                    <a:pt x="0" y="3097"/>
                    <a:pt x="1" y="3100"/>
                  </a:cubicBezTo>
                  <a:lnTo>
                    <a:pt x="203" y="3501"/>
                  </a:lnTo>
                  <a:cubicBezTo>
                    <a:pt x="204" y="3503"/>
                    <a:pt x="207" y="3504"/>
                    <a:pt x="209" y="3504"/>
                  </a:cubicBezTo>
                  <a:cubicBezTo>
                    <a:pt x="210" y="3504"/>
                    <a:pt x="211" y="3504"/>
                    <a:pt x="211" y="3504"/>
                  </a:cubicBezTo>
                  <a:lnTo>
                    <a:pt x="6358" y="413"/>
                  </a:lnTo>
                  <a:cubicBezTo>
                    <a:pt x="6360" y="412"/>
                    <a:pt x="6361" y="409"/>
                    <a:pt x="6360" y="404"/>
                  </a:cubicBezTo>
                  <a:lnTo>
                    <a:pt x="6158" y="4"/>
                  </a:lnTo>
                  <a:cubicBezTo>
                    <a:pt x="6157" y="1"/>
                    <a:pt x="6155" y="0"/>
                    <a:pt x="6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2248125" y="3541713"/>
              <a:ext cx="34750" cy="23875"/>
            </a:xfrm>
            <a:custGeom>
              <a:avLst/>
              <a:gdLst/>
              <a:ahLst/>
              <a:cxnLst/>
              <a:rect l="l" t="t" r="r" b="b"/>
              <a:pathLst>
                <a:path w="1390" h="955" extrusionOk="0">
                  <a:moveTo>
                    <a:pt x="1121" y="0"/>
                  </a:moveTo>
                  <a:lnTo>
                    <a:pt x="60" y="533"/>
                  </a:lnTo>
                  <a:cubicBezTo>
                    <a:pt x="18" y="554"/>
                    <a:pt x="1" y="605"/>
                    <a:pt x="21" y="646"/>
                  </a:cubicBezTo>
                  <a:lnTo>
                    <a:pt x="154" y="907"/>
                  </a:lnTo>
                  <a:cubicBezTo>
                    <a:pt x="169" y="937"/>
                    <a:pt x="199" y="954"/>
                    <a:pt x="230" y="954"/>
                  </a:cubicBezTo>
                  <a:cubicBezTo>
                    <a:pt x="242" y="954"/>
                    <a:pt x="255" y="951"/>
                    <a:pt x="267" y="945"/>
                  </a:cubicBezTo>
                  <a:lnTo>
                    <a:pt x="1390" y="381"/>
                  </a:lnTo>
                  <a:cubicBezTo>
                    <a:pt x="1298" y="254"/>
                    <a:pt x="1209" y="128"/>
                    <a:pt x="1121" y="0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80;p22">
            <a:extLst>
              <a:ext uri="{FF2B5EF4-FFF2-40B4-BE49-F238E27FC236}">
                <a16:creationId xmlns:a16="http://schemas.microsoft.com/office/drawing/2014/main" id="{907B42B5-C181-F2D6-E4D3-FCA5B44E0928}"/>
              </a:ext>
            </a:extLst>
          </p:cNvPr>
          <p:cNvSpPr/>
          <p:nvPr userDrawn="1"/>
        </p:nvSpPr>
        <p:spPr>
          <a:xfrm rot="18346353" flipV="1">
            <a:off x="-390665" y="4077986"/>
            <a:ext cx="1674243" cy="2585701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1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3" name="Google Shape;853;p28"/>
          <p:cNvGrpSpPr/>
          <p:nvPr/>
        </p:nvGrpSpPr>
        <p:grpSpPr>
          <a:xfrm rot="740532">
            <a:off x="8222192" y="3694577"/>
            <a:ext cx="853102" cy="1015249"/>
            <a:chOff x="3850450" y="244138"/>
            <a:chExt cx="330525" cy="393350"/>
          </a:xfrm>
        </p:grpSpPr>
        <p:sp>
          <p:nvSpPr>
            <p:cNvPr id="854" name="Google Shape;854;p28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28"/>
          <p:cNvGrpSpPr/>
          <p:nvPr/>
        </p:nvGrpSpPr>
        <p:grpSpPr>
          <a:xfrm rot="7080380" flipH="1">
            <a:off x="1673360" y="-228391"/>
            <a:ext cx="788075" cy="937798"/>
            <a:chOff x="3850450" y="244138"/>
            <a:chExt cx="330525" cy="393350"/>
          </a:xfrm>
        </p:grpSpPr>
        <p:sp>
          <p:nvSpPr>
            <p:cNvPr id="859" name="Google Shape;859;p28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28"/>
          <p:cNvSpPr/>
          <p:nvPr/>
        </p:nvSpPr>
        <p:spPr>
          <a:xfrm rot="5400000" flipH="1">
            <a:off x="7072807" y="-348118"/>
            <a:ext cx="1761167" cy="2419317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8"/>
          <p:cNvSpPr/>
          <p:nvPr/>
        </p:nvSpPr>
        <p:spPr>
          <a:xfrm rot="7025738">
            <a:off x="-489656" y="-1051017"/>
            <a:ext cx="2405760" cy="2155834"/>
          </a:xfrm>
          <a:custGeom>
            <a:avLst/>
            <a:gdLst/>
            <a:ahLst/>
            <a:cxnLst/>
            <a:rect l="l" t="t" r="r" b="b"/>
            <a:pathLst>
              <a:path w="21945" h="19665" extrusionOk="0">
                <a:moveTo>
                  <a:pt x="9272" y="1"/>
                </a:moveTo>
                <a:cubicBezTo>
                  <a:pt x="7085" y="1"/>
                  <a:pt x="4953" y="1214"/>
                  <a:pt x="3395" y="2660"/>
                </a:cubicBezTo>
                <a:cubicBezTo>
                  <a:pt x="723" y="5136"/>
                  <a:pt x="0" y="9185"/>
                  <a:pt x="830" y="12616"/>
                </a:cubicBezTo>
                <a:cubicBezTo>
                  <a:pt x="1081" y="13652"/>
                  <a:pt x="1494" y="14649"/>
                  <a:pt x="2059" y="15552"/>
                </a:cubicBezTo>
                <a:cubicBezTo>
                  <a:pt x="2452" y="16178"/>
                  <a:pt x="2910" y="16730"/>
                  <a:pt x="3426" y="17212"/>
                </a:cubicBezTo>
                <a:cubicBezTo>
                  <a:pt x="4663" y="18367"/>
                  <a:pt x="6240" y="19106"/>
                  <a:pt x="7900" y="19411"/>
                </a:cubicBezTo>
                <a:cubicBezTo>
                  <a:pt x="8755" y="19568"/>
                  <a:pt x="9609" y="19665"/>
                  <a:pt x="10459" y="19665"/>
                </a:cubicBezTo>
                <a:cubicBezTo>
                  <a:pt x="11298" y="19665"/>
                  <a:pt x="12135" y="19570"/>
                  <a:pt x="12966" y="19346"/>
                </a:cubicBezTo>
                <a:cubicBezTo>
                  <a:pt x="14757" y="18862"/>
                  <a:pt x="16474" y="18073"/>
                  <a:pt x="17976" y="16980"/>
                </a:cubicBezTo>
                <a:cubicBezTo>
                  <a:pt x="19776" y="15671"/>
                  <a:pt x="21112" y="14222"/>
                  <a:pt x="21562" y="11988"/>
                </a:cubicBezTo>
                <a:cubicBezTo>
                  <a:pt x="21944" y="10081"/>
                  <a:pt x="21461" y="8128"/>
                  <a:pt x="19924" y="6861"/>
                </a:cubicBezTo>
                <a:cubicBezTo>
                  <a:pt x="18963" y="6067"/>
                  <a:pt x="17745" y="5718"/>
                  <a:pt x="16561" y="5415"/>
                </a:cubicBezTo>
                <a:cubicBezTo>
                  <a:pt x="15584" y="5165"/>
                  <a:pt x="14316" y="5000"/>
                  <a:pt x="13657" y="4155"/>
                </a:cubicBezTo>
                <a:cubicBezTo>
                  <a:pt x="12824" y="3087"/>
                  <a:pt x="12975" y="1552"/>
                  <a:pt x="11836" y="719"/>
                </a:cubicBezTo>
                <a:cubicBezTo>
                  <a:pt x="11280" y="311"/>
                  <a:pt x="10595" y="113"/>
                  <a:pt x="9911" y="36"/>
                </a:cubicBezTo>
                <a:cubicBezTo>
                  <a:pt x="9698" y="12"/>
                  <a:pt x="9485" y="1"/>
                  <a:pt x="92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5" name="Google Shape;865;p28"/>
          <p:cNvGrpSpPr/>
          <p:nvPr/>
        </p:nvGrpSpPr>
        <p:grpSpPr>
          <a:xfrm rot="9140401">
            <a:off x="6491536" y="-56983"/>
            <a:ext cx="942096" cy="823611"/>
            <a:chOff x="2227975" y="2996438"/>
            <a:chExt cx="258875" cy="226300"/>
          </a:xfrm>
        </p:grpSpPr>
        <p:sp>
          <p:nvSpPr>
            <p:cNvPr id="866" name="Google Shape;866;p28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0" name="Google Shape;880;p28"/>
          <p:cNvSpPr/>
          <p:nvPr/>
        </p:nvSpPr>
        <p:spPr>
          <a:xfrm>
            <a:off x="-222365" y="2970649"/>
            <a:ext cx="2419314" cy="2310702"/>
          </a:xfrm>
          <a:custGeom>
            <a:avLst/>
            <a:gdLst/>
            <a:ahLst/>
            <a:cxnLst/>
            <a:rect l="l" t="t" r="r" b="b"/>
            <a:pathLst>
              <a:path w="11672" h="11148" extrusionOk="0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4A6EC3-A1DB-23BB-52E0-55E993C718AC}"/>
              </a:ext>
            </a:extLst>
          </p:cNvPr>
          <p:cNvSpPr txBox="1"/>
          <p:nvPr userDrawn="1"/>
        </p:nvSpPr>
        <p:spPr>
          <a:xfrm>
            <a:off x="2019718" y="4744339"/>
            <a:ext cx="510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_ONLY_12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9"/>
          <p:cNvSpPr/>
          <p:nvPr/>
        </p:nvSpPr>
        <p:spPr>
          <a:xfrm>
            <a:off x="857250" y="-486215"/>
            <a:ext cx="7600950" cy="1512800"/>
          </a:xfrm>
          <a:custGeom>
            <a:avLst/>
            <a:gdLst/>
            <a:ahLst/>
            <a:cxnLst/>
            <a:rect l="l" t="t" r="r" b="b"/>
            <a:pathLst>
              <a:path w="304038" h="60512" extrusionOk="0">
                <a:moveTo>
                  <a:pt x="0" y="41547"/>
                </a:moveTo>
                <a:cubicBezTo>
                  <a:pt x="0" y="64765"/>
                  <a:pt x="47597" y="63678"/>
                  <a:pt x="68580" y="53739"/>
                </a:cubicBezTo>
                <a:cubicBezTo>
                  <a:pt x="81666" y="47540"/>
                  <a:pt x="94182" y="38653"/>
                  <a:pt x="102870" y="27069"/>
                </a:cubicBezTo>
                <a:cubicBezTo>
                  <a:pt x="110413" y="17011"/>
                  <a:pt x="117613" y="4375"/>
                  <a:pt x="129540" y="399"/>
                </a:cubicBezTo>
                <a:cubicBezTo>
                  <a:pt x="134323" y="-1195"/>
                  <a:pt x="138079" y="6175"/>
                  <a:pt x="140970" y="10305"/>
                </a:cubicBezTo>
                <a:cubicBezTo>
                  <a:pt x="146747" y="18558"/>
                  <a:pt x="156062" y="27697"/>
                  <a:pt x="166116" y="27069"/>
                </a:cubicBezTo>
                <a:cubicBezTo>
                  <a:pt x="186886" y="25771"/>
                  <a:pt x="204780" y="11450"/>
                  <a:pt x="224790" y="5733"/>
                </a:cubicBezTo>
                <a:cubicBezTo>
                  <a:pt x="232424" y="3552"/>
                  <a:pt x="240473" y="2685"/>
                  <a:pt x="248412" y="2685"/>
                </a:cubicBezTo>
                <a:cubicBezTo>
                  <a:pt x="251308" y="2685"/>
                  <a:pt x="255718" y="2282"/>
                  <a:pt x="256794" y="4971"/>
                </a:cubicBezTo>
                <a:cubicBezTo>
                  <a:pt x="262482" y="19192"/>
                  <a:pt x="244342" y="37558"/>
                  <a:pt x="252222" y="50691"/>
                </a:cubicBezTo>
                <a:cubicBezTo>
                  <a:pt x="256325" y="57530"/>
                  <a:pt x="268872" y="58374"/>
                  <a:pt x="275844" y="54501"/>
                </a:cubicBezTo>
                <a:cubicBezTo>
                  <a:pt x="280155" y="52106"/>
                  <a:pt x="283251" y="47315"/>
                  <a:pt x="288036" y="46119"/>
                </a:cubicBezTo>
                <a:cubicBezTo>
                  <a:pt x="293217" y="44824"/>
                  <a:pt x="298698" y="46881"/>
                  <a:pt x="304038" y="4688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83" name="Google Shape;883;p29"/>
          <p:cNvSpPr/>
          <p:nvPr/>
        </p:nvSpPr>
        <p:spPr>
          <a:xfrm rot="10800000" flipH="1">
            <a:off x="-396375" y="-371176"/>
            <a:ext cx="4015911" cy="2130901"/>
          </a:xfrm>
          <a:custGeom>
            <a:avLst/>
            <a:gdLst/>
            <a:ahLst/>
            <a:cxnLst/>
            <a:rect l="l" t="t" r="r" b="b"/>
            <a:pathLst>
              <a:path w="42447" h="22523" extrusionOk="0">
                <a:moveTo>
                  <a:pt x="3900" y="0"/>
                </a:moveTo>
                <a:cubicBezTo>
                  <a:pt x="2943" y="0"/>
                  <a:pt x="1984" y="130"/>
                  <a:pt x="1057" y="375"/>
                </a:cubicBezTo>
                <a:cubicBezTo>
                  <a:pt x="1254" y="4320"/>
                  <a:pt x="1153" y="8275"/>
                  <a:pt x="748" y="12208"/>
                </a:cubicBezTo>
                <a:cubicBezTo>
                  <a:pt x="623" y="13418"/>
                  <a:pt x="460" y="14623"/>
                  <a:pt x="292" y="15827"/>
                </a:cubicBezTo>
                <a:cubicBezTo>
                  <a:pt x="138" y="16926"/>
                  <a:pt x="0" y="18077"/>
                  <a:pt x="274" y="19169"/>
                </a:cubicBezTo>
                <a:cubicBezTo>
                  <a:pt x="775" y="21161"/>
                  <a:pt x="2703" y="22245"/>
                  <a:pt x="4631" y="22469"/>
                </a:cubicBezTo>
                <a:cubicBezTo>
                  <a:pt x="4951" y="22506"/>
                  <a:pt x="5273" y="22523"/>
                  <a:pt x="5594" y="22523"/>
                </a:cubicBezTo>
                <a:cubicBezTo>
                  <a:pt x="6472" y="22523"/>
                  <a:pt x="7352" y="22401"/>
                  <a:pt x="8215" y="22255"/>
                </a:cubicBezTo>
                <a:cubicBezTo>
                  <a:pt x="9432" y="22048"/>
                  <a:pt x="10641" y="21813"/>
                  <a:pt x="11866" y="21655"/>
                </a:cubicBezTo>
                <a:cubicBezTo>
                  <a:pt x="14282" y="21341"/>
                  <a:pt x="16721" y="21212"/>
                  <a:pt x="19156" y="21191"/>
                </a:cubicBezTo>
                <a:cubicBezTo>
                  <a:pt x="19421" y="21188"/>
                  <a:pt x="19685" y="21187"/>
                  <a:pt x="19950" y="21187"/>
                </a:cubicBezTo>
                <a:cubicBezTo>
                  <a:pt x="24614" y="21187"/>
                  <a:pt x="29271" y="21543"/>
                  <a:pt x="33930" y="21723"/>
                </a:cubicBezTo>
                <a:cubicBezTo>
                  <a:pt x="34862" y="21759"/>
                  <a:pt x="35799" y="21807"/>
                  <a:pt x="36733" y="21807"/>
                </a:cubicBezTo>
                <a:cubicBezTo>
                  <a:pt x="36981" y="21807"/>
                  <a:pt x="37229" y="21803"/>
                  <a:pt x="37476" y="21796"/>
                </a:cubicBezTo>
                <a:cubicBezTo>
                  <a:pt x="38563" y="21761"/>
                  <a:pt x="39695" y="21606"/>
                  <a:pt x="40650" y="21052"/>
                </a:cubicBezTo>
                <a:cubicBezTo>
                  <a:pt x="41467" y="20577"/>
                  <a:pt x="42132" y="19758"/>
                  <a:pt x="42344" y="18829"/>
                </a:cubicBezTo>
                <a:cubicBezTo>
                  <a:pt x="42447" y="18372"/>
                  <a:pt x="42430" y="17891"/>
                  <a:pt x="42260" y="17449"/>
                </a:cubicBezTo>
                <a:cubicBezTo>
                  <a:pt x="42144" y="17143"/>
                  <a:pt x="42004" y="16791"/>
                  <a:pt x="42351" y="16591"/>
                </a:cubicBezTo>
                <a:cubicBezTo>
                  <a:pt x="41705" y="14802"/>
                  <a:pt x="40191" y="13393"/>
                  <a:pt x="38377" y="12829"/>
                </a:cubicBezTo>
                <a:cubicBezTo>
                  <a:pt x="37816" y="12655"/>
                  <a:pt x="37239" y="12568"/>
                  <a:pt x="36660" y="12568"/>
                </a:cubicBezTo>
                <a:cubicBezTo>
                  <a:pt x="36254" y="12568"/>
                  <a:pt x="35848" y="12611"/>
                  <a:pt x="35445" y="12697"/>
                </a:cubicBezTo>
                <a:cubicBezTo>
                  <a:pt x="34320" y="12938"/>
                  <a:pt x="33274" y="13444"/>
                  <a:pt x="32241" y="13937"/>
                </a:cubicBezTo>
                <a:cubicBezTo>
                  <a:pt x="30155" y="14934"/>
                  <a:pt x="27986" y="15703"/>
                  <a:pt x="25688" y="16025"/>
                </a:cubicBezTo>
                <a:cubicBezTo>
                  <a:pt x="24886" y="16138"/>
                  <a:pt x="24071" y="16198"/>
                  <a:pt x="23255" y="16198"/>
                </a:cubicBezTo>
                <a:cubicBezTo>
                  <a:pt x="21826" y="16198"/>
                  <a:pt x="20395" y="16012"/>
                  <a:pt x="19032" y="15592"/>
                </a:cubicBezTo>
                <a:cubicBezTo>
                  <a:pt x="17358" y="15076"/>
                  <a:pt x="15525" y="14004"/>
                  <a:pt x="15182" y="12136"/>
                </a:cubicBezTo>
                <a:cubicBezTo>
                  <a:pt x="14974" y="11003"/>
                  <a:pt x="15350" y="9846"/>
                  <a:pt x="15101" y="8718"/>
                </a:cubicBezTo>
                <a:cubicBezTo>
                  <a:pt x="15003" y="8273"/>
                  <a:pt x="14815" y="7833"/>
                  <a:pt x="14470" y="7524"/>
                </a:cubicBezTo>
                <a:cubicBezTo>
                  <a:pt x="14137" y="7225"/>
                  <a:pt x="13709" y="7109"/>
                  <a:pt x="13274" y="7109"/>
                </a:cubicBezTo>
                <a:cubicBezTo>
                  <a:pt x="13178" y="7109"/>
                  <a:pt x="13082" y="7114"/>
                  <a:pt x="12986" y="7125"/>
                </a:cubicBezTo>
                <a:cubicBezTo>
                  <a:pt x="11887" y="7244"/>
                  <a:pt x="10986" y="7952"/>
                  <a:pt x="9947" y="8260"/>
                </a:cubicBezTo>
                <a:cubicBezTo>
                  <a:pt x="9670" y="8343"/>
                  <a:pt x="9378" y="8390"/>
                  <a:pt x="9088" y="8390"/>
                </a:cubicBezTo>
                <a:cubicBezTo>
                  <a:pt x="8501" y="8390"/>
                  <a:pt x="7926" y="8200"/>
                  <a:pt x="7517" y="7738"/>
                </a:cubicBezTo>
                <a:cubicBezTo>
                  <a:pt x="6933" y="7084"/>
                  <a:pt x="7176" y="6272"/>
                  <a:pt x="7689" y="5664"/>
                </a:cubicBezTo>
                <a:cubicBezTo>
                  <a:pt x="7962" y="5341"/>
                  <a:pt x="8281" y="5057"/>
                  <a:pt x="8539" y="4720"/>
                </a:cubicBezTo>
                <a:cubicBezTo>
                  <a:pt x="8837" y="4333"/>
                  <a:pt x="8995" y="3868"/>
                  <a:pt x="8992" y="3378"/>
                </a:cubicBezTo>
                <a:cubicBezTo>
                  <a:pt x="8986" y="2381"/>
                  <a:pt x="8418" y="1475"/>
                  <a:pt x="7610" y="925"/>
                </a:cubicBezTo>
                <a:cubicBezTo>
                  <a:pt x="6742" y="334"/>
                  <a:pt x="5673" y="100"/>
                  <a:pt x="4641" y="26"/>
                </a:cubicBezTo>
                <a:cubicBezTo>
                  <a:pt x="4394" y="9"/>
                  <a:pt x="4147" y="0"/>
                  <a:pt x="39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29"/>
          <p:cNvGrpSpPr/>
          <p:nvPr/>
        </p:nvGrpSpPr>
        <p:grpSpPr>
          <a:xfrm rot="3049448" flipH="1">
            <a:off x="8121112" y="384314"/>
            <a:ext cx="809839" cy="635516"/>
            <a:chOff x="1732754" y="429102"/>
            <a:chExt cx="3620505" cy="2841170"/>
          </a:xfrm>
        </p:grpSpPr>
        <p:sp>
          <p:nvSpPr>
            <p:cNvPr id="885" name="Google Shape;885;p29"/>
            <p:cNvSpPr/>
            <p:nvPr/>
          </p:nvSpPr>
          <p:spPr>
            <a:xfrm>
              <a:off x="3838324" y="2240150"/>
              <a:ext cx="817502" cy="1030122"/>
            </a:xfrm>
            <a:custGeom>
              <a:avLst/>
              <a:gdLst/>
              <a:ahLst/>
              <a:cxnLst/>
              <a:rect l="l" t="t" r="r" b="b"/>
              <a:pathLst>
                <a:path w="2526" h="3183" extrusionOk="0">
                  <a:moveTo>
                    <a:pt x="962" y="0"/>
                  </a:moveTo>
                  <a:lnTo>
                    <a:pt x="1" y="1070"/>
                  </a:lnTo>
                  <a:lnTo>
                    <a:pt x="2525" y="3182"/>
                  </a:lnTo>
                  <a:lnTo>
                    <a:pt x="2525" y="3182"/>
                  </a:lnTo>
                  <a:lnTo>
                    <a:pt x="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6" name="Google Shape;886;p29"/>
            <p:cNvGrpSpPr/>
            <p:nvPr/>
          </p:nvGrpSpPr>
          <p:grpSpPr>
            <a:xfrm>
              <a:off x="1732754" y="429102"/>
              <a:ext cx="3620505" cy="2841170"/>
              <a:chOff x="1732725" y="3051038"/>
              <a:chExt cx="279675" cy="219475"/>
            </a:xfrm>
          </p:grpSpPr>
          <p:sp>
            <p:nvSpPr>
              <p:cNvPr id="887" name="Google Shape;887;p29"/>
              <p:cNvSpPr/>
              <p:nvPr/>
            </p:nvSpPr>
            <p:spPr>
              <a:xfrm>
                <a:off x="1732725" y="3051038"/>
                <a:ext cx="186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7468" y="55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9"/>
              <p:cNvSpPr/>
              <p:nvPr/>
            </p:nvSpPr>
            <p:spPr>
              <a:xfrm>
                <a:off x="1732725" y="3051038"/>
                <a:ext cx="152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6108" y="7112"/>
                    </a:lnTo>
                    <a:cubicBezTo>
                      <a:pt x="5627" y="6110"/>
                      <a:pt x="5327" y="5019"/>
                      <a:pt x="5218" y="391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>
                <a:off x="1732725" y="3051038"/>
                <a:ext cx="2796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11187" h="4188" extrusionOk="0">
                    <a:moveTo>
                      <a:pt x="1" y="0"/>
                    </a:moveTo>
                    <a:lnTo>
                      <a:pt x="8854" y="4187"/>
                    </a:lnTo>
                    <a:lnTo>
                      <a:pt x="11187" y="16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>
                <a:off x="1732725" y="3051038"/>
                <a:ext cx="1354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2453" extrusionOk="0">
                    <a:moveTo>
                      <a:pt x="1" y="0"/>
                    </a:moveTo>
                    <a:lnTo>
                      <a:pt x="5185" y="2452"/>
                    </a:lnTo>
                    <a:cubicBezTo>
                      <a:pt x="5214" y="1899"/>
                      <a:pt x="5291" y="1347"/>
                      <a:pt x="5419" y="80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9"/>
              <p:cNvSpPr/>
              <p:nvPr/>
            </p:nvSpPr>
            <p:spPr>
              <a:xfrm>
                <a:off x="1732725" y="3051038"/>
                <a:ext cx="225800" cy="219475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8779" extrusionOk="0">
                    <a:moveTo>
                      <a:pt x="1" y="0"/>
                    </a:moveTo>
                    <a:lnTo>
                      <a:pt x="7468" y="5596"/>
                    </a:lnTo>
                    <a:lnTo>
                      <a:pt x="9031" y="8778"/>
                    </a:lnTo>
                    <a:lnTo>
                      <a:pt x="8854" y="418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9"/>
              <p:cNvSpPr/>
              <p:nvPr/>
            </p:nvSpPr>
            <p:spPr>
              <a:xfrm>
                <a:off x="1732725" y="3051038"/>
                <a:ext cx="130450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909" extrusionOk="0">
                    <a:moveTo>
                      <a:pt x="1" y="0"/>
                    </a:moveTo>
                    <a:lnTo>
                      <a:pt x="5218" y="3909"/>
                    </a:lnTo>
                    <a:cubicBezTo>
                      <a:pt x="5170" y="3425"/>
                      <a:pt x="5160" y="2937"/>
                      <a:pt x="5184" y="245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9"/>
              <p:cNvSpPr/>
              <p:nvPr/>
            </p:nvSpPr>
            <p:spPr>
              <a:xfrm>
                <a:off x="1895375" y="3190938"/>
                <a:ext cx="631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9"/>
              <p:cNvSpPr/>
              <p:nvPr/>
            </p:nvSpPr>
            <p:spPr>
              <a:xfrm>
                <a:off x="1804750" y="3070713"/>
                <a:ext cx="9290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75" fill="none" extrusionOk="0">
                    <a:moveTo>
                      <a:pt x="3716" y="574"/>
                    </a:moveTo>
                    <a:lnTo>
                      <a:pt x="1" y="1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9"/>
              <p:cNvSpPr/>
              <p:nvPr/>
            </p:nvSpPr>
            <p:spPr>
              <a:xfrm>
                <a:off x="1910225" y="3087013"/>
                <a:ext cx="129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79" fill="none" extrusionOk="0">
                    <a:moveTo>
                      <a:pt x="515" y="79"/>
                    </a:moveTo>
                    <a:lnTo>
                      <a:pt x="1" y="0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6" name="Google Shape;896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9"/>
          <p:cNvSpPr/>
          <p:nvPr/>
        </p:nvSpPr>
        <p:spPr>
          <a:xfrm rot="-9148632" flipH="1">
            <a:off x="8209234" y="2789367"/>
            <a:ext cx="1942534" cy="295114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8" name="Google Shape;898;p29"/>
          <p:cNvGrpSpPr/>
          <p:nvPr/>
        </p:nvGrpSpPr>
        <p:grpSpPr>
          <a:xfrm rot="-740532" flipH="1">
            <a:off x="98617" y="3663502"/>
            <a:ext cx="853102" cy="1015249"/>
            <a:chOff x="3850450" y="244138"/>
            <a:chExt cx="330525" cy="393350"/>
          </a:xfrm>
        </p:grpSpPr>
        <p:sp>
          <p:nvSpPr>
            <p:cNvPr id="899" name="Google Shape;899;p29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ADE2EB-EBEE-2C73-744E-3E5FB8D0D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43675" y="4367732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13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10" name="Google Shape;910;p30"/>
          <p:cNvGrpSpPr/>
          <p:nvPr/>
        </p:nvGrpSpPr>
        <p:grpSpPr>
          <a:xfrm rot="4356370" flipH="1">
            <a:off x="8245316" y="3061024"/>
            <a:ext cx="922123" cy="1097296"/>
            <a:chOff x="3850450" y="244138"/>
            <a:chExt cx="330525" cy="393350"/>
          </a:xfrm>
        </p:grpSpPr>
        <p:sp>
          <p:nvSpPr>
            <p:cNvPr id="911" name="Google Shape;911;p30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5" name="Google Shape;915;p30"/>
          <p:cNvSpPr/>
          <p:nvPr/>
        </p:nvSpPr>
        <p:spPr>
          <a:xfrm>
            <a:off x="7460974" y="3922686"/>
            <a:ext cx="2235468" cy="1759876"/>
          </a:xfrm>
          <a:custGeom>
            <a:avLst/>
            <a:gdLst/>
            <a:ahLst/>
            <a:cxnLst/>
            <a:rect l="l" t="t" r="r" b="b"/>
            <a:pathLst>
              <a:path w="28704" h="22598" extrusionOk="0">
                <a:moveTo>
                  <a:pt x="18301" y="0"/>
                </a:moveTo>
                <a:cubicBezTo>
                  <a:pt x="16792" y="0"/>
                  <a:pt x="15308" y="249"/>
                  <a:pt x="13956" y="536"/>
                </a:cubicBezTo>
                <a:cubicBezTo>
                  <a:pt x="11411" y="1089"/>
                  <a:pt x="9347" y="1770"/>
                  <a:pt x="6877" y="2932"/>
                </a:cubicBezTo>
                <a:cubicBezTo>
                  <a:pt x="4407" y="4075"/>
                  <a:pt x="1567" y="5679"/>
                  <a:pt x="775" y="7984"/>
                </a:cubicBezTo>
                <a:cubicBezTo>
                  <a:pt x="0" y="10270"/>
                  <a:pt x="1272" y="13238"/>
                  <a:pt x="2821" y="16187"/>
                </a:cubicBezTo>
                <a:cubicBezTo>
                  <a:pt x="4388" y="19118"/>
                  <a:pt x="6214" y="22012"/>
                  <a:pt x="8591" y="22511"/>
                </a:cubicBezTo>
                <a:cubicBezTo>
                  <a:pt x="8867" y="22570"/>
                  <a:pt x="9150" y="22598"/>
                  <a:pt x="9440" y="22598"/>
                </a:cubicBezTo>
                <a:cubicBezTo>
                  <a:pt x="11668" y="22598"/>
                  <a:pt x="14286" y="20981"/>
                  <a:pt x="16961" y="19856"/>
                </a:cubicBezTo>
                <a:cubicBezTo>
                  <a:pt x="20003" y="18565"/>
                  <a:pt x="23100" y="17902"/>
                  <a:pt x="25275" y="15856"/>
                </a:cubicBezTo>
                <a:cubicBezTo>
                  <a:pt x="27450" y="13828"/>
                  <a:pt x="28704" y="10417"/>
                  <a:pt x="28078" y="7412"/>
                </a:cubicBezTo>
                <a:cubicBezTo>
                  <a:pt x="27469" y="4407"/>
                  <a:pt x="24962" y="1808"/>
                  <a:pt x="22215" y="702"/>
                </a:cubicBezTo>
                <a:cubicBezTo>
                  <a:pt x="20939" y="188"/>
                  <a:pt x="19611" y="0"/>
                  <a:pt x="18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30"/>
          <p:cNvSpPr/>
          <p:nvPr/>
        </p:nvSpPr>
        <p:spPr>
          <a:xfrm rot="10800000" flipH="1">
            <a:off x="0" y="4004414"/>
            <a:ext cx="3028990" cy="1329585"/>
          </a:xfrm>
          <a:custGeom>
            <a:avLst/>
            <a:gdLst/>
            <a:ahLst/>
            <a:cxnLst/>
            <a:rect l="l" t="t" r="r" b="b"/>
            <a:pathLst>
              <a:path w="55198" h="23676" extrusionOk="0">
                <a:moveTo>
                  <a:pt x="0" y="1"/>
                </a:moveTo>
                <a:lnTo>
                  <a:pt x="0" y="19480"/>
                </a:lnTo>
                <a:cubicBezTo>
                  <a:pt x="2584" y="22211"/>
                  <a:pt x="7225" y="23675"/>
                  <a:pt x="11907" y="23675"/>
                </a:cubicBezTo>
                <a:cubicBezTo>
                  <a:pt x="16662" y="23675"/>
                  <a:pt x="21460" y="22164"/>
                  <a:pt x="24185" y="18934"/>
                </a:cubicBezTo>
                <a:cubicBezTo>
                  <a:pt x="27337" y="15197"/>
                  <a:pt x="29451" y="14494"/>
                  <a:pt x="31252" y="14494"/>
                </a:cubicBezTo>
                <a:cubicBezTo>
                  <a:pt x="32336" y="14494"/>
                  <a:pt x="33307" y="14749"/>
                  <a:pt x="34322" y="14749"/>
                </a:cubicBezTo>
                <a:cubicBezTo>
                  <a:pt x="36414" y="14749"/>
                  <a:pt x="38694" y="13668"/>
                  <a:pt x="42545" y="7051"/>
                </a:cubicBezTo>
                <a:cubicBezTo>
                  <a:pt x="45455" y="2057"/>
                  <a:pt x="55197" y="2765"/>
                  <a:pt x="482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99AD48-0C39-128E-4414-F58556EAA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43675" y="4367732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7">
  <p:cSld name="TITLE_ONLY_17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3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33" name="Google Shape;1033;p34"/>
          <p:cNvGrpSpPr/>
          <p:nvPr/>
        </p:nvGrpSpPr>
        <p:grpSpPr>
          <a:xfrm rot="-3527107" flipH="1">
            <a:off x="6898091" y="-384261"/>
            <a:ext cx="922091" cy="1097284"/>
            <a:chOff x="3850450" y="244138"/>
            <a:chExt cx="330525" cy="393350"/>
          </a:xfrm>
        </p:grpSpPr>
        <p:sp>
          <p:nvSpPr>
            <p:cNvPr id="1034" name="Google Shape;1034;p34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34"/>
          <p:cNvSpPr/>
          <p:nvPr/>
        </p:nvSpPr>
        <p:spPr>
          <a:xfrm rot="-1491442">
            <a:off x="7911478" y="-582457"/>
            <a:ext cx="1712676" cy="2405842"/>
          </a:xfrm>
          <a:custGeom>
            <a:avLst/>
            <a:gdLst/>
            <a:ahLst/>
            <a:cxnLst/>
            <a:rect l="l" t="t" r="r" b="b"/>
            <a:pathLst>
              <a:path w="21790" h="30609" extrusionOk="0">
                <a:moveTo>
                  <a:pt x="2638" y="1"/>
                </a:moveTo>
                <a:cubicBezTo>
                  <a:pt x="1776" y="972"/>
                  <a:pt x="1045" y="2054"/>
                  <a:pt x="607" y="3271"/>
                </a:cubicBezTo>
                <a:cubicBezTo>
                  <a:pt x="1" y="4961"/>
                  <a:pt x="25" y="6943"/>
                  <a:pt x="985" y="8461"/>
                </a:cubicBezTo>
                <a:cubicBezTo>
                  <a:pt x="1787" y="9731"/>
                  <a:pt x="3125" y="10539"/>
                  <a:pt x="4357" y="11396"/>
                </a:cubicBezTo>
                <a:cubicBezTo>
                  <a:pt x="5589" y="12254"/>
                  <a:pt x="6826" y="13299"/>
                  <a:pt x="7231" y="14745"/>
                </a:cubicBezTo>
                <a:cubicBezTo>
                  <a:pt x="7786" y="16730"/>
                  <a:pt x="6619" y="18743"/>
                  <a:pt x="5543" y="20499"/>
                </a:cubicBezTo>
                <a:cubicBezTo>
                  <a:pt x="4466" y="22257"/>
                  <a:pt x="3397" y="24365"/>
                  <a:pt x="4142" y="26287"/>
                </a:cubicBezTo>
                <a:cubicBezTo>
                  <a:pt x="4786" y="27947"/>
                  <a:pt x="6563" y="28840"/>
                  <a:pt x="8233" y="29458"/>
                </a:cubicBezTo>
                <a:cubicBezTo>
                  <a:pt x="9982" y="30107"/>
                  <a:pt x="11897" y="30609"/>
                  <a:pt x="13746" y="30609"/>
                </a:cubicBezTo>
                <a:cubicBezTo>
                  <a:pt x="15052" y="30609"/>
                  <a:pt x="16326" y="30359"/>
                  <a:pt x="17485" y="29733"/>
                </a:cubicBezTo>
                <a:cubicBezTo>
                  <a:pt x="19115" y="28852"/>
                  <a:pt x="20293" y="27345"/>
                  <a:pt x="21639" y="26068"/>
                </a:cubicBezTo>
                <a:cubicBezTo>
                  <a:pt x="21688" y="26022"/>
                  <a:pt x="21739" y="25975"/>
                  <a:pt x="21790" y="25929"/>
                </a:cubicBezTo>
                <a:lnTo>
                  <a:pt x="217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4"/>
          <p:cNvSpPr/>
          <p:nvPr/>
        </p:nvSpPr>
        <p:spPr>
          <a:xfrm rot="362474">
            <a:off x="-1002059" y="-1124857"/>
            <a:ext cx="2801174" cy="2415494"/>
          </a:xfrm>
          <a:custGeom>
            <a:avLst/>
            <a:gdLst/>
            <a:ahLst/>
            <a:cxnLst/>
            <a:rect l="l" t="t" r="r" b="b"/>
            <a:pathLst>
              <a:path w="23561" h="20317" extrusionOk="0">
                <a:moveTo>
                  <a:pt x="190" y="1"/>
                </a:moveTo>
                <a:cubicBezTo>
                  <a:pt x="127" y="1"/>
                  <a:pt x="64" y="2"/>
                  <a:pt x="1" y="6"/>
                </a:cubicBezTo>
                <a:lnTo>
                  <a:pt x="1" y="18506"/>
                </a:lnTo>
                <a:cubicBezTo>
                  <a:pt x="866" y="18838"/>
                  <a:pt x="1715" y="19297"/>
                  <a:pt x="2607" y="19551"/>
                </a:cubicBezTo>
                <a:cubicBezTo>
                  <a:pt x="4385" y="20057"/>
                  <a:pt x="6234" y="20316"/>
                  <a:pt x="8082" y="20316"/>
                </a:cubicBezTo>
                <a:cubicBezTo>
                  <a:pt x="8600" y="20316"/>
                  <a:pt x="9118" y="20296"/>
                  <a:pt x="9635" y="20255"/>
                </a:cubicBezTo>
                <a:cubicBezTo>
                  <a:pt x="10756" y="20166"/>
                  <a:pt x="11885" y="19974"/>
                  <a:pt x="12899" y="19488"/>
                </a:cubicBezTo>
                <a:cubicBezTo>
                  <a:pt x="13911" y="18999"/>
                  <a:pt x="14803" y="18185"/>
                  <a:pt x="15193" y="17132"/>
                </a:cubicBezTo>
                <a:cubicBezTo>
                  <a:pt x="15673" y="15842"/>
                  <a:pt x="15469" y="14159"/>
                  <a:pt x="16574" y="13340"/>
                </a:cubicBezTo>
                <a:cubicBezTo>
                  <a:pt x="17050" y="12987"/>
                  <a:pt x="17625" y="12910"/>
                  <a:pt x="18227" y="12910"/>
                </a:cubicBezTo>
                <a:cubicBezTo>
                  <a:pt x="18695" y="12910"/>
                  <a:pt x="19179" y="12957"/>
                  <a:pt x="19645" y="12957"/>
                </a:cubicBezTo>
                <a:cubicBezTo>
                  <a:pt x="19716" y="12957"/>
                  <a:pt x="19785" y="12956"/>
                  <a:pt x="19855" y="12953"/>
                </a:cubicBezTo>
                <a:cubicBezTo>
                  <a:pt x="20938" y="12916"/>
                  <a:pt x="22040" y="12472"/>
                  <a:pt x="22715" y="11623"/>
                </a:cubicBezTo>
                <a:cubicBezTo>
                  <a:pt x="23392" y="10774"/>
                  <a:pt x="23560" y="9501"/>
                  <a:pt x="22982" y="8583"/>
                </a:cubicBezTo>
                <a:cubicBezTo>
                  <a:pt x="22288" y="7471"/>
                  <a:pt x="20845" y="7175"/>
                  <a:pt x="19628" y="6688"/>
                </a:cubicBezTo>
                <a:cubicBezTo>
                  <a:pt x="17898" y="5997"/>
                  <a:pt x="16445" y="4773"/>
                  <a:pt x="14874" y="3770"/>
                </a:cubicBezTo>
                <a:cubicBezTo>
                  <a:pt x="13525" y="2909"/>
                  <a:pt x="11979" y="2189"/>
                  <a:pt x="10403" y="2189"/>
                </a:cubicBezTo>
                <a:cubicBezTo>
                  <a:pt x="10144" y="2189"/>
                  <a:pt x="9885" y="2209"/>
                  <a:pt x="9625" y="2250"/>
                </a:cubicBezTo>
                <a:cubicBezTo>
                  <a:pt x="8638" y="2407"/>
                  <a:pt x="7697" y="2878"/>
                  <a:pt x="6701" y="2878"/>
                </a:cubicBezTo>
                <a:cubicBezTo>
                  <a:pt x="6663" y="2878"/>
                  <a:pt x="6625" y="2877"/>
                  <a:pt x="6587" y="2876"/>
                </a:cubicBezTo>
                <a:cubicBezTo>
                  <a:pt x="4449" y="2798"/>
                  <a:pt x="2987" y="536"/>
                  <a:pt x="896" y="75"/>
                </a:cubicBezTo>
                <a:cubicBezTo>
                  <a:pt x="664" y="24"/>
                  <a:pt x="427" y="1"/>
                  <a:pt x="1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4"/>
          <p:cNvSpPr/>
          <p:nvPr/>
        </p:nvSpPr>
        <p:spPr>
          <a:xfrm rot="6694136">
            <a:off x="3838989" y="3513394"/>
            <a:ext cx="1594735" cy="3715851"/>
          </a:xfrm>
          <a:custGeom>
            <a:avLst/>
            <a:gdLst/>
            <a:ahLst/>
            <a:cxnLst/>
            <a:rect l="l" t="t" r="r" b="b"/>
            <a:pathLst>
              <a:path w="24979" h="31371" extrusionOk="0">
                <a:moveTo>
                  <a:pt x="14757" y="1"/>
                </a:moveTo>
                <a:cubicBezTo>
                  <a:pt x="12665" y="1"/>
                  <a:pt x="10572" y="234"/>
                  <a:pt x="8533" y="696"/>
                </a:cubicBezTo>
                <a:cubicBezTo>
                  <a:pt x="7035" y="1037"/>
                  <a:pt x="4729" y="1315"/>
                  <a:pt x="3914" y="2724"/>
                </a:cubicBezTo>
                <a:cubicBezTo>
                  <a:pt x="2774" y="4701"/>
                  <a:pt x="2077" y="7111"/>
                  <a:pt x="1196" y="9218"/>
                </a:cubicBezTo>
                <a:cubicBezTo>
                  <a:pt x="604" y="10635"/>
                  <a:pt x="1" y="12200"/>
                  <a:pt x="461" y="13666"/>
                </a:cubicBezTo>
                <a:cubicBezTo>
                  <a:pt x="1020" y="15445"/>
                  <a:pt x="2920" y="16398"/>
                  <a:pt x="4679" y="17020"/>
                </a:cubicBezTo>
                <a:cubicBezTo>
                  <a:pt x="6438" y="17644"/>
                  <a:pt x="8381" y="18229"/>
                  <a:pt x="9444" y="19763"/>
                </a:cubicBezTo>
                <a:cubicBezTo>
                  <a:pt x="11303" y="22448"/>
                  <a:pt x="9477" y="26558"/>
                  <a:pt x="11412" y="29190"/>
                </a:cubicBezTo>
                <a:cubicBezTo>
                  <a:pt x="12527" y="30709"/>
                  <a:pt x="14561" y="31219"/>
                  <a:pt x="16443" y="31342"/>
                </a:cubicBezTo>
                <a:cubicBezTo>
                  <a:pt x="16719" y="31360"/>
                  <a:pt x="17000" y="31370"/>
                  <a:pt x="17283" y="31370"/>
                </a:cubicBezTo>
                <a:cubicBezTo>
                  <a:pt x="18962" y="31370"/>
                  <a:pt x="20689" y="31005"/>
                  <a:pt x="21801" y="29788"/>
                </a:cubicBezTo>
                <a:cubicBezTo>
                  <a:pt x="22954" y="28528"/>
                  <a:pt x="23146" y="26691"/>
                  <a:pt x="23282" y="24989"/>
                </a:cubicBezTo>
                <a:cubicBezTo>
                  <a:pt x="23613" y="20858"/>
                  <a:pt x="23944" y="16724"/>
                  <a:pt x="24275" y="12593"/>
                </a:cubicBezTo>
                <a:cubicBezTo>
                  <a:pt x="24469" y="10193"/>
                  <a:pt x="24661" y="7792"/>
                  <a:pt x="24853" y="5393"/>
                </a:cubicBezTo>
                <a:cubicBezTo>
                  <a:pt x="24919" y="4572"/>
                  <a:pt x="24978" y="3713"/>
                  <a:pt x="24650" y="2958"/>
                </a:cubicBezTo>
                <a:cubicBezTo>
                  <a:pt x="24082" y="1658"/>
                  <a:pt x="22571" y="1087"/>
                  <a:pt x="21190" y="755"/>
                </a:cubicBezTo>
                <a:cubicBezTo>
                  <a:pt x="19084" y="251"/>
                  <a:pt x="16921" y="1"/>
                  <a:pt x="147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1" name="Google Shape;1041;p34"/>
          <p:cNvGrpSpPr/>
          <p:nvPr/>
        </p:nvGrpSpPr>
        <p:grpSpPr>
          <a:xfrm rot="7234783">
            <a:off x="-375856" y="728763"/>
            <a:ext cx="1167779" cy="1020885"/>
            <a:chOff x="2227975" y="2996438"/>
            <a:chExt cx="258875" cy="226300"/>
          </a:xfrm>
        </p:grpSpPr>
        <p:sp>
          <p:nvSpPr>
            <p:cNvPr id="1042" name="Google Shape;1042;p34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rgbClr val="000000">
                <a:alpha val="15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4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6DE4FD5-2342-E2D4-DB2F-4F35E0B2D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43675" y="4367732"/>
            <a:ext cx="803659" cy="803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1C2B1-62A1-CC1A-69C5-8F1B208AB69A}"/>
              </a:ext>
            </a:extLst>
          </p:cNvPr>
          <p:cNvSpPr txBox="1"/>
          <p:nvPr userDrawn="1"/>
        </p:nvSpPr>
        <p:spPr>
          <a:xfrm>
            <a:off x="2019718" y="4744339"/>
            <a:ext cx="510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39"/>
          <p:cNvSpPr txBox="1">
            <a:spLocks noGrp="1"/>
          </p:cNvSpPr>
          <p:nvPr>
            <p:ph type="title"/>
          </p:nvPr>
        </p:nvSpPr>
        <p:spPr>
          <a:xfrm>
            <a:off x="4750975" y="537550"/>
            <a:ext cx="3679800" cy="10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27" name="Google Shape;1227;p39"/>
          <p:cNvSpPr txBox="1">
            <a:spLocks noGrp="1"/>
          </p:cNvSpPr>
          <p:nvPr>
            <p:ph type="subTitle" idx="1"/>
          </p:nvPr>
        </p:nvSpPr>
        <p:spPr>
          <a:xfrm>
            <a:off x="4750975" y="2149625"/>
            <a:ext cx="3679800" cy="12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8" name="Google Shape;1228;p39"/>
          <p:cNvGrpSpPr/>
          <p:nvPr/>
        </p:nvGrpSpPr>
        <p:grpSpPr>
          <a:xfrm rot="-2700352" flipH="1">
            <a:off x="8306444" y="2591085"/>
            <a:ext cx="1039898" cy="1406037"/>
            <a:chOff x="4136150" y="733388"/>
            <a:chExt cx="300750" cy="406650"/>
          </a:xfrm>
        </p:grpSpPr>
        <p:sp>
          <p:nvSpPr>
            <p:cNvPr id="1229" name="Google Shape;1229;p39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9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9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39"/>
          <p:cNvSpPr/>
          <p:nvPr/>
        </p:nvSpPr>
        <p:spPr>
          <a:xfrm rot="1008602">
            <a:off x="7809892" y="3754742"/>
            <a:ext cx="1910401" cy="2078815"/>
          </a:xfrm>
          <a:custGeom>
            <a:avLst/>
            <a:gdLst/>
            <a:ahLst/>
            <a:cxnLst/>
            <a:rect l="l" t="t" r="r" b="b"/>
            <a:pathLst>
              <a:path w="15954" h="17360" extrusionOk="0">
                <a:moveTo>
                  <a:pt x="7231" y="1"/>
                </a:moveTo>
                <a:cubicBezTo>
                  <a:pt x="6461" y="1"/>
                  <a:pt x="5700" y="155"/>
                  <a:pt x="5035" y="534"/>
                </a:cubicBezTo>
                <a:cubicBezTo>
                  <a:pt x="3964" y="1146"/>
                  <a:pt x="3237" y="2446"/>
                  <a:pt x="3554" y="3636"/>
                </a:cubicBezTo>
                <a:cubicBezTo>
                  <a:pt x="3768" y="4441"/>
                  <a:pt x="4421" y="5181"/>
                  <a:pt x="4250" y="5996"/>
                </a:cubicBezTo>
                <a:cubicBezTo>
                  <a:pt x="4069" y="6868"/>
                  <a:pt x="3088" y="7260"/>
                  <a:pt x="2345" y="7752"/>
                </a:cubicBezTo>
                <a:cubicBezTo>
                  <a:pt x="792" y="8780"/>
                  <a:pt x="0" y="10836"/>
                  <a:pt x="462" y="12640"/>
                </a:cubicBezTo>
                <a:cubicBezTo>
                  <a:pt x="880" y="14277"/>
                  <a:pt x="2242" y="15498"/>
                  <a:pt x="3848" y="15925"/>
                </a:cubicBezTo>
                <a:cubicBezTo>
                  <a:pt x="4739" y="16162"/>
                  <a:pt x="5506" y="16710"/>
                  <a:pt x="6407" y="16990"/>
                </a:cubicBezTo>
                <a:cubicBezTo>
                  <a:pt x="7177" y="17230"/>
                  <a:pt x="7983" y="17359"/>
                  <a:pt x="8789" y="17359"/>
                </a:cubicBezTo>
                <a:cubicBezTo>
                  <a:pt x="9009" y="17359"/>
                  <a:pt x="9229" y="17350"/>
                  <a:pt x="9448" y="17330"/>
                </a:cubicBezTo>
                <a:cubicBezTo>
                  <a:pt x="11201" y="17173"/>
                  <a:pt x="12904" y="16353"/>
                  <a:pt x="14039" y="15010"/>
                </a:cubicBezTo>
                <a:cubicBezTo>
                  <a:pt x="15093" y="13764"/>
                  <a:pt x="15620" y="12134"/>
                  <a:pt x="15759" y="10507"/>
                </a:cubicBezTo>
                <a:cubicBezTo>
                  <a:pt x="15953" y="8226"/>
                  <a:pt x="15405" y="5872"/>
                  <a:pt x="14136" y="3968"/>
                </a:cubicBezTo>
                <a:cubicBezTo>
                  <a:pt x="12866" y="2065"/>
                  <a:pt x="10866" y="639"/>
                  <a:pt x="8631" y="156"/>
                </a:cubicBezTo>
                <a:cubicBezTo>
                  <a:pt x="8174" y="58"/>
                  <a:pt x="7701" y="1"/>
                  <a:pt x="723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39"/>
          <p:cNvGrpSpPr/>
          <p:nvPr/>
        </p:nvGrpSpPr>
        <p:grpSpPr>
          <a:xfrm rot="3214424" flipH="1">
            <a:off x="3824609" y="267956"/>
            <a:ext cx="692044" cy="543077"/>
            <a:chOff x="1732754" y="429102"/>
            <a:chExt cx="3620505" cy="2841170"/>
          </a:xfrm>
        </p:grpSpPr>
        <p:sp>
          <p:nvSpPr>
            <p:cNvPr id="1249" name="Google Shape;1249;p39"/>
            <p:cNvSpPr/>
            <p:nvPr/>
          </p:nvSpPr>
          <p:spPr>
            <a:xfrm>
              <a:off x="3838324" y="2240150"/>
              <a:ext cx="817502" cy="1030122"/>
            </a:xfrm>
            <a:custGeom>
              <a:avLst/>
              <a:gdLst/>
              <a:ahLst/>
              <a:cxnLst/>
              <a:rect l="l" t="t" r="r" b="b"/>
              <a:pathLst>
                <a:path w="2526" h="3183" extrusionOk="0">
                  <a:moveTo>
                    <a:pt x="962" y="0"/>
                  </a:moveTo>
                  <a:lnTo>
                    <a:pt x="1" y="1070"/>
                  </a:lnTo>
                  <a:lnTo>
                    <a:pt x="2525" y="3182"/>
                  </a:lnTo>
                  <a:lnTo>
                    <a:pt x="2525" y="3182"/>
                  </a:lnTo>
                  <a:lnTo>
                    <a:pt x="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0" name="Google Shape;1250;p39"/>
            <p:cNvGrpSpPr/>
            <p:nvPr/>
          </p:nvGrpSpPr>
          <p:grpSpPr>
            <a:xfrm>
              <a:off x="1732754" y="429102"/>
              <a:ext cx="3620505" cy="2841170"/>
              <a:chOff x="1732725" y="3051038"/>
              <a:chExt cx="279675" cy="219475"/>
            </a:xfrm>
          </p:grpSpPr>
          <p:sp>
            <p:nvSpPr>
              <p:cNvPr id="1251" name="Google Shape;1251;p39"/>
              <p:cNvSpPr/>
              <p:nvPr/>
            </p:nvSpPr>
            <p:spPr>
              <a:xfrm>
                <a:off x="1732725" y="3051038"/>
                <a:ext cx="186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7468" y="55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1732725" y="3051038"/>
                <a:ext cx="152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6108" y="7112"/>
                    </a:lnTo>
                    <a:cubicBezTo>
                      <a:pt x="5627" y="6110"/>
                      <a:pt x="5327" y="5019"/>
                      <a:pt x="5218" y="391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1732725" y="3051038"/>
                <a:ext cx="2796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11187" h="4188" extrusionOk="0">
                    <a:moveTo>
                      <a:pt x="1" y="0"/>
                    </a:moveTo>
                    <a:lnTo>
                      <a:pt x="8854" y="4187"/>
                    </a:lnTo>
                    <a:lnTo>
                      <a:pt x="11187" y="16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1732725" y="3051038"/>
                <a:ext cx="1354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2453" extrusionOk="0">
                    <a:moveTo>
                      <a:pt x="1" y="0"/>
                    </a:moveTo>
                    <a:lnTo>
                      <a:pt x="5185" y="2452"/>
                    </a:lnTo>
                    <a:cubicBezTo>
                      <a:pt x="5214" y="1899"/>
                      <a:pt x="5291" y="1347"/>
                      <a:pt x="5419" y="80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1732725" y="3051038"/>
                <a:ext cx="225800" cy="219475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8779" extrusionOk="0">
                    <a:moveTo>
                      <a:pt x="1" y="0"/>
                    </a:moveTo>
                    <a:lnTo>
                      <a:pt x="7468" y="5596"/>
                    </a:lnTo>
                    <a:lnTo>
                      <a:pt x="9031" y="8778"/>
                    </a:lnTo>
                    <a:lnTo>
                      <a:pt x="8854" y="418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1732725" y="3051038"/>
                <a:ext cx="130450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909" extrusionOk="0">
                    <a:moveTo>
                      <a:pt x="1" y="0"/>
                    </a:moveTo>
                    <a:lnTo>
                      <a:pt x="5218" y="3909"/>
                    </a:lnTo>
                    <a:cubicBezTo>
                      <a:pt x="5170" y="3425"/>
                      <a:pt x="5160" y="2937"/>
                      <a:pt x="5184" y="245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1895375" y="3190938"/>
                <a:ext cx="631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rgbClr val="000000">
                  <a:alpha val="15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1804750" y="3070713"/>
                <a:ext cx="9290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75" fill="none" extrusionOk="0">
                    <a:moveTo>
                      <a:pt x="3716" y="574"/>
                    </a:moveTo>
                    <a:lnTo>
                      <a:pt x="1" y="1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1910225" y="3087013"/>
                <a:ext cx="129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79" fill="none" extrusionOk="0">
                    <a:moveTo>
                      <a:pt x="515" y="79"/>
                    </a:moveTo>
                    <a:lnTo>
                      <a:pt x="1" y="0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0" name="Google Shape;1260;p39"/>
          <p:cNvSpPr/>
          <p:nvPr/>
        </p:nvSpPr>
        <p:spPr>
          <a:xfrm>
            <a:off x="1362105" y="-202200"/>
            <a:ext cx="2558350" cy="933300"/>
          </a:xfrm>
          <a:custGeom>
            <a:avLst/>
            <a:gdLst/>
            <a:ahLst/>
            <a:cxnLst/>
            <a:rect l="l" t="t" r="r" b="b"/>
            <a:pathLst>
              <a:path w="102334" h="37332" extrusionOk="0">
                <a:moveTo>
                  <a:pt x="102334" y="28308"/>
                </a:moveTo>
                <a:cubicBezTo>
                  <a:pt x="91662" y="28308"/>
                  <a:pt x="77978" y="33158"/>
                  <a:pt x="70432" y="25612"/>
                </a:cubicBezTo>
                <a:cubicBezTo>
                  <a:pt x="67399" y="22579"/>
                  <a:pt x="64434" y="18175"/>
                  <a:pt x="65040" y="13929"/>
                </a:cubicBezTo>
                <a:cubicBezTo>
                  <a:pt x="65584" y="10117"/>
                  <a:pt x="74550" y="7789"/>
                  <a:pt x="76273" y="11233"/>
                </a:cubicBezTo>
                <a:cubicBezTo>
                  <a:pt x="80314" y="19311"/>
                  <a:pt x="64172" y="25901"/>
                  <a:pt x="55603" y="28757"/>
                </a:cubicBezTo>
                <a:cubicBezTo>
                  <a:pt x="40050" y="33941"/>
                  <a:pt x="20267" y="42345"/>
                  <a:pt x="6626" y="33251"/>
                </a:cubicBezTo>
                <a:cubicBezTo>
                  <a:pt x="1503" y="29836"/>
                  <a:pt x="-1426" y="21474"/>
                  <a:pt x="784" y="15727"/>
                </a:cubicBezTo>
                <a:cubicBezTo>
                  <a:pt x="4658" y="5651"/>
                  <a:pt x="18298" y="0"/>
                  <a:pt x="29093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62" name="Google Shape;1262;p39"/>
          <p:cNvGrpSpPr/>
          <p:nvPr/>
        </p:nvGrpSpPr>
        <p:grpSpPr>
          <a:xfrm rot="-3599928">
            <a:off x="-130572" y="3756118"/>
            <a:ext cx="751454" cy="894268"/>
            <a:chOff x="3850450" y="244138"/>
            <a:chExt cx="330525" cy="393350"/>
          </a:xfrm>
        </p:grpSpPr>
        <p:sp>
          <p:nvSpPr>
            <p:cNvPr id="1263" name="Google Shape;1263;p39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13225" y="2358563"/>
            <a:ext cx="2475600" cy="15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352525" y="1417213"/>
            <a:ext cx="1197000" cy="90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13225" y="4058675"/>
            <a:ext cx="2475600" cy="543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rot="-4169042">
            <a:off x="7022947" y="-153464"/>
            <a:ext cx="2815679" cy="223777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 rot="-849645" flipH="1">
            <a:off x="7887398" y="3495715"/>
            <a:ext cx="822654" cy="979021"/>
            <a:chOff x="3850450" y="244138"/>
            <a:chExt cx="330525" cy="393350"/>
          </a:xfrm>
        </p:grpSpPr>
        <p:sp>
          <p:nvSpPr>
            <p:cNvPr id="20" name="Google Shape;20;p3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1822883">
            <a:off x="8208344" y="3525001"/>
            <a:ext cx="672025" cy="799761"/>
            <a:chOff x="3850450" y="244138"/>
            <a:chExt cx="330525" cy="393350"/>
          </a:xfrm>
        </p:grpSpPr>
        <p:sp>
          <p:nvSpPr>
            <p:cNvPr id="25" name="Google Shape;25;p3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3"/>
          <p:cNvSpPr/>
          <p:nvPr/>
        </p:nvSpPr>
        <p:spPr>
          <a:xfrm rot="5399933">
            <a:off x="1395276" y="-1455994"/>
            <a:ext cx="1795011" cy="3728749"/>
          </a:xfrm>
          <a:custGeom>
            <a:avLst/>
            <a:gdLst/>
            <a:ahLst/>
            <a:cxnLst/>
            <a:rect l="l" t="t" r="r" b="b"/>
            <a:pathLst>
              <a:path w="13907" h="15069" extrusionOk="0">
                <a:moveTo>
                  <a:pt x="7718" y="14985"/>
                </a:moveTo>
                <a:cubicBezTo>
                  <a:pt x="11431" y="14483"/>
                  <a:pt x="13907" y="11705"/>
                  <a:pt x="13602" y="7941"/>
                </a:cubicBezTo>
                <a:cubicBezTo>
                  <a:pt x="12988" y="330"/>
                  <a:pt x="972" y="0"/>
                  <a:pt x="303" y="8468"/>
                </a:cubicBezTo>
                <a:cubicBezTo>
                  <a:pt x="1" y="12317"/>
                  <a:pt x="3246" y="15069"/>
                  <a:pt x="6912" y="1502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-817128">
            <a:off x="6624164" y="4073928"/>
            <a:ext cx="3082630" cy="1592426"/>
          </a:xfrm>
          <a:custGeom>
            <a:avLst/>
            <a:gdLst/>
            <a:ahLst/>
            <a:cxnLst/>
            <a:rect l="l" t="t" r="r" b="b"/>
            <a:pathLst>
              <a:path w="25723" h="13288" extrusionOk="0">
                <a:moveTo>
                  <a:pt x="22320" y="0"/>
                </a:moveTo>
                <a:cubicBezTo>
                  <a:pt x="21169" y="0"/>
                  <a:pt x="19933" y="758"/>
                  <a:pt x="18886" y="1226"/>
                </a:cubicBezTo>
                <a:cubicBezTo>
                  <a:pt x="17471" y="1859"/>
                  <a:pt x="15928" y="2173"/>
                  <a:pt x="14389" y="2284"/>
                </a:cubicBezTo>
                <a:cubicBezTo>
                  <a:pt x="14097" y="2304"/>
                  <a:pt x="13805" y="2313"/>
                  <a:pt x="13512" y="2313"/>
                </a:cubicBezTo>
                <a:cubicBezTo>
                  <a:pt x="11994" y="2313"/>
                  <a:pt x="10460" y="2079"/>
                  <a:pt x="8954" y="2079"/>
                </a:cubicBezTo>
                <a:cubicBezTo>
                  <a:pt x="8321" y="2079"/>
                  <a:pt x="7693" y="2120"/>
                  <a:pt x="7073" y="2238"/>
                </a:cubicBezTo>
                <a:cubicBezTo>
                  <a:pt x="5797" y="2481"/>
                  <a:pt x="4544" y="3025"/>
                  <a:pt x="3655" y="3971"/>
                </a:cubicBezTo>
                <a:cubicBezTo>
                  <a:pt x="0" y="7855"/>
                  <a:pt x="4249" y="13288"/>
                  <a:pt x="8762" y="13288"/>
                </a:cubicBezTo>
                <a:cubicBezTo>
                  <a:pt x="8914" y="13288"/>
                  <a:pt x="9066" y="13282"/>
                  <a:pt x="9218" y="13269"/>
                </a:cubicBezTo>
                <a:cubicBezTo>
                  <a:pt x="9901" y="13214"/>
                  <a:pt x="10563" y="13074"/>
                  <a:pt x="11223" y="12925"/>
                </a:cubicBezTo>
                <a:cubicBezTo>
                  <a:pt x="12198" y="12704"/>
                  <a:pt x="13168" y="12464"/>
                  <a:pt x="14189" y="12442"/>
                </a:cubicBezTo>
                <a:cubicBezTo>
                  <a:pt x="15976" y="12405"/>
                  <a:pt x="17822" y="12447"/>
                  <a:pt x="19565" y="12000"/>
                </a:cubicBezTo>
                <a:cubicBezTo>
                  <a:pt x="22520" y="11240"/>
                  <a:pt x="25055" y="9127"/>
                  <a:pt x="25484" y="5975"/>
                </a:cubicBezTo>
                <a:cubicBezTo>
                  <a:pt x="25723" y="4217"/>
                  <a:pt x="25237" y="2088"/>
                  <a:pt x="24002" y="756"/>
                </a:cubicBezTo>
                <a:cubicBezTo>
                  <a:pt x="23490" y="204"/>
                  <a:pt x="22917" y="0"/>
                  <a:pt x="223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CAAA9-CD7A-6BFA-5734-459F54B05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D8005-80CE-195D-F5C9-CFB0870538AF}"/>
              </a:ext>
            </a:extLst>
          </p:cNvPr>
          <p:cNvSpPr txBox="1"/>
          <p:nvPr userDrawn="1"/>
        </p:nvSpPr>
        <p:spPr>
          <a:xfrm>
            <a:off x="1205802" y="4754387"/>
            <a:ext cx="510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40"/>
          <p:cNvSpPr/>
          <p:nvPr/>
        </p:nvSpPr>
        <p:spPr>
          <a:xfrm rot="-1685561">
            <a:off x="-1100464" y="2697575"/>
            <a:ext cx="2132529" cy="3245995"/>
          </a:xfrm>
          <a:custGeom>
            <a:avLst/>
            <a:gdLst/>
            <a:ahLst/>
            <a:cxnLst/>
            <a:rect l="l" t="t" r="r" b="b"/>
            <a:pathLst>
              <a:path w="24926" h="26293" extrusionOk="0">
                <a:moveTo>
                  <a:pt x="13176" y="0"/>
                </a:moveTo>
                <a:cubicBezTo>
                  <a:pt x="13049" y="0"/>
                  <a:pt x="12922" y="7"/>
                  <a:pt x="12795" y="21"/>
                </a:cubicBezTo>
                <a:cubicBezTo>
                  <a:pt x="10822" y="242"/>
                  <a:pt x="8997" y="2233"/>
                  <a:pt x="6656" y="3598"/>
                </a:cubicBezTo>
                <a:cubicBezTo>
                  <a:pt x="4315" y="4944"/>
                  <a:pt x="1439" y="5644"/>
                  <a:pt x="720" y="7285"/>
                </a:cubicBezTo>
                <a:cubicBezTo>
                  <a:pt x="1" y="8944"/>
                  <a:pt x="1420" y="11562"/>
                  <a:pt x="2324" y="13885"/>
                </a:cubicBezTo>
                <a:cubicBezTo>
                  <a:pt x="3209" y="16226"/>
                  <a:pt x="3559" y="18272"/>
                  <a:pt x="4555" y="20244"/>
                </a:cubicBezTo>
                <a:cubicBezTo>
                  <a:pt x="5532" y="22218"/>
                  <a:pt x="7135" y="24116"/>
                  <a:pt x="9292" y="25259"/>
                </a:cubicBezTo>
                <a:cubicBezTo>
                  <a:pt x="10516" y="25897"/>
                  <a:pt x="11917" y="26292"/>
                  <a:pt x="13231" y="26292"/>
                </a:cubicBezTo>
                <a:cubicBezTo>
                  <a:pt x="14233" y="26292"/>
                  <a:pt x="15184" y="26062"/>
                  <a:pt x="15966" y="25536"/>
                </a:cubicBezTo>
                <a:cubicBezTo>
                  <a:pt x="17773" y="24337"/>
                  <a:pt x="18694" y="21572"/>
                  <a:pt x="20482" y="19526"/>
                </a:cubicBezTo>
                <a:cubicBezTo>
                  <a:pt x="22271" y="17499"/>
                  <a:pt x="24925" y="16208"/>
                  <a:pt x="24889" y="14678"/>
                </a:cubicBezTo>
                <a:cubicBezTo>
                  <a:pt x="24851" y="13166"/>
                  <a:pt x="22105" y="11433"/>
                  <a:pt x="20667" y="9442"/>
                </a:cubicBezTo>
                <a:cubicBezTo>
                  <a:pt x="19229" y="7432"/>
                  <a:pt x="19100" y="5165"/>
                  <a:pt x="17994" y="3248"/>
                </a:cubicBezTo>
                <a:cubicBezTo>
                  <a:pt x="16942" y="1470"/>
                  <a:pt x="15033" y="0"/>
                  <a:pt x="131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9" name="Google Shape;1269;p40"/>
          <p:cNvGrpSpPr/>
          <p:nvPr/>
        </p:nvGrpSpPr>
        <p:grpSpPr>
          <a:xfrm rot="-6357672" flipH="1">
            <a:off x="8232510" y="2952868"/>
            <a:ext cx="922151" cy="1097327"/>
            <a:chOff x="3850450" y="244138"/>
            <a:chExt cx="330525" cy="393350"/>
          </a:xfrm>
        </p:grpSpPr>
        <p:sp>
          <p:nvSpPr>
            <p:cNvPr id="1270" name="Google Shape;1270;p40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40"/>
          <p:cNvGrpSpPr/>
          <p:nvPr/>
        </p:nvGrpSpPr>
        <p:grpSpPr>
          <a:xfrm rot="-673280">
            <a:off x="154777" y="2348716"/>
            <a:ext cx="1056645" cy="1428646"/>
            <a:chOff x="4136150" y="733388"/>
            <a:chExt cx="300750" cy="406650"/>
          </a:xfrm>
        </p:grpSpPr>
        <p:sp>
          <p:nvSpPr>
            <p:cNvPr id="1275" name="Google Shape;1275;p40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0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0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0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0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0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0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0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0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0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0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3" name="Google Shape;1293;p40"/>
          <p:cNvGrpSpPr/>
          <p:nvPr/>
        </p:nvGrpSpPr>
        <p:grpSpPr>
          <a:xfrm rot="4948643">
            <a:off x="3739417" y="171619"/>
            <a:ext cx="853090" cy="1015247"/>
            <a:chOff x="3850450" y="244138"/>
            <a:chExt cx="330525" cy="393350"/>
          </a:xfrm>
        </p:grpSpPr>
        <p:sp>
          <p:nvSpPr>
            <p:cNvPr id="1294" name="Google Shape;1294;p40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0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0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8" name="Google Shape;1298;p40"/>
          <p:cNvSpPr/>
          <p:nvPr/>
        </p:nvSpPr>
        <p:spPr>
          <a:xfrm>
            <a:off x="488658" y="-2059428"/>
            <a:ext cx="4433422" cy="3607047"/>
          </a:xfrm>
          <a:custGeom>
            <a:avLst/>
            <a:gdLst/>
            <a:ahLst/>
            <a:cxnLst/>
            <a:rect l="l" t="t" r="r" b="b"/>
            <a:pathLst>
              <a:path w="8385" h="6822" extrusionOk="0">
                <a:moveTo>
                  <a:pt x="6100" y="5412"/>
                </a:moveTo>
                <a:cubicBezTo>
                  <a:pt x="8385" y="2725"/>
                  <a:pt x="1940" y="0"/>
                  <a:pt x="524" y="2496"/>
                </a:cubicBezTo>
                <a:cubicBezTo>
                  <a:pt x="1" y="3423"/>
                  <a:pt x="512" y="5528"/>
                  <a:pt x="1950" y="6257"/>
                </a:cubicBezTo>
                <a:cubicBezTo>
                  <a:pt x="3061" y="6821"/>
                  <a:pt x="4921" y="6297"/>
                  <a:pt x="6100" y="54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9" name="Google Shape;1299;p40"/>
          <p:cNvGrpSpPr/>
          <p:nvPr/>
        </p:nvGrpSpPr>
        <p:grpSpPr>
          <a:xfrm>
            <a:off x="44901" y="658360"/>
            <a:ext cx="3401305" cy="2790885"/>
            <a:chOff x="2439375" y="2443138"/>
            <a:chExt cx="840825" cy="689925"/>
          </a:xfrm>
        </p:grpSpPr>
        <p:sp>
          <p:nvSpPr>
            <p:cNvPr id="1300" name="Google Shape;1300;p40"/>
            <p:cNvSpPr/>
            <p:nvPr/>
          </p:nvSpPr>
          <p:spPr>
            <a:xfrm>
              <a:off x="2439375" y="2480438"/>
              <a:ext cx="96925" cy="217125"/>
            </a:xfrm>
            <a:custGeom>
              <a:avLst/>
              <a:gdLst/>
              <a:ahLst/>
              <a:cxnLst/>
              <a:rect l="l" t="t" r="r" b="b"/>
              <a:pathLst>
                <a:path w="3877" h="8685" extrusionOk="0">
                  <a:moveTo>
                    <a:pt x="227" y="1"/>
                  </a:moveTo>
                  <a:cubicBezTo>
                    <a:pt x="201" y="1"/>
                    <a:pt x="175" y="6"/>
                    <a:pt x="150" y="16"/>
                  </a:cubicBezTo>
                  <a:cubicBezTo>
                    <a:pt x="49" y="59"/>
                    <a:pt x="0" y="176"/>
                    <a:pt x="42" y="277"/>
                  </a:cubicBezTo>
                  <a:lnTo>
                    <a:pt x="3466" y="8560"/>
                  </a:lnTo>
                  <a:cubicBezTo>
                    <a:pt x="3498" y="8638"/>
                    <a:pt x="3573" y="8684"/>
                    <a:pt x="3651" y="8684"/>
                  </a:cubicBezTo>
                  <a:cubicBezTo>
                    <a:pt x="3677" y="8684"/>
                    <a:pt x="3703" y="8679"/>
                    <a:pt x="3727" y="8669"/>
                  </a:cubicBezTo>
                  <a:cubicBezTo>
                    <a:pt x="3829" y="8626"/>
                    <a:pt x="3877" y="8509"/>
                    <a:pt x="3835" y="8407"/>
                  </a:cubicBezTo>
                  <a:lnTo>
                    <a:pt x="412" y="125"/>
                  </a:lnTo>
                  <a:cubicBezTo>
                    <a:pt x="379" y="47"/>
                    <a:pt x="305" y="1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2455850" y="2592063"/>
              <a:ext cx="159875" cy="150475"/>
            </a:xfrm>
            <a:custGeom>
              <a:avLst/>
              <a:gdLst/>
              <a:ahLst/>
              <a:cxnLst/>
              <a:rect l="l" t="t" r="r" b="b"/>
              <a:pathLst>
                <a:path w="6395" h="6019" extrusionOk="0">
                  <a:moveTo>
                    <a:pt x="2497" y="0"/>
                  </a:moveTo>
                  <a:lnTo>
                    <a:pt x="1724" y="773"/>
                  </a:lnTo>
                  <a:lnTo>
                    <a:pt x="1" y="923"/>
                  </a:lnTo>
                  <a:lnTo>
                    <a:pt x="749" y="4220"/>
                  </a:lnTo>
                  <a:lnTo>
                    <a:pt x="2449" y="4545"/>
                  </a:lnTo>
                  <a:lnTo>
                    <a:pt x="3094" y="6018"/>
                  </a:lnTo>
                  <a:lnTo>
                    <a:pt x="6395" y="4220"/>
                  </a:lnTo>
                  <a:lnTo>
                    <a:pt x="5096" y="1597"/>
                  </a:lnTo>
                  <a:lnTo>
                    <a:pt x="2497" y="0"/>
                  </a:lnTo>
                  <a:close/>
                </a:path>
              </a:pathLst>
            </a:custGeom>
            <a:solidFill>
              <a:srgbClr val="FFB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2519575" y="2664038"/>
              <a:ext cx="96150" cy="78500"/>
            </a:xfrm>
            <a:custGeom>
              <a:avLst/>
              <a:gdLst/>
              <a:ahLst/>
              <a:cxnLst/>
              <a:rect l="l" t="t" r="r" b="b"/>
              <a:pathLst>
                <a:path w="3846" h="3140" extrusionOk="0">
                  <a:moveTo>
                    <a:pt x="3181" y="1"/>
                  </a:moveTo>
                  <a:lnTo>
                    <a:pt x="0" y="1897"/>
                  </a:lnTo>
                  <a:lnTo>
                    <a:pt x="545" y="3139"/>
                  </a:lnTo>
                  <a:lnTo>
                    <a:pt x="3846" y="1341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2483225" y="2610088"/>
              <a:ext cx="40200" cy="25150"/>
            </a:xfrm>
            <a:custGeom>
              <a:avLst/>
              <a:gdLst/>
              <a:ahLst/>
              <a:cxnLst/>
              <a:rect l="l" t="t" r="r" b="b"/>
              <a:pathLst>
                <a:path w="1608" h="1006" extrusionOk="0">
                  <a:moveTo>
                    <a:pt x="628" y="1"/>
                  </a:moveTo>
                  <a:cubicBezTo>
                    <a:pt x="615" y="1"/>
                    <a:pt x="603" y="6"/>
                    <a:pt x="593" y="15"/>
                  </a:cubicBezTo>
                  <a:lnTo>
                    <a:pt x="18" y="539"/>
                  </a:lnTo>
                  <a:cubicBezTo>
                    <a:pt x="8" y="548"/>
                    <a:pt x="3" y="561"/>
                    <a:pt x="1" y="575"/>
                  </a:cubicBezTo>
                  <a:cubicBezTo>
                    <a:pt x="1" y="590"/>
                    <a:pt x="6" y="602"/>
                    <a:pt x="16" y="611"/>
                  </a:cubicBezTo>
                  <a:cubicBezTo>
                    <a:pt x="37" y="631"/>
                    <a:pt x="440" y="1006"/>
                    <a:pt x="774" y="1006"/>
                  </a:cubicBezTo>
                  <a:cubicBezTo>
                    <a:pt x="795" y="1006"/>
                    <a:pt x="815" y="1005"/>
                    <a:pt x="836" y="1001"/>
                  </a:cubicBezTo>
                  <a:cubicBezTo>
                    <a:pt x="1173" y="949"/>
                    <a:pt x="1571" y="555"/>
                    <a:pt x="1588" y="539"/>
                  </a:cubicBezTo>
                  <a:cubicBezTo>
                    <a:pt x="1607" y="519"/>
                    <a:pt x="1607" y="488"/>
                    <a:pt x="1588" y="467"/>
                  </a:cubicBezTo>
                  <a:cubicBezTo>
                    <a:pt x="1578" y="458"/>
                    <a:pt x="1565" y="453"/>
                    <a:pt x="1552" y="453"/>
                  </a:cubicBezTo>
                  <a:cubicBezTo>
                    <a:pt x="1539" y="453"/>
                    <a:pt x="1527" y="458"/>
                    <a:pt x="1516" y="467"/>
                  </a:cubicBezTo>
                  <a:cubicBezTo>
                    <a:pt x="1512" y="472"/>
                    <a:pt x="1124" y="855"/>
                    <a:pt x="821" y="901"/>
                  </a:cubicBezTo>
                  <a:cubicBezTo>
                    <a:pt x="805" y="904"/>
                    <a:pt x="788" y="905"/>
                    <a:pt x="772" y="905"/>
                  </a:cubicBezTo>
                  <a:cubicBezTo>
                    <a:pt x="533" y="905"/>
                    <a:pt x="236" y="667"/>
                    <a:pt x="128" y="575"/>
                  </a:cubicBezTo>
                  <a:lnTo>
                    <a:pt x="661" y="89"/>
                  </a:lnTo>
                  <a:cubicBezTo>
                    <a:pt x="682" y="70"/>
                    <a:pt x="683" y="38"/>
                    <a:pt x="663" y="17"/>
                  </a:cubicBezTo>
                  <a:cubicBezTo>
                    <a:pt x="654" y="6"/>
                    <a:pt x="641" y="1"/>
                    <a:pt x="628" y="1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2508650" y="2630363"/>
              <a:ext cx="51325" cy="28700"/>
            </a:xfrm>
            <a:custGeom>
              <a:avLst/>
              <a:gdLst/>
              <a:ahLst/>
              <a:cxnLst/>
              <a:rect l="l" t="t" r="r" b="b"/>
              <a:pathLst>
                <a:path w="2053" h="1148" extrusionOk="0">
                  <a:moveTo>
                    <a:pt x="59" y="0"/>
                  </a:moveTo>
                  <a:cubicBezTo>
                    <a:pt x="52" y="0"/>
                    <a:pt x="44" y="2"/>
                    <a:pt x="38" y="5"/>
                  </a:cubicBezTo>
                  <a:cubicBezTo>
                    <a:pt x="12" y="16"/>
                    <a:pt x="0" y="45"/>
                    <a:pt x="12" y="70"/>
                  </a:cubicBezTo>
                  <a:cubicBezTo>
                    <a:pt x="432" y="1044"/>
                    <a:pt x="1426" y="1147"/>
                    <a:pt x="1830" y="1147"/>
                  </a:cubicBezTo>
                  <a:cubicBezTo>
                    <a:pt x="1938" y="1147"/>
                    <a:pt x="2004" y="1140"/>
                    <a:pt x="2006" y="1140"/>
                  </a:cubicBezTo>
                  <a:cubicBezTo>
                    <a:pt x="2034" y="1136"/>
                    <a:pt x="2053" y="1111"/>
                    <a:pt x="2051" y="1084"/>
                  </a:cubicBezTo>
                  <a:cubicBezTo>
                    <a:pt x="2048" y="1059"/>
                    <a:pt x="2025" y="1040"/>
                    <a:pt x="2001" y="1040"/>
                  </a:cubicBezTo>
                  <a:cubicBezTo>
                    <a:pt x="1999" y="1040"/>
                    <a:pt x="1997" y="1040"/>
                    <a:pt x="1995" y="1040"/>
                  </a:cubicBezTo>
                  <a:cubicBezTo>
                    <a:pt x="1992" y="1041"/>
                    <a:pt x="1930" y="1047"/>
                    <a:pt x="1830" y="1047"/>
                  </a:cubicBezTo>
                  <a:cubicBezTo>
                    <a:pt x="1446" y="1047"/>
                    <a:pt x="500" y="951"/>
                    <a:pt x="104" y="31"/>
                  </a:cubicBezTo>
                  <a:cubicBezTo>
                    <a:pt x="96" y="12"/>
                    <a:pt x="78" y="0"/>
                    <a:pt x="59" y="0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2459225" y="2629613"/>
              <a:ext cx="35300" cy="7575"/>
            </a:xfrm>
            <a:custGeom>
              <a:avLst/>
              <a:gdLst/>
              <a:ahLst/>
              <a:cxnLst/>
              <a:rect l="l" t="t" r="r" b="b"/>
              <a:pathLst>
                <a:path w="1412" h="303" extrusionOk="0">
                  <a:moveTo>
                    <a:pt x="1357" y="0"/>
                  </a:moveTo>
                  <a:cubicBezTo>
                    <a:pt x="1355" y="0"/>
                    <a:pt x="1352" y="1"/>
                    <a:pt x="1349" y="1"/>
                  </a:cubicBezTo>
                  <a:lnTo>
                    <a:pt x="47" y="204"/>
                  </a:lnTo>
                  <a:cubicBezTo>
                    <a:pt x="19" y="208"/>
                    <a:pt x="0" y="234"/>
                    <a:pt x="5" y="261"/>
                  </a:cubicBezTo>
                  <a:cubicBezTo>
                    <a:pt x="8" y="286"/>
                    <a:pt x="29" y="302"/>
                    <a:pt x="54" y="302"/>
                  </a:cubicBezTo>
                  <a:lnTo>
                    <a:pt x="62" y="302"/>
                  </a:lnTo>
                  <a:lnTo>
                    <a:pt x="1364" y="99"/>
                  </a:lnTo>
                  <a:cubicBezTo>
                    <a:pt x="1392" y="95"/>
                    <a:pt x="1411" y="69"/>
                    <a:pt x="1406" y="43"/>
                  </a:cubicBezTo>
                  <a:cubicBezTo>
                    <a:pt x="1403" y="19"/>
                    <a:pt x="1381" y="0"/>
                    <a:pt x="1357" y="0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2464525" y="2643513"/>
              <a:ext cx="55800" cy="17175"/>
            </a:xfrm>
            <a:custGeom>
              <a:avLst/>
              <a:gdLst/>
              <a:ahLst/>
              <a:cxnLst/>
              <a:rect l="l" t="t" r="r" b="b"/>
              <a:pathLst>
                <a:path w="2232" h="687" extrusionOk="0">
                  <a:moveTo>
                    <a:pt x="2175" y="1"/>
                  </a:moveTo>
                  <a:cubicBezTo>
                    <a:pt x="2171" y="1"/>
                    <a:pt x="2166" y="2"/>
                    <a:pt x="2162" y="3"/>
                  </a:cubicBezTo>
                  <a:lnTo>
                    <a:pt x="43" y="589"/>
                  </a:lnTo>
                  <a:cubicBezTo>
                    <a:pt x="16" y="596"/>
                    <a:pt x="0" y="624"/>
                    <a:pt x="8" y="651"/>
                  </a:cubicBezTo>
                  <a:cubicBezTo>
                    <a:pt x="13" y="671"/>
                    <a:pt x="33" y="686"/>
                    <a:pt x="55" y="686"/>
                  </a:cubicBezTo>
                  <a:cubicBezTo>
                    <a:pt x="59" y="686"/>
                    <a:pt x="65" y="686"/>
                    <a:pt x="69" y="685"/>
                  </a:cubicBezTo>
                  <a:lnTo>
                    <a:pt x="2188" y="98"/>
                  </a:lnTo>
                  <a:cubicBezTo>
                    <a:pt x="2216" y="91"/>
                    <a:pt x="2231" y="64"/>
                    <a:pt x="2223" y="38"/>
                  </a:cubicBezTo>
                  <a:cubicBezTo>
                    <a:pt x="2217" y="17"/>
                    <a:pt x="2196" y="1"/>
                    <a:pt x="2175" y="1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2512300" y="2648763"/>
              <a:ext cx="29100" cy="44675"/>
            </a:xfrm>
            <a:custGeom>
              <a:avLst/>
              <a:gdLst/>
              <a:ahLst/>
              <a:cxnLst/>
              <a:rect l="l" t="t" r="r" b="b"/>
              <a:pathLst>
                <a:path w="1164" h="1787" extrusionOk="0">
                  <a:moveTo>
                    <a:pt x="526" y="1"/>
                  </a:moveTo>
                  <a:cubicBezTo>
                    <a:pt x="517" y="1"/>
                    <a:pt x="509" y="3"/>
                    <a:pt x="501" y="7"/>
                  </a:cubicBezTo>
                  <a:cubicBezTo>
                    <a:pt x="477" y="22"/>
                    <a:pt x="468" y="52"/>
                    <a:pt x="483" y="76"/>
                  </a:cubicBezTo>
                  <a:lnTo>
                    <a:pt x="1039" y="1038"/>
                  </a:lnTo>
                  <a:lnTo>
                    <a:pt x="30" y="1696"/>
                  </a:lnTo>
                  <a:cubicBezTo>
                    <a:pt x="6" y="1711"/>
                    <a:pt x="0" y="1742"/>
                    <a:pt x="16" y="1765"/>
                  </a:cubicBezTo>
                  <a:cubicBezTo>
                    <a:pt x="25" y="1779"/>
                    <a:pt x="41" y="1787"/>
                    <a:pt x="57" y="1787"/>
                  </a:cubicBezTo>
                  <a:cubicBezTo>
                    <a:pt x="66" y="1787"/>
                    <a:pt x="77" y="1784"/>
                    <a:pt x="84" y="1779"/>
                  </a:cubicBezTo>
                  <a:lnTo>
                    <a:pt x="1134" y="1096"/>
                  </a:lnTo>
                  <a:cubicBezTo>
                    <a:pt x="1155" y="1082"/>
                    <a:pt x="1164" y="1052"/>
                    <a:pt x="1149" y="1029"/>
                  </a:cubicBezTo>
                  <a:lnTo>
                    <a:pt x="570" y="26"/>
                  </a:lnTo>
                  <a:cubicBezTo>
                    <a:pt x="560" y="10"/>
                    <a:pt x="543" y="1"/>
                    <a:pt x="526" y="1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2469700" y="2656563"/>
              <a:ext cx="60825" cy="27025"/>
            </a:xfrm>
            <a:custGeom>
              <a:avLst/>
              <a:gdLst/>
              <a:ahLst/>
              <a:cxnLst/>
              <a:rect l="l" t="t" r="r" b="b"/>
              <a:pathLst>
                <a:path w="2433" h="1081" extrusionOk="0">
                  <a:moveTo>
                    <a:pt x="2376" y="0"/>
                  </a:moveTo>
                  <a:cubicBezTo>
                    <a:pt x="2369" y="0"/>
                    <a:pt x="2363" y="1"/>
                    <a:pt x="2356" y="4"/>
                  </a:cubicBezTo>
                  <a:lnTo>
                    <a:pt x="38" y="983"/>
                  </a:lnTo>
                  <a:cubicBezTo>
                    <a:pt x="12" y="993"/>
                    <a:pt x="0" y="1023"/>
                    <a:pt x="11" y="1049"/>
                  </a:cubicBezTo>
                  <a:cubicBezTo>
                    <a:pt x="18" y="1069"/>
                    <a:pt x="38" y="1080"/>
                    <a:pt x="57" y="1080"/>
                  </a:cubicBezTo>
                  <a:cubicBezTo>
                    <a:pt x="64" y="1080"/>
                    <a:pt x="70" y="1079"/>
                    <a:pt x="76" y="1076"/>
                  </a:cubicBezTo>
                  <a:lnTo>
                    <a:pt x="2395" y="97"/>
                  </a:lnTo>
                  <a:cubicBezTo>
                    <a:pt x="2421" y="87"/>
                    <a:pt x="2433" y="57"/>
                    <a:pt x="2423" y="31"/>
                  </a:cubicBezTo>
                  <a:cubicBezTo>
                    <a:pt x="2415" y="11"/>
                    <a:pt x="2396" y="0"/>
                    <a:pt x="2376" y="0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2522025" y="2621363"/>
              <a:ext cx="758175" cy="511700"/>
            </a:xfrm>
            <a:custGeom>
              <a:avLst/>
              <a:gdLst/>
              <a:ahLst/>
              <a:cxnLst/>
              <a:rect l="l" t="t" r="r" b="b"/>
              <a:pathLst>
                <a:path w="30327" h="20468" extrusionOk="0">
                  <a:moveTo>
                    <a:pt x="18519" y="1"/>
                  </a:moveTo>
                  <a:cubicBezTo>
                    <a:pt x="14825" y="252"/>
                    <a:pt x="15155" y="1051"/>
                    <a:pt x="15154" y="1051"/>
                  </a:cubicBezTo>
                  <a:cubicBezTo>
                    <a:pt x="12323" y="1717"/>
                    <a:pt x="10524" y="3782"/>
                    <a:pt x="10524" y="3782"/>
                  </a:cubicBezTo>
                  <a:lnTo>
                    <a:pt x="6694" y="8012"/>
                  </a:lnTo>
                  <a:lnTo>
                    <a:pt x="3530" y="2151"/>
                  </a:lnTo>
                  <a:lnTo>
                    <a:pt x="0" y="4216"/>
                  </a:lnTo>
                  <a:cubicBezTo>
                    <a:pt x="0" y="4216"/>
                    <a:pt x="1732" y="13907"/>
                    <a:pt x="4197" y="15838"/>
                  </a:cubicBezTo>
                  <a:cubicBezTo>
                    <a:pt x="5038" y="16497"/>
                    <a:pt x="5840" y="16714"/>
                    <a:pt x="6531" y="16714"/>
                  </a:cubicBezTo>
                  <a:cubicBezTo>
                    <a:pt x="7868" y="16714"/>
                    <a:pt x="8793" y="15905"/>
                    <a:pt x="8793" y="15905"/>
                  </a:cubicBezTo>
                  <a:lnTo>
                    <a:pt x="8793" y="15905"/>
                  </a:lnTo>
                  <a:lnTo>
                    <a:pt x="8260" y="20468"/>
                  </a:lnTo>
                  <a:lnTo>
                    <a:pt x="25678" y="20468"/>
                  </a:lnTo>
                  <a:lnTo>
                    <a:pt x="25678" y="18334"/>
                  </a:lnTo>
                  <a:cubicBezTo>
                    <a:pt x="27233" y="18334"/>
                    <a:pt x="28275" y="17704"/>
                    <a:pt x="28894" y="17144"/>
                  </a:cubicBezTo>
                  <a:cubicBezTo>
                    <a:pt x="29391" y="16696"/>
                    <a:pt x="29696" y="16073"/>
                    <a:pt x="29775" y="15407"/>
                  </a:cubicBezTo>
                  <a:cubicBezTo>
                    <a:pt x="30327" y="10735"/>
                    <a:pt x="26189" y="5875"/>
                    <a:pt x="25345" y="4280"/>
                  </a:cubicBezTo>
                  <a:cubicBezTo>
                    <a:pt x="24445" y="2582"/>
                    <a:pt x="21189" y="1350"/>
                    <a:pt x="21189" y="1350"/>
                  </a:cubicBezTo>
                  <a:cubicBezTo>
                    <a:pt x="20662" y="217"/>
                    <a:pt x="18519" y="1"/>
                    <a:pt x="18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2896100" y="2634513"/>
              <a:ext cx="111175" cy="498550"/>
            </a:xfrm>
            <a:custGeom>
              <a:avLst/>
              <a:gdLst/>
              <a:ahLst/>
              <a:cxnLst/>
              <a:rect l="l" t="t" r="r" b="b"/>
              <a:pathLst>
                <a:path w="4447" h="19942" extrusionOk="0">
                  <a:moveTo>
                    <a:pt x="1955" y="1"/>
                  </a:moveTo>
                  <a:lnTo>
                    <a:pt x="0" y="19942"/>
                  </a:lnTo>
                  <a:lnTo>
                    <a:pt x="3373" y="19942"/>
                  </a:lnTo>
                  <a:lnTo>
                    <a:pt x="4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3029850" y="2654463"/>
              <a:ext cx="44975" cy="78125"/>
            </a:xfrm>
            <a:custGeom>
              <a:avLst/>
              <a:gdLst/>
              <a:ahLst/>
              <a:cxnLst/>
              <a:rect l="l" t="t" r="r" b="b"/>
              <a:pathLst>
                <a:path w="1799" h="3125" extrusionOk="0">
                  <a:moveTo>
                    <a:pt x="923" y="1"/>
                  </a:moveTo>
                  <a:lnTo>
                    <a:pt x="829" y="52"/>
                  </a:lnTo>
                  <a:cubicBezTo>
                    <a:pt x="1067" y="492"/>
                    <a:pt x="1664" y="1708"/>
                    <a:pt x="1566" y="2060"/>
                  </a:cubicBezTo>
                  <a:cubicBezTo>
                    <a:pt x="1470" y="2406"/>
                    <a:pt x="403" y="2872"/>
                    <a:pt x="1" y="3022"/>
                  </a:cubicBezTo>
                  <a:lnTo>
                    <a:pt x="38" y="3125"/>
                  </a:lnTo>
                  <a:cubicBezTo>
                    <a:pt x="99" y="3101"/>
                    <a:pt x="1539" y="2561"/>
                    <a:pt x="1669" y="2090"/>
                  </a:cubicBezTo>
                  <a:cubicBezTo>
                    <a:pt x="1799" y="1624"/>
                    <a:pt x="958" y="67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2998525" y="2738338"/>
              <a:ext cx="77075" cy="194600"/>
            </a:xfrm>
            <a:custGeom>
              <a:avLst/>
              <a:gdLst/>
              <a:ahLst/>
              <a:cxnLst/>
              <a:rect l="l" t="t" r="r" b="b"/>
              <a:pathLst>
                <a:path w="3083" h="7784" extrusionOk="0">
                  <a:moveTo>
                    <a:pt x="1801" y="1"/>
                  </a:moveTo>
                  <a:lnTo>
                    <a:pt x="1735" y="86"/>
                  </a:lnTo>
                  <a:cubicBezTo>
                    <a:pt x="1747" y="94"/>
                    <a:pt x="2954" y="1043"/>
                    <a:pt x="2721" y="1647"/>
                  </a:cubicBezTo>
                  <a:cubicBezTo>
                    <a:pt x="2475" y="2287"/>
                    <a:pt x="24" y="7684"/>
                    <a:pt x="0" y="7738"/>
                  </a:cubicBezTo>
                  <a:lnTo>
                    <a:pt x="99" y="7784"/>
                  </a:lnTo>
                  <a:cubicBezTo>
                    <a:pt x="122" y="7729"/>
                    <a:pt x="2575" y="2330"/>
                    <a:pt x="2822" y="1686"/>
                  </a:cubicBezTo>
                  <a:cubicBezTo>
                    <a:pt x="3083" y="1007"/>
                    <a:pt x="1854" y="41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2866625" y="2646863"/>
              <a:ext cx="45950" cy="82025"/>
            </a:xfrm>
            <a:custGeom>
              <a:avLst/>
              <a:gdLst/>
              <a:ahLst/>
              <a:cxnLst/>
              <a:rect l="l" t="t" r="r" b="b"/>
              <a:pathLst>
                <a:path w="1838" h="3281" extrusionOk="0">
                  <a:moveTo>
                    <a:pt x="1325" y="1"/>
                  </a:moveTo>
                  <a:cubicBezTo>
                    <a:pt x="1271" y="79"/>
                    <a:pt x="0" y="1942"/>
                    <a:pt x="0" y="2429"/>
                  </a:cubicBezTo>
                  <a:cubicBezTo>
                    <a:pt x="2" y="2933"/>
                    <a:pt x="1633" y="3246"/>
                    <a:pt x="1819" y="3281"/>
                  </a:cubicBezTo>
                  <a:lnTo>
                    <a:pt x="1838" y="3176"/>
                  </a:lnTo>
                  <a:cubicBezTo>
                    <a:pt x="1169" y="3053"/>
                    <a:pt x="108" y="2743"/>
                    <a:pt x="108" y="2429"/>
                  </a:cubicBezTo>
                  <a:cubicBezTo>
                    <a:pt x="108" y="2067"/>
                    <a:pt x="962" y="723"/>
                    <a:pt x="1413" y="62"/>
                  </a:cubicBezTo>
                  <a:lnTo>
                    <a:pt x="13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2865975" y="2730538"/>
              <a:ext cx="48800" cy="202025"/>
            </a:xfrm>
            <a:custGeom>
              <a:avLst/>
              <a:gdLst/>
              <a:ahLst/>
              <a:cxnLst/>
              <a:rect l="l" t="t" r="r" b="b"/>
              <a:pathLst>
                <a:path w="1952" h="8081" extrusionOk="0">
                  <a:moveTo>
                    <a:pt x="1286" y="0"/>
                  </a:moveTo>
                  <a:cubicBezTo>
                    <a:pt x="1232" y="69"/>
                    <a:pt x="0" y="1719"/>
                    <a:pt x="26" y="2233"/>
                  </a:cubicBezTo>
                  <a:cubicBezTo>
                    <a:pt x="37" y="2445"/>
                    <a:pt x="335" y="3306"/>
                    <a:pt x="709" y="4395"/>
                  </a:cubicBezTo>
                  <a:cubicBezTo>
                    <a:pt x="1215" y="5860"/>
                    <a:pt x="1843" y="7683"/>
                    <a:pt x="1800" y="8069"/>
                  </a:cubicBezTo>
                  <a:lnTo>
                    <a:pt x="1907" y="8080"/>
                  </a:lnTo>
                  <a:cubicBezTo>
                    <a:pt x="1952" y="7670"/>
                    <a:pt x="1346" y="5912"/>
                    <a:pt x="811" y="4359"/>
                  </a:cubicBezTo>
                  <a:cubicBezTo>
                    <a:pt x="468" y="3364"/>
                    <a:pt x="143" y="2423"/>
                    <a:pt x="133" y="2227"/>
                  </a:cubicBezTo>
                  <a:cubicBezTo>
                    <a:pt x="113" y="1833"/>
                    <a:pt x="1020" y="532"/>
                    <a:pt x="1371" y="63"/>
                  </a:cubicBezTo>
                  <a:lnTo>
                    <a:pt x="12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2740450" y="2806363"/>
              <a:ext cx="35725" cy="212775"/>
            </a:xfrm>
            <a:custGeom>
              <a:avLst/>
              <a:gdLst/>
              <a:ahLst/>
              <a:cxnLst/>
              <a:rect l="l" t="t" r="r" b="b"/>
              <a:pathLst>
                <a:path w="1429" h="8511" extrusionOk="0">
                  <a:moveTo>
                    <a:pt x="1329" y="0"/>
                  </a:moveTo>
                  <a:cubicBezTo>
                    <a:pt x="956" y="919"/>
                    <a:pt x="40" y="8189"/>
                    <a:pt x="1" y="8496"/>
                  </a:cubicBezTo>
                  <a:lnTo>
                    <a:pt x="109" y="8511"/>
                  </a:lnTo>
                  <a:cubicBezTo>
                    <a:pt x="118" y="8436"/>
                    <a:pt x="1061" y="947"/>
                    <a:pt x="1428" y="39"/>
                  </a:cubicBezTo>
                  <a:lnTo>
                    <a:pt x="13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2688300" y="2820863"/>
              <a:ext cx="30550" cy="74500"/>
            </a:xfrm>
            <a:custGeom>
              <a:avLst/>
              <a:gdLst/>
              <a:ahLst/>
              <a:cxnLst/>
              <a:rect l="l" t="t" r="r" b="b"/>
              <a:pathLst>
                <a:path w="1222" h="2980" extrusionOk="0">
                  <a:moveTo>
                    <a:pt x="87" y="1"/>
                  </a:moveTo>
                  <a:lnTo>
                    <a:pt x="0" y="63"/>
                  </a:lnTo>
                  <a:cubicBezTo>
                    <a:pt x="12" y="78"/>
                    <a:pt x="1103" y="1615"/>
                    <a:pt x="667" y="2946"/>
                  </a:cubicBezTo>
                  <a:lnTo>
                    <a:pt x="769" y="2980"/>
                  </a:lnTo>
                  <a:cubicBezTo>
                    <a:pt x="1222" y="1596"/>
                    <a:pt x="134" y="66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2937475" y="2671088"/>
              <a:ext cx="67825" cy="27825"/>
            </a:xfrm>
            <a:custGeom>
              <a:avLst/>
              <a:gdLst/>
              <a:ahLst/>
              <a:cxnLst/>
              <a:rect l="l" t="t" r="r" b="b"/>
              <a:pathLst>
                <a:path w="2713" h="1113" extrusionOk="0">
                  <a:moveTo>
                    <a:pt x="1262" y="1"/>
                  </a:moveTo>
                  <a:cubicBezTo>
                    <a:pt x="1251" y="1"/>
                    <a:pt x="1240" y="4"/>
                    <a:pt x="1231" y="11"/>
                  </a:cubicBezTo>
                  <a:lnTo>
                    <a:pt x="25" y="971"/>
                  </a:lnTo>
                  <a:cubicBezTo>
                    <a:pt x="2" y="988"/>
                    <a:pt x="0" y="1020"/>
                    <a:pt x="17" y="1042"/>
                  </a:cubicBezTo>
                  <a:cubicBezTo>
                    <a:pt x="26" y="1054"/>
                    <a:pt x="41" y="1060"/>
                    <a:pt x="55" y="1060"/>
                  </a:cubicBezTo>
                  <a:cubicBezTo>
                    <a:pt x="67" y="1060"/>
                    <a:pt x="78" y="1056"/>
                    <a:pt x="87" y="1049"/>
                  </a:cubicBezTo>
                  <a:lnTo>
                    <a:pt x="1263" y="113"/>
                  </a:lnTo>
                  <a:lnTo>
                    <a:pt x="2624" y="1102"/>
                  </a:lnTo>
                  <a:cubicBezTo>
                    <a:pt x="2635" y="1109"/>
                    <a:pt x="2645" y="1112"/>
                    <a:pt x="2656" y="1112"/>
                  </a:cubicBezTo>
                  <a:cubicBezTo>
                    <a:pt x="2671" y="1112"/>
                    <a:pt x="2687" y="1105"/>
                    <a:pt x="2696" y="1091"/>
                  </a:cubicBezTo>
                  <a:cubicBezTo>
                    <a:pt x="2712" y="1070"/>
                    <a:pt x="2707" y="1039"/>
                    <a:pt x="2683" y="1022"/>
                  </a:cubicBezTo>
                  <a:lnTo>
                    <a:pt x="1291" y="10"/>
                  </a:lnTo>
                  <a:cubicBezTo>
                    <a:pt x="1283" y="4"/>
                    <a:pt x="1272" y="1"/>
                    <a:pt x="12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2929500" y="2672338"/>
              <a:ext cx="59225" cy="320850"/>
            </a:xfrm>
            <a:custGeom>
              <a:avLst/>
              <a:gdLst/>
              <a:ahLst/>
              <a:cxnLst/>
              <a:rect l="l" t="t" r="r" b="b"/>
              <a:pathLst>
                <a:path w="2369" h="12834" extrusionOk="0">
                  <a:moveTo>
                    <a:pt x="1582" y="0"/>
                  </a:moveTo>
                  <a:lnTo>
                    <a:pt x="864" y="573"/>
                  </a:lnTo>
                  <a:lnTo>
                    <a:pt x="1261" y="1160"/>
                  </a:lnTo>
                  <a:lnTo>
                    <a:pt x="1" y="11961"/>
                  </a:lnTo>
                  <a:lnTo>
                    <a:pt x="1005" y="12834"/>
                  </a:lnTo>
                  <a:lnTo>
                    <a:pt x="2088" y="12068"/>
                  </a:lnTo>
                  <a:lnTo>
                    <a:pt x="1846" y="1202"/>
                  </a:lnTo>
                  <a:lnTo>
                    <a:pt x="2369" y="573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3142825" y="2806838"/>
              <a:ext cx="22550" cy="273150"/>
            </a:xfrm>
            <a:custGeom>
              <a:avLst/>
              <a:gdLst/>
              <a:ahLst/>
              <a:cxnLst/>
              <a:rect l="l" t="t" r="r" b="b"/>
              <a:pathLst>
                <a:path w="902" h="10926" extrusionOk="0">
                  <a:moveTo>
                    <a:pt x="108" y="1"/>
                  </a:moveTo>
                  <a:lnTo>
                    <a:pt x="0" y="9"/>
                  </a:lnTo>
                  <a:lnTo>
                    <a:pt x="795" y="10925"/>
                  </a:lnTo>
                  <a:lnTo>
                    <a:pt x="902" y="10918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2529950" y="2710113"/>
              <a:ext cx="100650" cy="60325"/>
            </a:xfrm>
            <a:custGeom>
              <a:avLst/>
              <a:gdLst/>
              <a:ahLst/>
              <a:cxnLst/>
              <a:rect l="l" t="t" r="r" b="b"/>
              <a:pathLst>
                <a:path w="4026" h="2413" extrusionOk="0">
                  <a:moveTo>
                    <a:pt x="3972" y="0"/>
                  </a:moveTo>
                  <a:lnTo>
                    <a:pt x="0" y="2319"/>
                  </a:lnTo>
                  <a:lnTo>
                    <a:pt x="55" y="2412"/>
                  </a:lnTo>
                  <a:lnTo>
                    <a:pt x="4026" y="94"/>
                  </a:lnTo>
                  <a:lnTo>
                    <a:pt x="39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2549325" y="2771213"/>
              <a:ext cx="11100" cy="11100"/>
            </a:xfrm>
            <a:custGeom>
              <a:avLst/>
              <a:gdLst/>
              <a:ahLst/>
              <a:cxnLst/>
              <a:rect l="l" t="t" r="r" b="b"/>
              <a:pathLst>
                <a:path w="444" h="444" extrusionOk="0">
                  <a:moveTo>
                    <a:pt x="222" y="0"/>
                  </a:moveTo>
                  <a:cubicBezTo>
                    <a:pt x="99" y="0"/>
                    <a:pt x="0" y="99"/>
                    <a:pt x="0" y="222"/>
                  </a:cubicBezTo>
                  <a:cubicBezTo>
                    <a:pt x="0" y="345"/>
                    <a:pt x="100" y="443"/>
                    <a:pt x="222" y="443"/>
                  </a:cubicBezTo>
                  <a:cubicBezTo>
                    <a:pt x="345" y="443"/>
                    <a:pt x="444" y="344"/>
                    <a:pt x="444" y="222"/>
                  </a:cubicBezTo>
                  <a:cubicBezTo>
                    <a:pt x="444" y="101"/>
                    <a:pt x="343" y="2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2556925" y="2791338"/>
              <a:ext cx="11075" cy="11075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22" y="1"/>
                  </a:moveTo>
                  <a:cubicBezTo>
                    <a:pt x="99" y="1"/>
                    <a:pt x="1" y="99"/>
                    <a:pt x="1" y="221"/>
                  </a:cubicBezTo>
                  <a:cubicBezTo>
                    <a:pt x="1" y="344"/>
                    <a:pt x="100" y="443"/>
                    <a:pt x="222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100"/>
                    <a:pt x="344" y="1"/>
                    <a:pt x="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2539950" y="2776738"/>
              <a:ext cx="20475" cy="65125"/>
            </a:xfrm>
            <a:custGeom>
              <a:avLst/>
              <a:gdLst/>
              <a:ahLst/>
              <a:cxnLst/>
              <a:rect l="l" t="t" r="r" b="b"/>
              <a:pathLst>
                <a:path w="819" h="260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410" y="1510"/>
                    <a:pt x="819" y="260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2538725" y="2776463"/>
              <a:ext cx="22875" cy="65850"/>
            </a:xfrm>
            <a:custGeom>
              <a:avLst/>
              <a:gdLst/>
              <a:ahLst/>
              <a:cxnLst/>
              <a:rect l="l" t="t" r="r" b="b"/>
              <a:pathLst>
                <a:path w="915" h="2634" extrusionOk="0">
                  <a:moveTo>
                    <a:pt x="97" y="0"/>
                  </a:moveTo>
                  <a:lnTo>
                    <a:pt x="0" y="26"/>
                  </a:lnTo>
                  <a:cubicBezTo>
                    <a:pt x="4" y="40"/>
                    <a:pt x="414" y="1549"/>
                    <a:pt x="821" y="2634"/>
                  </a:cubicBezTo>
                  <a:lnTo>
                    <a:pt x="914" y="2599"/>
                  </a:lnTo>
                  <a:cubicBezTo>
                    <a:pt x="510" y="1519"/>
                    <a:pt x="102" y="14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2942300" y="2570663"/>
              <a:ext cx="64950" cy="96625"/>
            </a:xfrm>
            <a:custGeom>
              <a:avLst/>
              <a:gdLst/>
              <a:ahLst/>
              <a:cxnLst/>
              <a:rect l="l" t="t" r="r" b="b"/>
              <a:pathLst>
                <a:path w="2598" h="3865" extrusionOk="0">
                  <a:moveTo>
                    <a:pt x="1" y="0"/>
                  </a:moveTo>
                  <a:lnTo>
                    <a:pt x="1" y="2"/>
                  </a:lnTo>
                  <a:lnTo>
                    <a:pt x="84" y="3131"/>
                  </a:lnTo>
                  <a:cubicBezTo>
                    <a:pt x="84" y="3131"/>
                    <a:pt x="402" y="3847"/>
                    <a:pt x="1500" y="3864"/>
                  </a:cubicBezTo>
                  <a:cubicBezTo>
                    <a:pt x="1510" y="3864"/>
                    <a:pt x="1520" y="3864"/>
                    <a:pt x="1530" y="3864"/>
                  </a:cubicBezTo>
                  <a:cubicBezTo>
                    <a:pt x="2598" y="3864"/>
                    <a:pt x="2583" y="2999"/>
                    <a:pt x="2583" y="2999"/>
                  </a:cubicBezTo>
                  <a:lnTo>
                    <a:pt x="2500" y="0"/>
                  </a:lnTo>
                  <a:close/>
                </a:path>
              </a:pathLst>
            </a:custGeom>
            <a:solidFill>
              <a:srgbClr val="FFB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2942300" y="2570713"/>
              <a:ext cx="64075" cy="57850"/>
            </a:xfrm>
            <a:custGeom>
              <a:avLst/>
              <a:gdLst/>
              <a:ahLst/>
              <a:cxnLst/>
              <a:rect l="l" t="t" r="r" b="b"/>
              <a:pathLst>
                <a:path w="2563" h="2314" extrusionOk="0">
                  <a:moveTo>
                    <a:pt x="1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  <a:moveTo>
                    <a:pt x="1" y="1"/>
                  </a:moveTo>
                  <a:lnTo>
                    <a:pt x="10" y="362"/>
                  </a:lnTo>
                  <a:cubicBezTo>
                    <a:pt x="82" y="560"/>
                    <a:pt x="591" y="1776"/>
                    <a:pt x="2563" y="2314"/>
                  </a:cubicBezTo>
                  <a:lnTo>
                    <a:pt x="2499" y="1"/>
                  </a:ln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2906850" y="2467463"/>
              <a:ext cx="121025" cy="140850"/>
            </a:xfrm>
            <a:custGeom>
              <a:avLst/>
              <a:gdLst/>
              <a:ahLst/>
              <a:cxnLst/>
              <a:rect l="l" t="t" r="r" b="b"/>
              <a:pathLst>
                <a:path w="4841" h="5634" extrusionOk="0">
                  <a:moveTo>
                    <a:pt x="2593" y="0"/>
                  </a:moveTo>
                  <a:cubicBezTo>
                    <a:pt x="2407" y="0"/>
                    <a:pt x="2200" y="29"/>
                    <a:pt x="1968" y="91"/>
                  </a:cubicBezTo>
                  <a:cubicBezTo>
                    <a:pt x="621" y="451"/>
                    <a:pt x="581" y="1782"/>
                    <a:pt x="738" y="2726"/>
                  </a:cubicBezTo>
                  <a:cubicBezTo>
                    <a:pt x="655" y="2687"/>
                    <a:pt x="570" y="2665"/>
                    <a:pt x="489" y="2665"/>
                  </a:cubicBezTo>
                  <a:cubicBezTo>
                    <a:pt x="418" y="2665"/>
                    <a:pt x="351" y="2681"/>
                    <a:pt x="291" y="2716"/>
                  </a:cubicBezTo>
                  <a:cubicBezTo>
                    <a:pt x="36" y="2864"/>
                    <a:pt x="1" y="3279"/>
                    <a:pt x="212" y="3647"/>
                  </a:cubicBezTo>
                  <a:cubicBezTo>
                    <a:pt x="373" y="3926"/>
                    <a:pt x="631" y="4096"/>
                    <a:pt x="858" y="4096"/>
                  </a:cubicBezTo>
                  <a:cubicBezTo>
                    <a:pt x="928" y="4096"/>
                    <a:pt x="996" y="4079"/>
                    <a:pt x="1057" y="4044"/>
                  </a:cubicBezTo>
                  <a:cubicBezTo>
                    <a:pt x="1077" y="4033"/>
                    <a:pt x="1096" y="4018"/>
                    <a:pt x="1113" y="4004"/>
                  </a:cubicBezTo>
                  <a:cubicBezTo>
                    <a:pt x="1559" y="4885"/>
                    <a:pt x="2735" y="5634"/>
                    <a:pt x="3573" y="5634"/>
                  </a:cubicBezTo>
                  <a:cubicBezTo>
                    <a:pt x="3780" y="5634"/>
                    <a:pt x="3966" y="5588"/>
                    <a:pt x="4115" y="5488"/>
                  </a:cubicBezTo>
                  <a:cubicBezTo>
                    <a:pt x="4840" y="5006"/>
                    <a:pt x="4755" y="4252"/>
                    <a:pt x="4537" y="3248"/>
                  </a:cubicBezTo>
                  <a:cubicBezTo>
                    <a:pt x="4649" y="3217"/>
                    <a:pt x="4720" y="3163"/>
                    <a:pt x="4692" y="3064"/>
                  </a:cubicBezTo>
                  <a:cubicBezTo>
                    <a:pt x="4663" y="2964"/>
                    <a:pt x="4547" y="2803"/>
                    <a:pt x="4400" y="2629"/>
                  </a:cubicBezTo>
                  <a:cubicBezTo>
                    <a:pt x="4166" y="1512"/>
                    <a:pt x="3948" y="0"/>
                    <a:pt x="2593" y="0"/>
                  </a:cubicBezTo>
                  <a:close/>
                </a:path>
              </a:pathLst>
            </a:custGeom>
            <a:solidFill>
              <a:srgbClr val="FFB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2957150" y="2537163"/>
              <a:ext cx="22850" cy="14600"/>
            </a:xfrm>
            <a:custGeom>
              <a:avLst/>
              <a:gdLst/>
              <a:ahLst/>
              <a:cxnLst/>
              <a:rect l="l" t="t" r="r" b="b"/>
              <a:pathLst>
                <a:path w="914" h="584" extrusionOk="0">
                  <a:moveTo>
                    <a:pt x="558" y="1"/>
                  </a:moveTo>
                  <a:cubicBezTo>
                    <a:pt x="501" y="1"/>
                    <a:pt x="440" y="10"/>
                    <a:pt x="379" y="28"/>
                  </a:cubicBezTo>
                  <a:cubicBezTo>
                    <a:pt x="150" y="93"/>
                    <a:pt x="0" y="266"/>
                    <a:pt x="43" y="413"/>
                  </a:cubicBezTo>
                  <a:cubicBezTo>
                    <a:pt x="74" y="520"/>
                    <a:pt x="201" y="584"/>
                    <a:pt x="356" y="584"/>
                  </a:cubicBezTo>
                  <a:cubicBezTo>
                    <a:pt x="413" y="584"/>
                    <a:pt x="473" y="575"/>
                    <a:pt x="534" y="558"/>
                  </a:cubicBezTo>
                  <a:cubicBezTo>
                    <a:pt x="763" y="491"/>
                    <a:pt x="913" y="318"/>
                    <a:pt x="871" y="172"/>
                  </a:cubicBezTo>
                  <a:cubicBezTo>
                    <a:pt x="840" y="65"/>
                    <a:pt x="713" y="1"/>
                    <a:pt x="558" y="1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2929375" y="2529388"/>
              <a:ext cx="102675" cy="82850"/>
            </a:xfrm>
            <a:custGeom>
              <a:avLst/>
              <a:gdLst/>
              <a:ahLst/>
              <a:cxnLst/>
              <a:rect l="l" t="t" r="r" b="b"/>
              <a:pathLst>
                <a:path w="4107" h="3314" extrusionOk="0">
                  <a:moveTo>
                    <a:pt x="658" y="0"/>
                  </a:moveTo>
                  <a:lnTo>
                    <a:pt x="0" y="341"/>
                  </a:lnTo>
                  <a:cubicBezTo>
                    <a:pt x="450" y="893"/>
                    <a:pt x="212" y="1527"/>
                    <a:pt x="212" y="1527"/>
                  </a:cubicBezTo>
                  <a:cubicBezTo>
                    <a:pt x="663" y="2418"/>
                    <a:pt x="1624" y="3313"/>
                    <a:pt x="2615" y="3313"/>
                  </a:cubicBezTo>
                  <a:cubicBezTo>
                    <a:pt x="2846" y="3313"/>
                    <a:pt x="3079" y="3265"/>
                    <a:pt x="3307" y="3156"/>
                  </a:cubicBezTo>
                  <a:cubicBezTo>
                    <a:pt x="4107" y="2774"/>
                    <a:pt x="4008" y="1887"/>
                    <a:pt x="3641" y="769"/>
                  </a:cubicBezTo>
                  <a:lnTo>
                    <a:pt x="3641" y="769"/>
                  </a:lnTo>
                  <a:cubicBezTo>
                    <a:pt x="3558" y="791"/>
                    <a:pt x="3453" y="798"/>
                    <a:pt x="3349" y="798"/>
                  </a:cubicBezTo>
                  <a:cubicBezTo>
                    <a:pt x="3146" y="798"/>
                    <a:pt x="2950" y="770"/>
                    <a:pt x="2950" y="770"/>
                  </a:cubicBezTo>
                  <a:lnTo>
                    <a:pt x="2766" y="749"/>
                  </a:lnTo>
                  <a:cubicBezTo>
                    <a:pt x="1736" y="930"/>
                    <a:pt x="1402" y="1586"/>
                    <a:pt x="1402" y="1586"/>
                  </a:cubicBezTo>
                  <a:cubicBezTo>
                    <a:pt x="375" y="842"/>
                    <a:pt x="658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2987650" y="2523038"/>
              <a:ext cx="5350" cy="9200"/>
            </a:xfrm>
            <a:custGeom>
              <a:avLst/>
              <a:gdLst/>
              <a:ahLst/>
              <a:cxnLst/>
              <a:rect l="l" t="t" r="r" b="b"/>
              <a:pathLst>
                <a:path w="214" h="368" extrusionOk="0">
                  <a:moveTo>
                    <a:pt x="90" y="0"/>
                  </a:moveTo>
                  <a:cubicBezTo>
                    <a:pt x="88" y="0"/>
                    <a:pt x="86" y="0"/>
                    <a:pt x="84" y="0"/>
                  </a:cubicBezTo>
                  <a:cubicBezTo>
                    <a:pt x="33" y="6"/>
                    <a:pt x="1" y="94"/>
                    <a:pt x="13" y="195"/>
                  </a:cubicBezTo>
                  <a:cubicBezTo>
                    <a:pt x="26" y="292"/>
                    <a:pt x="74" y="367"/>
                    <a:pt x="124" y="367"/>
                  </a:cubicBezTo>
                  <a:cubicBezTo>
                    <a:pt x="126" y="367"/>
                    <a:pt x="128" y="367"/>
                    <a:pt x="130" y="367"/>
                  </a:cubicBezTo>
                  <a:cubicBezTo>
                    <a:pt x="182" y="361"/>
                    <a:pt x="214" y="274"/>
                    <a:pt x="200" y="173"/>
                  </a:cubicBezTo>
                  <a:cubicBezTo>
                    <a:pt x="188" y="76"/>
                    <a:pt x="140" y="0"/>
                    <a:pt x="90" y="0"/>
                  </a:cubicBezTo>
                  <a:close/>
                </a:path>
              </a:pathLst>
            </a:custGeom>
            <a:solidFill>
              <a:srgbClr val="210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2977500" y="2516688"/>
              <a:ext cx="19075" cy="5125"/>
            </a:xfrm>
            <a:custGeom>
              <a:avLst/>
              <a:gdLst/>
              <a:ahLst/>
              <a:cxnLst/>
              <a:rect l="l" t="t" r="r" b="b"/>
              <a:pathLst>
                <a:path w="763" h="205" extrusionOk="0">
                  <a:moveTo>
                    <a:pt x="467" y="1"/>
                  </a:moveTo>
                  <a:cubicBezTo>
                    <a:pt x="306" y="1"/>
                    <a:pt x="118" y="26"/>
                    <a:pt x="1" y="129"/>
                  </a:cubicBezTo>
                  <a:lnTo>
                    <a:pt x="67" y="205"/>
                  </a:lnTo>
                  <a:cubicBezTo>
                    <a:pt x="161" y="122"/>
                    <a:pt x="322" y="100"/>
                    <a:pt x="464" y="100"/>
                  </a:cubicBezTo>
                  <a:cubicBezTo>
                    <a:pt x="614" y="100"/>
                    <a:pt x="741" y="124"/>
                    <a:pt x="744" y="125"/>
                  </a:cubicBezTo>
                  <a:lnTo>
                    <a:pt x="763" y="27"/>
                  </a:lnTo>
                  <a:cubicBezTo>
                    <a:pt x="752" y="25"/>
                    <a:pt x="623" y="1"/>
                    <a:pt x="467" y="1"/>
                  </a:cubicBezTo>
                  <a:close/>
                </a:path>
              </a:pathLst>
            </a:custGeom>
            <a:solidFill>
              <a:srgbClr val="210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2987725" y="2577263"/>
              <a:ext cx="25625" cy="5875"/>
            </a:xfrm>
            <a:custGeom>
              <a:avLst/>
              <a:gdLst/>
              <a:ahLst/>
              <a:cxnLst/>
              <a:rect l="l" t="t" r="r" b="b"/>
              <a:pathLst>
                <a:path w="1025" h="235" extrusionOk="0">
                  <a:moveTo>
                    <a:pt x="50" y="0"/>
                  </a:moveTo>
                  <a:lnTo>
                    <a:pt x="1" y="87"/>
                  </a:lnTo>
                  <a:cubicBezTo>
                    <a:pt x="199" y="197"/>
                    <a:pt x="377" y="235"/>
                    <a:pt x="529" y="235"/>
                  </a:cubicBezTo>
                  <a:cubicBezTo>
                    <a:pt x="826" y="235"/>
                    <a:pt x="1012" y="92"/>
                    <a:pt x="1024" y="83"/>
                  </a:cubicBezTo>
                  <a:lnTo>
                    <a:pt x="962" y="4"/>
                  </a:lnTo>
                  <a:cubicBezTo>
                    <a:pt x="953" y="13"/>
                    <a:pt x="791" y="135"/>
                    <a:pt x="532" y="135"/>
                  </a:cubicBezTo>
                  <a:cubicBezTo>
                    <a:pt x="396" y="135"/>
                    <a:pt x="232" y="102"/>
                    <a:pt x="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2913800" y="2544263"/>
              <a:ext cx="17625" cy="11225"/>
            </a:xfrm>
            <a:custGeom>
              <a:avLst/>
              <a:gdLst/>
              <a:ahLst/>
              <a:cxnLst/>
              <a:rect l="l" t="t" r="r" b="b"/>
              <a:pathLst>
                <a:path w="705" h="449" extrusionOk="0">
                  <a:moveTo>
                    <a:pt x="240" y="1"/>
                  </a:moveTo>
                  <a:cubicBezTo>
                    <a:pt x="157" y="1"/>
                    <a:pt x="76" y="40"/>
                    <a:pt x="0" y="118"/>
                  </a:cubicBezTo>
                  <a:lnTo>
                    <a:pt x="54" y="170"/>
                  </a:lnTo>
                  <a:cubicBezTo>
                    <a:pt x="116" y="107"/>
                    <a:pt x="178" y="75"/>
                    <a:pt x="241" y="75"/>
                  </a:cubicBezTo>
                  <a:cubicBezTo>
                    <a:pt x="252" y="75"/>
                    <a:pt x="263" y="76"/>
                    <a:pt x="274" y="78"/>
                  </a:cubicBezTo>
                  <a:cubicBezTo>
                    <a:pt x="476" y="112"/>
                    <a:pt x="636" y="444"/>
                    <a:pt x="637" y="448"/>
                  </a:cubicBezTo>
                  <a:lnTo>
                    <a:pt x="704" y="417"/>
                  </a:lnTo>
                  <a:cubicBezTo>
                    <a:pt x="698" y="402"/>
                    <a:pt x="527" y="45"/>
                    <a:pt x="285" y="4"/>
                  </a:cubicBezTo>
                  <a:cubicBezTo>
                    <a:pt x="270" y="2"/>
                    <a:pt x="255" y="1"/>
                    <a:pt x="240" y="1"/>
                  </a:cubicBezTo>
                  <a:close/>
                </a:path>
              </a:pathLst>
            </a:custGeom>
            <a:solidFill>
              <a:srgbClr val="210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2920400" y="2546563"/>
              <a:ext cx="4925" cy="5275"/>
            </a:xfrm>
            <a:custGeom>
              <a:avLst/>
              <a:gdLst/>
              <a:ahLst/>
              <a:cxnLst/>
              <a:rect l="l" t="t" r="r" b="b"/>
              <a:pathLst>
                <a:path w="197" h="211" extrusionOk="0">
                  <a:moveTo>
                    <a:pt x="167" y="0"/>
                  </a:moveTo>
                  <a:cubicBezTo>
                    <a:pt x="162" y="3"/>
                    <a:pt x="43" y="55"/>
                    <a:pt x="0" y="187"/>
                  </a:cubicBezTo>
                  <a:lnTo>
                    <a:pt x="72" y="210"/>
                  </a:lnTo>
                  <a:cubicBezTo>
                    <a:pt x="104" y="112"/>
                    <a:pt x="196" y="71"/>
                    <a:pt x="197" y="69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210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2895075" y="2443138"/>
              <a:ext cx="128850" cy="108450"/>
            </a:xfrm>
            <a:custGeom>
              <a:avLst/>
              <a:gdLst/>
              <a:ahLst/>
              <a:cxnLst/>
              <a:rect l="l" t="t" r="r" b="b"/>
              <a:pathLst>
                <a:path w="5154" h="4338" extrusionOk="0">
                  <a:moveTo>
                    <a:pt x="3386" y="1"/>
                  </a:moveTo>
                  <a:cubicBezTo>
                    <a:pt x="2874" y="1"/>
                    <a:pt x="2327" y="191"/>
                    <a:pt x="1890" y="707"/>
                  </a:cubicBezTo>
                  <a:lnTo>
                    <a:pt x="1474" y="1323"/>
                  </a:lnTo>
                  <a:cubicBezTo>
                    <a:pt x="1474" y="1323"/>
                    <a:pt x="1340" y="1219"/>
                    <a:pt x="1124" y="1219"/>
                  </a:cubicBezTo>
                  <a:cubicBezTo>
                    <a:pt x="946" y="1219"/>
                    <a:pt x="711" y="1290"/>
                    <a:pt x="451" y="1553"/>
                  </a:cubicBezTo>
                  <a:cubicBezTo>
                    <a:pt x="1" y="2006"/>
                    <a:pt x="159" y="3355"/>
                    <a:pt x="651" y="3791"/>
                  </a:cubicBezTo>
                  <a:cubicBezTo>
                    <a:pt x="651" y="3790"/>
                    <a:pt x="734" y="3649"/>
                    <a:pt x="955" y="3649"/>
                  </a:cubicBezTo>
                  <a:cubicBezTo>
                    <a:pt x="1025" y="3649"/>
                    <a:pt x="1109" y="3663"/>
                    <a:pt x="1209" y="3701"/>
                  </a:cubicBezTo>
                  <a:lnTo>
                    <a:pt x="1723" y="4337"/>
                  </a:lnTo>
                  <a:cubicBezTo>
                    <a:pt x="1723" y="4337"/>
                    <a:pt x="2339" y="3188"/>
                    <a:pt x="2007" y="2056"/>
                  </a:cubicBezTo>
                  <a:lnTo>
                    <a:pt x="2007" y="2056"/>
                  </a:lnTo>
                  <a:cubicBezTo>
                    <a:pt x="2007" y="2056"/>
                    <a:pt x="2207" y="2151"/>
                    <a:pt x="2488" y="2151"/>
                  </a:cubicBezTo>
                  <a:cubicBezTo>
                    <a:pt x="2628" y="2151"/>
                    <a:pt x="2790" y="2127"/>
                    <a:pt x="2956" y="2056"/>
                  </a:cubicBezTo>
                  <a:cubicBezTo>
                    <a:pt x="3217" y="1943"/>
                    <a:pt x="3582" y="1878"/>
                    <a:pt x="3888" y="1878"/>
                  </a:cubicBezTo>
                  <a:cubicBezTo>
                    <a:pt x="4168" y="1878"/>
                    <a:pt x="4398" y="1932"/>
                    <a:pt x="4452" y="2056"/>
                  </a:cubicBezTo>
                  <a:cubicBezTo>
                    <a:pt x="4452" y="2056"/>
                    <a:pt x="5154" y="1506"/>
                    <a:pt x="4972" y="840"/>
                  </a:cubicBezTo>
                  <a:cubicBezTo>
                    <a:pt x="4860" y="439"/>
                    <a:pt x="4163" y="1"/>
                    <a:pt x="3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3012500" y="2509388"/>
              <a:ext cx="24650" cy="5675"/>
            </a:xfrm>
            <a:custGeom>
              <a:avLst/>
              <a:gdLst/>
              <a:ahLst/>
              <a:cxnLst/>
              <a:rect l="l" t="t" r="r" b="b"/>
              <a:pathLst>
                <a:path w="986" h="227" extrusionOk="0">
                  <a:moveTo>
                    <a:pt x="972" y="1"/>
                  </a:moveTo>
                  <a:lnTo>
                    <a:pt x="0" y="128"/>
                  </a:lnTo>
                  <a:lnTo>
                    <a:pt x="13" y="227"/>
                  </a:lnTo>
                  <a:lnTo>
                    <a:pt x="986" y="99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7C5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2970075" y="2507113"/>
              <a:ext cx="36575" cy="41050"/>
            </a:xfrm>
            <a:custGeom>
              <a:avLst/>
              <a:gdLst/>
              <a:ahLst/>
              <a:cxnLst/>
              <a:rect l="l" t="t" r="r" b="b"/>
              <a:pathLst>
                <a:path w="1463" h="1642" extrusionOk="0">
                  <a:moveTo>
                    <a:pt x="707" y="99"/>
                  </a:moveTo>
                  <a:cubicBezTo>
                    <a:pt x="1017" y="99"/>
                    <a:pt x="1294" y="378"/>
                    <a:pt x="1336" y="751"/>
                  </a:cubicBezTo>
                  <a:cubicBezTo>
                    <a:pt x="1359" y="945"/>
                    <a:pt x="1315" y="1132"/>
                    <a:pt x="1216" y="1282"/>
                  </a:cubicBezTo>
                  <a:cubicBezTo>
                    <a:pt x="1118" y="1429"/>
                    <a:pt x="975" y="1520"/>
                    <a:pt x="814" y="1540"/>
                  </a:cubicBezTo>
                  <a:cubicBezTo>
                    <a:pt x="794" y="1542"/>
                    <a:pt x="775" y="1543"/>
                    <a:pt x="755" y="1543"/>
                  </a:cubicBezTo>
                  <a:cubicBezTo>
                    <a:pt x="446" y="1543"/>
                    <a:pt x="169" y="1265"/>
                    <a:pt x="125" y="893"/>
                  </a:cubicBezTo>
                  <a:cubicBezTo>
                    <a:pt x="101" y="698"/>
                    <a:pt x="146" y="511"/>
                    <a:pt x="245" y="361"/>
                  </a:cubicBezTo>
                  <a:cubicBezTo>
                    <a:pt x="343" y="213"/>
                    <a:pt x="486" y="123"/>
                    <a:pt x="647" y="103"/>
                  </a:cubicBezTo>
                  <a:cubicBezTo>
                    <a:pt x="667" y="101"/>
                    <a:pt x="686" y="99"/>
                    <a:pt x="707" y="99"/>
                  </a:cubicBezTo>
                  <a:close/>
                  <a:moveTo>
                    <a:pt x="711" y="0"/>
                  </a:moveTo>
                  <a:cubicBezTo>
                    <a:pt x="686" y="0"/>
                    <a:pt x="661" y="2"/>
                    <a:pt x="636" y="5"/>
                  </a:cubicBezTo>
                  <a:cubicBezTo>
                    <a:pt x="447" y="27"/>
                    <a:pt x="279" y="133"/>
                    <a:pt x="163" y="305"/>
                  </a:cubicBezTo>
                  <a:cubicBezTo>
                    <a:pt x="49" y="474"/>
                    <a:pt x="1" y="685"/>
                    <a:pt x="27" y="902"/>
                  </a:cubicBezTo>
                  <a:cubicBezTo>
                    <a:pt x="75" y="1326"/>
                    <a:pt x="395" y="1641"/>
                    <a:pt x="755" y="1641"/>
                  </a:cubicBezTo>
                  <a:cubicBezTo>
                    <a:pt x="778" y="1641"/>
                    <a:pt x="803" y="1640"/>
                    <a:pt x="827" y="1636"/>
                  </a:cubicBezTo>
                  <a:cubicBezTo>
                    <a:pt x="1016" y="1615"/>
                    <a:pt x="1185" y="1509"/>
                    <a:pt x="1300" y="1336"/>
                  </a:cubicBezTo>
                  <a:cubicBezTo>
                    <a:pt x="1414" y="1168"/>
                    <a:pt x="1462" y="956"/>
                    <a:pt x="1436" y="739"/>
                  </a:cubicBezTo>
                  <a:cubicBezTo>
                    <a:pt x="1387" y="318"/>
                    <a:pt x="1069" y="0"/>
                    <a:pt x="711" y="0"/>
                  </a:cubicBezTo>
                  <a:close/>
                </a:path>
              </a:pathLst>
            </a:custGeom>
            <a:solidFill>
              <a:srgbClr val="985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3013600" y="2501113"/>
              <a:ext cx="28700" cy="40975"/>
            </a:xfrm>
            <a:custGeom>
              <a:avLst/>
              <a:gdLst/>
              <a:ahLst/>
              <a:cxnLst/>
              <a:rect l="l" t="t" r="r" b="b"/>
              <a:pathLst>
                <a:path w="1148" h="1639" extrusionOk="0">
                  <a:moveTo>
                    <a:pt x="518" y="100"/>
                  </a:moveTo>
                  <a:cubicBezTo>
                    <a:pt x="617" y="100"/>
                    <a:pt x="718" y="160"/>
                    <a:pt x="805" y="269"/>
                  </a:cubicBezTo>
                  <a:cubicBezTo>
                    <a:pt x="904" y="395"/>
                    <a:pt x="972" y="574"/>
                    <a:pt x="994" y="769"/>
                  </a:cubicBezTo>
                  <a:cubicBezTo>
                    <a:pt x="1041" y="1165"/>
                    <a:pt x="890" y="1509"/>
                    <a:pt x="658" y="1537"/>
                  </a:cubicBezTo>
                  <a:cubicBezTo>
                    <a:pt x="648" y="1538"/>
                    <a:pt x="639" y="1538"/>
                    <a:pt x="629" y="1538"/>
                  </a:cubicBezTo>
                  <a:cubicBezTo>
                    <a:pt x="409" y="1538"/>
                    <a:pt x="199" y="1248"/>
                    <a:pt x="154" y="869"/>
                  </a:cubicBezTo>
                  <a:cubicBezTo>
                    <a:pt x="107" y="473"/>
                    <a:pt x="259" y="129"/>
                    <a:pt x="490" y="101"/>
                  </a:cubicBezTo>
                  <a:cubicBezTo>
                    <a:pt x="500" y="100"/>
                    <a:pt x="510" y="100"/>
                    <a:pt x="518" y="100"/>
                  </a:cubicBezTo>
                  <a:close/>
                  <a:moveTo>
                    <a:pt x="519" y="0"/>
                  </a:moveTo>
                  <a:cubicBezTo>
                    <a:pt x="506" y="0"/>
                    <a:pt x="492" y="1"/>
                    <a:pt x="479" y="3"/>
                  </a:cubicBezTo>
                  <a:cubicBezTo>
                    <a:pt x="187" y="37"/>
                    <a:pt x="1" y="422"/>
                    <a:pt x="55" y="881"/>
                  </a:cubicBezTo>
                  <a:cubicBezTo>
                    <a:pt x="104" y="1316"/>
                    <a:pt x="353" y="1638"/>
                    <a:pt x="629" y="1638"/>
                  </a:cubicBezTo>
                  <a:cubicBezTo>
                    <a:pt x="642" y="1638"/>
                    <a:pt x="656" y="1637"/>
                    <a:pt x="670" y="1636"/>
                  </a:cubicBezTo>
                  <a:cubicBezTo>
                    <a:pt x="961" y="1602"/>
                    <a:pt x="1148" y="1217"/>
                    <a:pt x="1095" y="758"/>
                  </a:cubicBezTo>
                  <a:cubicBezTo>
                    <a:pt x="1069" y="545"/>
                    <a:pt x="993" y="350"/>
                    <a:pt x="883" y="208"/>
                  </a:cubicBezTo>
                  <a:cubicBezTo>
                    <a:pt x="777" y="73"/>
                    <a:pt x="649" y="0"/>
                    <a:pt x="519" y="0"/>
                  </a:cubicBezTo>
                  <a:close/>
                </a:path>
              </a:pathLst>
            </a:custGeom>
            <a:solidFill>
              <a:srgbClr val="985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0"/>
            <p:cNvSpPr/>
            <p:nvPr/>
          </p:nvSpPr>
          <p:spPr>
            <a:xfrm>
              <a:off x="3004400" y="2521888"/>
              <a:ext cx="12050" cy="5175"/>
            </a:xfrm>
            <a:custGeom>
              <a:avLst/>
              <a:gdLst/>
              <a:ahLst/>
              <a:cxnLst/>
              <a:rect l="l" t="t" r="r" b="b"/>
              <a:pathLst>
                <a:path w="482" h="207" extrusionOk="0">
                  <a:moveTo>
                    <a:pt x="458" y="1"/>
                  </a:moveTo>
                  <a:lnTo>
                    <a:pt x="0" y="110"/>
                  </a:lnTo>
                  <a:lnTo>
                    <a:pt x="23" y="207"/>
                  </a:lnTo>
                  <a:lnTo>
                    <a:pt x="482" y="97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985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0"/>
            <p:cNvSpPr/>
            <p:nvPr/>
          </p:nvSpPr>
          <p:spPr>
            <a:xfrm>
              <a:off x="2925300" y="2528313"/>
              <a:ext cx="47025" cy="8600"/>
            </a:xfrm>
            <a:custGeom>
              <a:avLst/>
              <a:gdLst/>
              <a:ahLst/>
              <a:cxnLst/>
              <a:rect l="l" t="t" r="r" b="b"/>
              <a:pathLst>
                <a:path w="1881" h="344" extrusionOk="0">
                  <a:moveTo>
                    <a:pt x="1867" y="1"/>
                  </a:moveTo>
                  <a:lnTo>
                    <a:pt x="1" y="245"/>
                  </a:lnTo>
                  <a:lnTo>
                    <a:pt x="13" y="343"/>
                  </a:lnTo>
                  <a:lnTo>
                    <a:pt x="1881" y="99"/>
                  </a:lnTo>
                  <a:lnTo>
                    <a:pt x="1867" y="1"/>
                  </a:lnTo>
                  <a:close/>
                </a:path>
              </a:pathLst>
            </a:custGeom>
            <a:solidFill>
              <a:srgbClr val="985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2955700" y="2447813"/>
              <a:ext cx="37700" cy="7650"/>
            </a:xfrm>
            <a:custGeom>
              <a:avLst/>
              <a:gdLst/>
              <a:ahLst/>
              <a:cxnLst/>
              <a:rect l="l" t="t" r="r" b="b"/>
              <a:pathLst>
                <a:path w="1508" h="306" extrusionOk="0">
                  <a:moveTo>
                    <a:pt x="852" y="1"/>
                  </a:moveTo>
                  <a:cubicBezTo>
                    <a:pt x="662" y="1"/>
                    <a:pt x="473" y="34"/>
                    <a:pt x="296" y="103"/>
                  </a:cubicBezTo>
                  <a:cubicBezTo>
                    <a:pt x="182" y="146"/>
                    <a:pt x="71" y="207"/>
                    <a:pt x="0" y="306"/>
                  </a:cubicBezTo>
                  <a:cubicBezTo>
                    <a:pt x="91" y="305"/>
                    <a:pt x="177" y="263"/>
                    <a:pt x="262" y="230"/>
                  </a:cubicBezTo>
                  <a:cubicBezTo>
                    <a:pt x="416" y="172"/>
                    <a:pt x="582" y="143"/>
                    <a:pt x="747" y="143"/>
                  </a:cubicBezTo>
                  <a:cubicBezTo>
                    <a:pt x="887" y="143"/>
                    <a:pt x="1027" y="164"/>
                    <a:pt x="1161" y="206"/>
                  </a:cubicBezTo>
                  <a:cubicBezTo>
                    <a:pt x="1215" y="223"/>
                    <a:pt x="1270" y="244"/>
                    <a:pt x="1327" y="244"/>
                  </a:cubicBezTo>
                  <a:cubicBezTo>
                    <a:pt x="1333" y="244"/>
                    <a:pt x="1338" y="244"/>
                    <a:pt x="1343" y="244"/>
                  </a:cubicBezTo>
                  <a:cubicBezTo>
                    <a:pt x="1465" y="235"/>
                    <a:pt x="1507" y="144"/>
                    <a:pt x="1387" y="96"/>
                  </a:cubicBezTo>
                  <a:cubicBezTo>
                    <a:pt x="1273" y="51"/>
                    <a:pt x="1150" y="25"/>
                    <a:pt x="1030" y="11"/>
                  </a:cubicBezTo>
                  <a:cubicBezTo>
                    <a:pt x="971" y="4"/>
                    <a:pt x="911" y="1"/>
                    <a:pt x="852" y="1"/>
                  </a:cubicBezTo>
                  <a:close/>
                </a:path>
              </a:pathLst>
            </a:custGeom>
            <a:solidFill>
              <a:srgbClr val="536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2949750" y="2463038"/>
              <a:ext cx="48075" cy="8950"/>
            </a:xfrm>
            <a:custGeom>
              <a:avLst/>
              <a:gdLst/>
              <a:ahLst/>
              <a:cxnLst/>
              <a:rect l="l" t="t" r="r" b="b"/>
              <a:pathLst>
                <a:path w="1923" h="358" extrusionOk="0">
                  <a:moveTo>
                    <a:pt x="1404" y="0"/>
                  </a:moveTo>
                  <a:cubicBezTo>
                    <a:pt x="1234" y="0"/>
                    <a:pt x="1064" y="22"/>
                    <a:pt x="898" y="59"/>
                  </a:cubicBezTo>
                  <a:cubicBezTo>
                    <a:pt x="590" y="126"/>
                    <a:pt x="293" y="240"/>
                    <a:pt x="0" y="354"/>
                  </a:cubicBezTo>
                  <a:cubicBezTo>
                    <a:pt x="26" y="356"/>
                    <a:pt x="51" y="357"/>
                    <a:pt x="77" y="357"/>
                  </a:cubicBezTo>
                  <a:cubicBezTo>
                    <a:pt x="256" y="357"/>
                    <a:pt x="435" y="309"/>
                    <a:pt x="613" y="280"/>
                  </a:cubicBezTo>
                  <a:cubicBezTo>
                    <a:pt x="997" y="219"/>
                    <a:pt x="1394" y="257"/>
                    <a:pt x="1772" y="165"/>
                  </a:cubicBezTo>
                  <a:cubicBezTo>
                    <a:pt x="1804" y="157"/>
                    <a:pt x="1839" y="147"/>
                    <a:pt x="1856" y="118"/>
                  </a:cubicBezTo>
                  <a:cubicBezTo>
                    <a:pt x="1922" y="12"/>
                    <a:pt x="1513" y="2"/>
                    <a:pt x="1458" y="1"/>
                  </a:cubicBezTo>
                  <a:cubicBezTo>
                    <a:pt x="1440" y="0"/>
                    <a:pt x="1422" y="0"/>
                    <a:pt x="1404" y="0"/>
                  </a:cubicBezTo>
                  <a:close/>
                </a:path>
              </a:pathLst>
            </a:custGeom>
            <a:solidFill>
              <a:srgbClr val="536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2994050" y="2473838"/>
              <a:ext cx="14100" cy="9125"/>
            </a:xfrm>
            <a:custGeom>
              <a:avLst/>
              <a:gdLst/>
              <a:ahLst/>
              <a:cxnLst/>
              <a:rect l="l" t="t" r="r" b="b"/>
              <a:pathLst>
                <a:path w="564" h="365" extrusionOk="0">
                  <a:moveTo>
                    <a:pt x="460" y="0"/>
                  </a:moveTo>
                  <a:cubicBezTo>
                    <a:pt x="401" y="0"/>
                    <a:pt x="348" y="71"/>
                    <a:pt x="309" y="104"/>
                  </a:cubicBezTo>
                  <a:cubicBezTo>
                    <a:pt x="234" y="166"/>
                    <a:pt x="136" y="187"/>
                    <a:pt x="58" y="243"/>
                  </a:cubicBezTo>
                  <a:cubicBezTo>
                    <a:pt x="29" y="265"/>
                    <a:pt x="0" y="302"/>
                    <a:pt x="17" y="334"/>
                  </a:cubicBezTo>
                  <a:cubicBezTo>
                    <a:pt x="29" y="358"/>
                    <a:pt x="56" y="365"/>
                    <a:pt x="83" y="365"/>
                  </a:cubicBezTo>
                  <a:cubicBezTo>
                    <a:pt x="88" y="365"/>
                    <a:pt x="94" y="365"/>
                    <a:pt x="100" y="364"/>
                  </a:cubicBezTo>
                  <a:cubicBezTo>
                    <a:pt x="190" y="358"/>
                    <a:pt x="278" y="335"/>
                    <a:pt x="357" y="295"/>
                  </a:cubicBezTo>
                  <a:cubicBezTo>
                    <a:pt x="410" y="267"/>
                    <a:pt x="461" y="233"/>
                    <a:pt x="496" y="185"/>
                  </a:cubicBezTo>
                  <a:cubicBezTo>
                    <a:pt x="531" y="135"/>
                    <a:pt x="563" y="46"/>
                    <a:pt x="497" y="10"/>
                  </a:cubicBezTo>
                  <a:cubicBezTo>
                    <a:pt x="484" y="3"/>
                    <a:pt x="472" y="0"/>
                    <a:pt x="460" y="0"/>
                  </a:cubicBezTo>
                  <a:close/>
                </a:path>
              </a:pathLst>
            </a:custGeom>
            <a:solidFill>
              <a:srgbClr val="536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2908375" y="2481263"/>
              <a:ext cx="12300" cy="21125"/>
            </a:xfrm>
            <a:custGeom>
              <a:avLst/>
              <a:gdLst/>
              <a:ahLst/>
              <a:cxnLst/>
              <a:rect l="l" t="t" r="r" b="b"/>
              <a:pathLst>
                <a:path w="492" h="845" extrusionOk="0">
                  <a:moveTo>
                    <a:pt x="398" y="0"/>
                  </a:moveTo>
                  <a:cubicBezTo>
                    <a:pt x="338" y="0"/>
                    <a:pt x="210" y="118"/>
                    <a:pt x="172" y="152"/>
                  </a:cubicBezTo>
                  <a:cubicBezTo>
                    <a:pt x="94" y="220"/>
                    <a:pt x="31" y="308"/>
                    <a:pt x="11" y="409"/>
                  </a:cubicBezTo>
                  <a:cubicBezTo>
                    <a:pt x="2" y="453"/>
                    <a:pt x="2" y="499"/>
                    <a:pt x="2" y="543"/>
                  </a:cubicBezTo>
                  <a:cubicBezTo>
                    <a:pt x="2" y="612"/>
                    <a:pt x="1" y="681"/>
                    <a:pt x="1" y="749"/>
                  </a:cubicBezTo>
                  <a:cubicBezTo>
                    <a:pt x="1" y="781"/>
                    <a:pt x="4" y="821"/>
                    <a:pt x="31" y="837"/>
                  </a:cubicBezTo>
                  <a:cubicBezTo>
                    <a:pt x="39" y="842"/>
                    <a:pt x="48" y="845"/>
                    <a:pt x="57" y="845"/>
                  </a:cubicBezTo>
                  <a:cubicBezTo>
                    <a:pt x="82" y="845"/>
                    <a:pt x="108" y="827"/>
                    <a:pt x="121" y="803"/>
                  </a:cubicBezTo>
                  <a:cubicBezTo>
                    <a:pt x="140" y="772"/>
                    <a:pt x="140" y="735"/>
                    <a:pt x="145" y="698"/>
                  </a:cubicBezTo>
                  <a:cubicBezTo>
                    <a:pt x="170" y="498"/>
                    <a:pt x="316" y="339"/>
                    <a:pt x="421" y="168"/>
                  </a:cubicBezTo>
                  <a:cubicBezTo>
                    <a:pt x="457" y="109"/>
                    <a:pt x="492" y="14"/>
                    <a:pt x="404" y="1"/>
                  </a:cubicBezTo>
                  <a:cubicBezTo>
                    <a:pt x="402" y="1"/>
                    <a:pt x="400" y="0"/>
                    <a:pt x="398" y="0"/>
                  </a:cubicBezTo>
                  <a:close/>
                </a:path>
              </a:pathLst>
            </a:custGeom>
            <a:solidFill>
              <a:srgbClr val="536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2932450" y="2499638"/>
              <a:ext cx="7300" cy="22325"/>
            </a:xfrm>
            <a:custGeom>
              <a:avLst/>
              <a:gdLst/>
              <a:ahLst/>
              <a:cxnLst/>
              <a:rect l="l" t="t" r="r" b="b"/>
              <a:pathLst>
                <a:path w="292" h="893" extrusionOk="0">
                  <a:moveTo>
                    <a:pt x="110" y="1"/>
                  </a:moveTo>
                  <a:cubicBezTo>
                    <a:pt x="64" y="1"/>
                    <a:pt x="74" y="87"/>
                    <a:pt x="77" y="139"/>
                  </a:cubicBezTo>
                  <a:cubicBezTo>
                    <a:pt x="84" y="268"/>
                    <a:pt x="94" y="388"/>
                    <a:pt x="69" y="516"/>
                  </a:cubicBezTo>
                  <a:cubicBezTo>
                    <a:pt x="45" y="641"/>
                    <a:pt x="1" y="773"/>
                    <a:pt x="42" y="893"/>
                  </a:cubicBezTo>
                  <a:cubicBezTo>
                    <a:pt x="123" y="838"/>
                    <a:pt x="164" y="743"/>
                    <a:pt x="188" y="650"/>
                  </a:cubicBezTo>
                  <a:cubicBezTo>
                    <a:pt x="219" y="533"/>
                    <a:pt x="291" y="103"/>
                    <a:pt x="154" y="17"/>
                  </a:cubicBezTo>
                  <a:cubicBezTo>
                    <a:pt x="135" y="6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536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2910225" y="2511213"/>
              <a:ext cx="7525" cy="13750"/>
            </a:xfrm>
            <a:custGeom>
              <a:avLst/>
              <a:gdLst/>
              <a:ahLst/>
              <a:cxnLst/>
              <a:rect l="l" t="t" r="r" b="b"/>
              <a:pathLst>
                <a:path w="301" h="550" extrusionOk="0">
                  <a:moveTo>
                    <a:pt x="245" y="0"/>
                  </a:moveTo>
                  <a:cubicBezTo>
                    <a:pt x="224" y="0"/>
                    <a:pt x="193" y="16"/>
                    <a:pt x="151" y="53"/>
                  </a:cubicBezTo>
                  <a:cubicBezTo>
                    <a:pt x="39" y="153"/>
                    <a:pt x="0" y="374"/>
                    <a:pt x="49" y="510"/>
                  </a:cubicBezTo>
                  <a:cubicBezTo>
                    <a:pt x="56" y="528"/>
                    <a:pt x="69" y="550"/>
                    <a:pt x="89" y="550"/>
                  </a:cubicBezTo>
                  <a:cubicBezTo>
                    <a:pt x="91" y="550"/>
                    <a:pt x="93" y="550"/>
                    <a:pt x="96" y="549"/>
                  </a:cubicBezTo>
                  <a:cubicBezTo>
                    <a:pt x="104" y="546"/>
                    <a:pt x="109" y="539"/>
                    <a:pt x="114" y="530"/>
                  </a:cubicBezTo>
                  <a:cubicBezTo>
                    <a:pt x="159" y="466"/>
                    <a:pt x="154" y="380"/>
                    <a:pt x="174" y="305"/>
                  </a:cubicBezTo>
                  <a:cubicBezTo>
                    <a:pt x="185" y="263"/>
                    <a:pt x="204" y="223"/>
                    <a:pt x="228" y="188"/>
                  </a:cubicBezTo>
                  <a:cubicBezTo>
                    <a:pt x="287" y="106"/>
                    <a:pt x="301" y="0"/>
                    <a:pt x="245" y="0"/>
                  </a:cubicBezTo>
                  <a:close/>
                </a:path>
              </a:pathLst>
            </a:custGeom>
            <a:solidFill>
              <a:srgbClr val="536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2923225" y="2487113"/>
              <a:ext cx="7425" cy="9425"/>
            </a:xfrm>
            <a:custGeom>
              <a:avLst/>
              <a:gdLst/>
              <a:ahLst/>
              <a:cxnLst/>
              <a:rect l="l" t="t" r="r" b="b"/>
              <a:pathLst>
                <a:path w="297" h="377" extrusionOk="0">
                  <a:moveTo>
                    <a:pt x="231" y="0"/>
                  </a:moveTo>
                  <a:cubicBezTo>
                    <a:pt x="223" y="0"/>
                    <a:pt x="215" y="2"/>
                    <a:pt x="208" y="7"/>
                  </a:cubicBezTo>
                  <a:cubicBezTo>
                    <a:pt x="208" y="7"/>
                    <a:pt x="0" y="247"/>
                    <a:pt x="41" y="376"/>
                  </a:cubicBezTo>
                  <a:cubicBezTo>
                    <a:pt x="164" y="345"/>
                    <a:pt x="265" y="240"/>
                    <a:pt x="290" y="116"/>
                  </a:cubicBezTo>
                  <a:cubicBezTo>
                    <a:pt x="295" y="87"/>
                    <a:pt x="296" y="56"/>
                    <a:pt x="282" y="32"/>
                  </a:cubicBezTo>
                  <a:cubicBezTo>
                    <a:pt x="271" y="13"/>
                    <a:pt x="251" y="0"/>
                    <a:pt x="231" y="0"/>
                  </a:cubicBezTo>
                  <a:close/>
                </a:path>
              </a:pathLst>
            </a:custGeom>
            <a:solidFill>
              <a:srgbClr val="536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2994325" y="2832738"/>
              <a:ext cx="235650" cy="258150"/>
            </a:xfrm>
            <a:custGeom>
              <a:avLst/>
              <a:gdLst/>
              <a:ahLst/>
              <a:cxnLst/>
              <a:rect l="l" t="t" r="r" b="b"/>
              <a:pathLst>
                <a:path w="9426" h="10326" extrusionOk="0">
                  <a:moveTo>
                    <a:pt x="1421" y="1"/>
                  </a:moveTo>
                  <a:lnTo>
                    <a:pt x="1" y="10325"/>
                  </a:lnTo>
                  <a:lnTo>
                    <a:pt x="8006" y="10325"/>
                  </a:lnTo>
                  <a:lnTo>
                    <a:pt x="94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3063000" y="2866963"/>
              <a:ext cx="123950" cy="55200"/>
            </a:xfrm>
            <a:custGeom>
              <a:avLst/>
              <a:gdLst/>
              <a:ahLst/>
              <a:cxnLst/>
              <a:rect l="l" t="t" r="r" b="b"/>
              <a:pathLst>
                <a:path w="4958" h="2208" extrusionOk="0">
                  <a:moveTo>
                    <a:pt x="304" y="0"/>
                  </a:moveTo>
                  <a:lnTo>
                    <a:pt x="1" y="2207"/>
                  </a:lnTo>
                  <a:lnTo>
                    <a:pt x="4653" y="2207"/>
                  </a:lnTo>
                  <a:lnTo>
                    <a:pt x="49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3132950" y="2931463"/>
              <a:ext cx="107950" cy="123925"/>
            </a:xfrm>
            <a:custGeom>
              <a:avLst/>
              <a:gdLst/>
              <a:ahLst/>
              <a:cxnLst/>
              <a:rect l="l" t="t" r="r" b="b"/>
              <a:pathLst>
                <a:path w="4318" h="4957" extrusionOk="0">
                  <a:moveTo>
                    <a:pt x="1135" y="1"/>
                  </a:moveTo>
                  <a:lnTo>
                    <a:pt x="819" y="738"/>
                  </a:lnTo>
                  <a:lnTo>
                    <a:pt x="2692" y="1261"/>
                  </a:lnTo>
                  <a:lnTo>
                    <a:pt x="2765" y="1695"/>
                  </a:lnTo>
                  <a:lnTo>
                    <a:pt x="6" y="2027"/>
                  </a:lnTo>
                  <a:lnTo>
                    <a:pt x="1" y="3009"/>
                  </a:lnTo>
                  <a:lnTo>
                    <a:pt x="309" y="3055"/>
                  </a:lnTo>
                  <a:lnTo>
                    <a:pt x="444" y="3930"/>
                  </a:lnTo>
                  <a:lnTo>
                    <a:pt x="1067" y="4043"/>
                  </a:lnTo>
                  <a:lnTo>
                    <a:pt x="998" y="4723"/>
                  </a:lnTo>
                  <a:lnTo>
                    <a:pt x="3331" y="4956"/>
                  </a:lnTo>
                  <a:lnTo>
                    <a:pt x="4317" y="2257"/>
                  </a:lnTo>
                  <a:lnTo>
                    <a:pt x="3732" y="473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FFB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3139425" y="3006563"/>
              <a:ext cx="77325" cy="3050"/>
            </a:xfrm>
            <a:custGeom>
              <a:avLst/>
              <a:gdLst/>
              <a:ahLst/>
              <a:cxnLst/>
              <a:rect l="l" t="t" r="r" b="b"/>
              <a:pathLst>
                <a:path w="3093" h="122" extrusionOk="0">
                  <a:moveTo>
                    <a:pt x="50" y="1"/>
                  </a:moveTo>
                  <a:cubicBezTo>
                    <a:pt x="23" y="1"/>
                    <a:pt x="2" y="24"/>
                    <a:pt x="1" y="51"/>
                  </a:cubicBezTo>
                  <a:cubicBezTo>
                    <a:pt x="1" y="77"/>
                    <a:pt x="22" y="100"/>
                    <a:pt x="49" y="100"/>
                  </a:cubicBezTo>
                  <a:lnTo>
                    <a:pt x="3042" y="122"/>
                  </a:lnTo>
                  <a:cubicBezTo>
                    <a:pt x="3070" y="122"/>
                    <a:pt x="3091" y="99"/>
                    <a:pt x="3093" y="72"/>
                  </a:cubicBezTo>
                  <a:cubicBezTo>
                    <a:pt x="3093" y="45"/>
                    <a:pt x="3071" y="22"/>
                    <a:pt x="3044" y="22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3158250" y="3031263"/>
              <a:ext cx="48175" cy="7075"/>
            </a:xfrm>
            <a:custGeom>
              <a:avLst/>
              <a:gdLst/>
              <a:ahLst/>
              <a:cxnLst/>
              <a:rect l="l" t="t" r="r" b="b"/>
              <a:pathLst>
                <a:path w="1927" h="283" extrusionOk="0">
                  <a:moveTo>
                    <a:pt x="51" y="0"/>
                  </a:moveTo>
                  <a:cubicBezTo>
                    <a:pt x="27" y="0"/>
                    <a:pt x="5" y="19"/>
                    <a:pt x="3" y="46"/>
                  </a:cubicBezTo>
                  <a:cubicBezTo>
                    <a:pt x="0" y="73"/>
                    <a:pt x="20" y="98"/>
                    <a:pt x="48" y="100"/>
                  </a:cubicBezTo>
                  <a:lnTo>
                    <a:pt x="1870" y="283"/>
                  </a:lnTo>
                  <a:lnTo>
                    <a:pt x="1875" y="283"/>
                  </a:lnTo>
                  <a:cubicBezTo>
                    <a:pt x="1901" y="283"/>
                    <a:pt x="1921" y="263"/>
                    <a:pt x="1924" y="237"/>
                  </a:cubicBezTo>
                  <a:cubicBezTo>
                    <a:pt x="1926" y="211"/>
                    <a:pt x="1908" y="186"/>
                    <a:pt x="1879" y="183"/>
                  </a:cubicBezTo>
                  <a:lnTo>
                    <a:pt x="57" y="0"/>
                  </a:lnTo>
                  <a:cubicBezTo>
                    <a:pt x="55" y="0"/>
                    <a:pt x="53" y="0"/>
                    <a:pt x="51" y="0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3200775" y="2971713"/>
              <a:ext cx="15300" cy="3400"/>
            </a:xfrm>
            <a:custGeom>
              <a:avLst/>
              <a:gdLst/>
              <a:ahLst/>
              <a:cxnLst/>
              <a:rect l="l" t="t" r="r" b="b"/>
              <a:pathLst>
                <a:path w="612" h="136" extrusionOk="0">
                  <a:moveTo>
                    <a:pt x="562" y="0"/>
                  </a:moveTo>
                  <a:cubicBezTo>
                    <a:pt x="560" y="0"/>
                    <a:pt x="559" y="0"/>
                    <a:pt x="557" y="1"/>
                  </a:cubicBezTo>
                  <a:lnTo>
                    <a:pt x="48" y="36"/>
                  </a:lnTo>
                  <a:cubicBezTo>
                    <a:pt x="22" y="37"/>
                    <a:pt x="1" y="62"/>
                    <a:pt x="2" y="89"/>
                  </a:cubicBezTo>
                  <a:cubicBezTo>
                    <a:pt x="2" y="115"/>
                    <a:pt x="24" y="135"/>
                    <a:pt x="52" y="135"/>
                  </a:cubicBezTo>
                  <a:lnTo>
                    <a:pt x="55" y="135"/>
                  </a:lnTo>
                  <a:lnTo>
                    <a:pt x="563" y="100"/>
                  </a:lnTo>
                  <a:cubicBezTo>
                    <a:pt x="591" y="99"/>
                    <a:pt x="612" y="74"/>
                    <a:pt x="611" y="47"/>
                  </a:cubicBezTo>
                  <a:cubicBezTo>
                    <a:pt x="609" y="21"/>
                    <a:pt x="588" y="0"/>
                    <a:pt x="562" y="0"/>
                  </a:cubicBezTo>
                  <a:close/>
                </a:path>
              </a:pathLst>
            </a:custGeom>
            <a:solidFill>
              <a:srgbClr val="E28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4" name="Google Shape;1354;p40"/>
          <p:cNvGrpSpPr/>
          <p:nvPr/>
        </p:nvGrpSpPr>
        <p:grpSpPr>
          <a:xfrm>
            <a:off x="514024" y="3443940"/>
            <a:ext cx="3138132" cy="1718298"/>
            <a:chOff x="1276024" y="3443940"/>
            <a:chExt cx="3138132" cy="1718298"/>
          </a:xfrm>
        </p:grpSpPr>
        <p:grpSp>
          <p:nvGrpSpPr>
            <p:cNvPr id="1355" name="Google Shape;1355;p40"/>
            <p:cNvGrpSpPr/>
            <p:nvPr/>
          </p:nvGrpSpPr>
          <p:grpSpPr>
            <a:xfrm>
              <a:off x="1381330" y="4731347"/>
              <a:ext cx="2858689" cy="430891"/>
              <a:chOff x="713233" y="5983541"/>
              <a:chExt cx="6342776" cy="1381062"/>
            </a:xfrm>
          </p:grpSpPr>
          <p:sp>
            <p:nvSpPr>
              <p:cNvPr id="1356" name="Google Shape;1356;p40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0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0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0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0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1" name="Google Shape;1361;p40"/>
            <p:cNvGrpSpPr/>
            <p:nvPr/>
          </p:nvGrpSpPr>
          <p:grpSpPr>
            <a:xfrm>
              <a:off x="1793132" y="4304547"/>
              <a:ext cx="2559442" cy="428070"/>
              <a:chOff x="2002044" y="4615592"/>
              <a:chExt cx="5678816" cy="1372019"/>
            </a:xfrm>
          </p:grpSpPr>
          <p:sp>
            <p:nvSpPr>
              <p:cNvPr id="1362" name="Google Shape;1362;p40"/>
              <p:cNvSpPr/>
              <p:nvPr/>
            </p:nvSpPr>
            <p:spPr>
              <a:xfrm>
                <a:off x="2002044" y="4615592"/>
                <a:ext cx="5678816" cy="1372019"/>
              </a:xfrm>
              <a:custGeom>
                <a:avLst/>
                <a:gdLst/>
                <a:ahLst/>
                <a:cxnLst/>
                <a:rect l="l" t="t" r="r" b="b"/>
                <a:pathLst>
                  <a:path w="25120" h="6069" extrusionOk="0">
                    <a:moveTo>
                      <a:pt x="1" y="0"/>
                    </a:moveTo>
                    <a:lnTo>
                      <a:pt x="1" y="6068"/>
                    </a:lnTo>
                    <a:lnTo>
                      <a:pt x="22085" y="6068"/>
                    </a:lnTo>
                    <a:cubicBezTo>
                      <a:pt x="23760" y="6068"/>
                      <a:pt x="25119" y="4710"/>
                      <a:pt x="25119" y="3034"/>
                    </a:cubicBezTo>
                    <a:cubicBezTo>
                      <a:pt x="25119" y="1358"/>
                      <a:pt x="23760" y="0"/>
                      <a:pt x="22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0"/>
              <p:cNvSpPr/>
              <p:nvPr/>
            </p:nvSpPr>
            <p:spPr>
              <a:xfrm>
                <a:off x="2003627" y="4847766"/>
                <a:ext cx="5175815" cy="907671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4015" extrusionOk="0">
                    <a:moveTo>
                      <a:pt x="1" y="0"/>
                    </a:moveTo>
                    <a:lnTo>
                      <a:pt x="1" y="4014"/>
                    </a:lnTo>
                    <a:lnTo>
                      <a:pt x="22895" y="4014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0"/>
              <p:cNvSpPr/>
              <p:nvPr/>
            </p:nvSpPr>
            <p:spPr>
              <a:xfrm>
                <a:off x="2003627" y="4856130"/>
                <a:ext cx="5175815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220" extrusionOk="0">
                    <a:moveTo>
                      <a:pt x="1" y="0"/>
                    </a:moveTo>
                    <a:lnTo>
                      <a:pt x="1" y="2220"/>
                    </a:lnTo>
                    <a:lnTo>
                      <a:pt x="22895" y="2220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accent1">
                  <a:alpha val="176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" name="Google Shape;1365;p40"/>
            <p:cNvGrpSpPr/>
            <p:nvPr/>
          </p:nvGrpSpPr>
          <p:grpSpPr>
            <a:xfrm>
              <a:off x="1276024" y="3874840"/>
              <a:ext cx="2858689" cy="430891"/>
              <a:chOff x="713233" y="5983541"/>
              <a:chExt cx="6342776" cy="1381062"/>
            </a:xfrm>
          </p:grpSpPr>
          <p:sp>
            <p:nvSpPr>
              <p:cNvPr id="1366" name="Google Shape;1366;p40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0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0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1" name="Google Shape;1371;p40"/>
            <p:cNvGrpSpPr/>
            <p:nvPr/>
          </p:nvGrpSpPr>
          <p:grpSpPr>
            <a:xfrm>
              <a:off x="1555466" y="3443940"/>
              <a:ext cx="2858689" cy="430891"/>
              <a:chOff x="713233" y="5983541"/>
              <a:chExt cx="6342776" cy="1381062"/>
            </a:xfrm>
          </p:grpSpPr>
          <p:sp>
            <p:nvSpPr>
              <p:cNvPr id="1372" name="Google Shape;1372;p40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77" name="Google Shape;1377;p40"/>
          <p:cNvSpPr/>
          <p:nvPr/>
        </p:nvSpPr>
        <p:spPr>
          <a:xfrm>
            <a:off x="7157813" y="0"/>
            <a:ext cx="2469726" cy="3245994"/>
          </a:xfrm>
          <a:custGeom>
            <a:avLst/>
            <a:gdLst/>
            <a:ahLst/>
            <a:cxnLst/>
            <a:rect l="l" t="t" r="r" b="b"/>
            <a:pathLst>
              <a:path w="21679" h="28493" extrusionOk="0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8" name="Google Shape;1378;p40"/>
          <p:cNvGrpSpPr/>
          <p:nvPr/>
        </p:nvGrpSpPr>
        <p:grpSpPr>
          <a:xfrm rot="-3485595">
            <a:off x="7340947" y="1031450"/>
            <a:ext cx="1353399" cy="1183097"/>
            <a:chOff x="2227975" y="2996438"/>
            <a:chExt cx="258875" cy="226300"/>
          </a:xfrm>
        </p:grpSpPr>
        <p:sp>
          <p:nvSpPr>
            <p:cNvPr id="1379" name="Google Shape;1379;p40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1"/>
          <p:cNvSpPr/>
          <p:nvPr/>
        </p:nvSpPr>
        <p:spPr>
          <a:xfrm>
            <a:off x="6060357" y="-541614"/>
            <a:ext cx="4096782" cy="1761986"/>
          </a:xfrm>
          <a:custGeom>
            <a:avLst/>
            <a:gdLst/>
            <a:ahLst/>
            <a:cxnLst/>
            <a:rect l="l" t="t" r="r" b="b"/>
            <a:pathLst>
              <a:path w="24980" h="10743" extrusionOk="0">
                <a:moveTo>
                  <a:pt x="19758" y="0"/>
                </a:moveTo>
                <a:cubicBezTo>
                  <a:pt x="17520" y="0"/>
                  <a:pt x="15017" y="1612"/>
                  <a:pt x="12812" y="1927"/>
                </a:cubicBezTo>
                <a:cubicBezTo>
                  <a:pt x="12501" y="1972"/>
                  <a:pt x="12196" y="1991"/>
                  <a:pt x="11894" y="1991"/>
                </a:cubicBezTo>
                <a:cubicBezTo>
                  <a:pt x="10175" y="1991"/>
                  <a:pt x="8582" y="1376"/>
                  <a:pt x="6795" y="1376"/>
                </a:cubicBezTo>
                <a:cubicBezTo>
                  <a:pt x="6426" y="1376"/>
                  <a:pt x="6048" y="1403"/>
                  <a:pt x="5659" y="1466"/>
                </a:cubicBezTo>
                <a:cubicBezTo>
                  <a:pt x="3078" y="1909"/>
                  <a:pt x="0" y="4010"/>
                  <a:pt x="516" y="5596"/>
                </a:cubicBezTo>
                <a:cubicBezTo>
                  <a:pt x="1014" y="7200"/>
                  <a:pt x="5125" y="8269"/>
                  <a:pt x="7706" y="8969"/>
                </a:cubicBezTo>
                <a:cubicBezTo>
                  <a:pt x="10305" y="9670"/>
                  <a:pt x="11374" y="9983"/>
                  <a:pt x="12812" y="10315"/>
                </a:cubicBezTo>
                <a:cubicBezTo>
                  <a:pt x="13653" y="10522"/>
                  <a:pt x="14615" y="10743"/>
                  <a:pt x="15765" y="10743"/>
                </a:cubicBezTo>
                <a:cubicBezTo>
                  <a:pt x="16559" y="10743"/>
                  <a:pt x="17442" y="10638"/>
                  <a:pt x="18435" y="10352"/>
                </a:cubicBezTo>
                <a:cubicBezTo>
                  <a:pt x="20868" y="9652"/>
                  <a:pt x="23947" y="7882"/>
                  <a:pt x="24464" y="5596"/>
                </a:cubicBezTo>
                <a:cubicBezTo>
                  <a:pt x="24980" y="3309"/>
                  <a:pt x="22933" y="489"/>
                  <a:pt x="20500" y="65"/>
                </a:cubicBezTo>
                <a:cubicBezTo>
                  <a:pt x="20256" y="21"/>
                  <a:pt x="20009" y="0"/>
                  <a:pt x="197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41"/>
          <p:cNvSpPr/>
          <p:nvPr/>
        </p:nvSpPr>
        <p:spPr>
          <a:xfrm rot="9389750">
            <a:off x="-799497" y="-405913"/>
            <a:ext cx="2583479" cy="1890839"/>
          </a:xfrm>
          <a:custGeom>
            <a:avLst/>
            <a:gdLst/>
            <a:ahLst/>
            <a:cxnLst/>
            <a:rect l="l" t="t" r="r" b="b"/>
            <a:pathLst>
              <a:path w="26086" h="19092" extrusionOk="0">
                <a:moveTo>
                  <a:pt x="17280" y="0"/>
                </a:moveTo>
                <a:cubicBezTo>
                  <a:pt x="16602" y="0"/>
                  <a:pt x="15923" y="109"/>
                  <a:pt x="15301" y="323"/>
                </a:cubicBezTo>
                <a:cubicBezTo>
                  <a:pt x="13457" y="949"/>
                  <a:pt x="12075" y="2480"/>
                  <a:pt x="9900" y="3494"/>
                </a:cubicBezTo>
                <a:cubicBezTo>
                  <a:pt x="7706" y="4507"/>
                  <a:pt x="4719" y="4987"/>
                  <a:pt x="2802" y="6793"/>
                </a:cubicBezTo>
                <a:cubicBezTo>
                  <a:pt x="866" y="8581"/>
                  <a:pt x="0" y="11716"/>
                  <a:pt x="940" y="14113"/>
                </a:cubicBezTo>
                <a:cubicBezTo>
                  <a:pt x="1899" y="16508"/>
                  <a:pt x="4683" y="18187"/>
                  <a:pt x="7300" y="18795"/>
                </a:cubicBezTo>
                <a:cubicBezTo>
                  <a:pt x="8242" y="19014"/>
                  <a:pt x="9164" y="19092"/>
                  <a:pt x="10067" y="19092"/>
                </a:cubicBezTo>
                <a:cubicBezTo>
                  <a:pt x="11674" y="19092"/>
                  <a:pt x="13218" y="18844"/>
                  <a:pt x="14693" y="18703"/>
                </a:cubicBezTo>
                <a:cubicBezTo>
                  <a:pt x="16979" y="18499"/>
                  <a:pt x="19136" y="18537"/>
                  <a:pt x="21256" y="17781"/>
                </a:cubicBezTo>
                <a:cubicBezTo>
                  <a:pt x="23375" y="17007"/>
                  <a:pt x="25477" y="15440"/>
                  <a:pt x="25772" y="13504"/>
                </a:cubicBezTo>
                <a:cubicBezTo>
                  <a:pt x="26086" y="11587"/>
                  <a:pt x="24611" y="9301"/>
                  <a:pt x="23634" y="7033"/>
                </a:cubicBezTo>
                <a:cubicBezTo>
                  <a:pt x="22657" y="4766"/>
                  <a:pt x="22196" y="2516"/>
                  <a:pt x="20813" y="1244"/>
                </a:cubicBezTo>
                <a:cubicBezTo>
                  <a:pt x="19902" y="407"/>
                  <a:pt x="18591" y="0"/>
                  <a:pt x="172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6" name="Google Shape;1396;p41"/>
          <p:cNvGrpSpPr/>
          <p:nvPr/>
        </p:nvGrpSpPr>
        <p:grpSpPr>
          <a:xfrm rot="-607682" flipH="1">
            <a:off x="8075862" y="3371238"/>
            <a:ext cx="865573" cy="1170344"/>
            <a:chOff x="4136150" y="733388"/>
            <a:chExt cx="300750" cy="406650"/>
          </a:xfrm>
        </p:grpSpPr>
        <p:sp>
          <p:nvSpPr>
            <p:cNvPr id="1397" name="Google Shape;1397;p41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1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1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1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1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1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1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1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1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1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1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1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1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1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1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1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1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5" name="Google Shape;1415;p41"/>
          <p:cNvSpPr/>
          <p:nvPr/>
        </p:nvSpPr>
        <p:spPr>
          <a:xfrm>
            <a:off x="5922525" y="4424400"/>
            <a:ext cx="2559900" cy="39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6" name="Google Shape;1416;p41"/>
          <p:cNvGrpSpPr/>
          <p:nvPr/>
        </p:nvGrpSpPr>
        <p:grpSpPr>
          <a:xfrm rot="2078999">
            <a:off x="8224941" y="4097630"/>
            <a:ext cx="567441" cy="675299"/>
            <a:chOff x="3850450" y="244138"/>
            <a:chExt cx="330525" cy="393350"/>
          </a:xfrm>
        </p:grpSpPr>
        <p:sp>
          <p:nvSpPr>
            <p:cNvPr id="1417" name="Google Shape;1417;p41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1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1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1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421;p41"/>
          <p:cNvGrpSpPr/>
          <p:nvPr/>
        </p:nvGrpSpPr>
        <p:grpSpPr>
          <a:xfrm>
            <a:off x="7251083" y="2701267"/>
            <a:ext cx="1112523" cy="242238"/>
            <a:chOff x="713233" y="5983541"/>
            <a:chExt cx="6342776" cy="1381062"/>
          </a:xfrm>
        </p:grpSpPr>
        <p:sp>
          <p:nvSpPr>
            <p:cNvPr id="1422" name="Google Shape;1422;p41"/>
            <p:cNvSpPr/>
            <p:nvPr/>
          </p:nvSpPr>
          <p:spPr>
            <a:xfrm>
              <a:off x="713233" y="5983767"/>
              <a:ext cx="6342776" cy="1372245"/>
            </a:xfrm>
            <a:custGeom>
              <a:avLst/>
              <a:gdLst/>
              <a:ahLst/>
              <a:cxnLst/>
              <a:rect l="l" t="t" r="r" b="b"/>
              <a:pathLst>
                <a:path w="28057" h="6070" extrusionOk="0">
                  <a:moveTo>
                    <a:pt x="0" y="1"/>
                  </a:moveTo>
                  <a:lnTo>
                    <a:pt x="0" y="6070"/>
                  </a:lnTo>
                  <a:lnTo>
                    <a:pt x="25022" y="6070"/>
                  </a:lnTo>
                  <a:cubicBezTo>
                    <a:pt x="26697" y="6070"/>
                    <a:pt x="28056" y="4711"/>
                    <a:pt x="28056" y="3035"/>
                  </a:cubicBezTo>
                  <a:cubicBezTo>
                    <a:pt x="28056" y="1360"/>
                    <a:pt x="26697" y="1"/>
                    <a:pt x="25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1"/>
            <p:cNvSpPr/>
            <p:nvPr/>
          </p:nvSpPr>
          <p:spPr>
            <a:xfrm>
              <a:off x="726345" y="5987385"/>
              <a:ext cx="6329664" cy="664646"/>
            </a:xfrm>
            <a:custGeom>
              <a:avLst/>
              <a:gdLst/>
              <a:ahLst/>
              <a:cxnLst/>
              <a:rect l="l" t="t" r="r" b="b"/>
              <a:pathLst>
                <a:path w="27999" h="2940" extrusionOk="0">
                  <a:moveTo>
                    <a:pt x="0" y="0"/>
                  </a:moveTo>
                  <a:lnTo>
                    <a:pt x="0" y="2939"/>
                  </a:lnTo>
                  <a:lnTo>
                    <a:pt x="27998" y="2939"/>
                  </a:lnTo>
                  <a:cubicBezTo>
                    <a:pt x="27998" y="1316"/>
                    <a:pt x="26683" y="0"/>
                    <a:pt x="25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1"/>
            <p:cNvSpPr/>
            <p:nvPr/>
          </p:nvSpPr>
          <p:spPr>
            <a:xfrm>
              <a:off x="5709325" y="5983541"/>
              <a:ext cx="538493" cy="1381062"/>
            </a:xfrm>
            <a:custGeom>
              <a:avLst/>
              <a:gdLst/>
              <a:ahLst/>
              <a:cxnLst/>
              <a:rect l="l" t="t" r="r" b="b"/>
              <a:pathLst>
                <a:path w="2382" h="6109" extrusionOk="0">
                  <a:moveTo>
                    <a:pt x="0" y="1"/>
                  </a:moveTo>
                  <a:lnTo>
                    <a:pt x="0" y="6108"/>
                  </a:lnTo>
                  <a:lnTo>
                    <a:pt x="2382" y="6108"/>
                  </a:lnTo>
                  <a:lnTo>
                    <a:pt x="2382" y="1"/>
                  </a:ln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1"/>
            <p:cNvSpPr/>
            <p:nvPr/>
          </p:nvSpPr>
          <p:spPr>
            <a:xfrm>
              <a:off x="1064542" y="5983541"/>
              <a:ext cx="538945" cy="1381062"/>
            </a:xfrm>
            <a:custGeom>
              <a:avLst/>
              <a:gdLst/>
              <a:ahLst/>
              <a:cxnLst/>
              <a:rect l="l" t="t" r="r" b="b"/>
              <a:pathLst>
                <a:path w="2384" h="6109" extrusionOk="0">
                  <a:moveTo>
                    <a:pt x="1" y="1"/>
                  </a:moveTo>
                  <a:lnTo>
                    <a:pt x="1" y="6108"/>
                  </a:lnTo>
                  <a:lnTo>
                    <a:pt x="2384" y="6108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1"/>
            <p:cNvSpPr/>
            <p:nvPr/>
          </p:nvSpPr>
          <p:spPr>
            <a:xfrm>
              <a:off x="2078229" y="6228149"/>
              <a:ext cx="3236382" cy="784237"/>
            </a:xfrm>
            <a:custGeom>
              <a:avLst/>
              <a:gdLst/>
              <a:ahLst/>
              <a:cxnLst/>
              <a:rect l="l" t="t" r="r" b="b"/>
              <a:pathLst>
                <a:path w="14316" h="3469" extrusionOk="0">
                  <a:moveTo>
                    <a:pt x="0" y="0"/>
                  </a:moveTo>
                  <a:lnTo>
                    <a:pt x="0" y="3468"/>
                  </a:lnTo>
                  <a:lnTo>
                    <a:pt x="14316" y="3468"/>
                  </a:lnTo>
                  <a:lnTo>
                    <a:pt x="14316" y="0"/>
                  </a:ln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41"/>
          <p:cNvGrpSpPr/>
          <p:nvPr/>
        </p:nvGrpSpPr>
        <p:grpSpPr>
          <a:xfrm>
            <a:off x="7210103" y="2219962"/>
            <a:ext cx="1112523" cy="242238"/>
            <a:chOff x="713233" y="5983541"/>
            <a:chExt cx="6342776" cy="1381062"/>
          </a:xfrm>
        </p:grpSpPr>
        <p:sp>
          <p:nvSpPr>
            <p:cNvPr id="1428" name="Google Shape;1428;p41"/>
            <p:cNvSpPr/>
            <p:nvPr/>
          </p:nvSpPr>
          <p:spPr>
            <a:xfrm>
              <a:off x="713233" y="5983767"/>
              <a:ext cx="6342776" cy="1372245"/>
            </a:xfrm>
            <a:custGeom>
              <a:avLst/>
              <a:gdLst/>
              <a:ahLst/>
              <a:cxnLst/>
              <a:rect l="l" t="t" r="r" b="b"/>
              <a:pathLst>
                <a:path w="28057" h="6070" extrusionOk="0">
                  <a:moveTo>
                    <a:pt x="0" y="1"/>
                  </a:moveTo>
                  <a:lnTo>
                    <a:pt x="0" y="6070"/>
                  </a:lnTo>
                  <a:lnTo>
                    <a:pt x="25022" y="6070"/>
                  </a:lnTo>
                  <a:cubicBezTo>
                    <a:pt x="26697" y="6070"/>
                    <a:pt x="28056" y="4711"/>
                    <a:pt x="28056" y="3035"/>
                  </a:cubicBezTo>
                  <a:cubicBezTo>
                    <a:pt x="28056" y="1360"/>
                    <a:pt x="26697" y="1"/>
                    <a:pt x="250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1"/>
            <p:cNvSpPr/>
            <p:nvPr/>
          </p:nvSpPr>
          <p:spPr>
            <a:xfrm>
              <a:off x="726345" y="5987385"/>
              <a:ext cx="6329664" cy="664646"/>
            </a:xfrm>
            <a:custGeom>
              <a:avLst/>
              <a:gdLst/>
              <a:ahLst/>
              <a:cxnLst/>
              <a:rect l="l" t="t" r="r" b="b"/>
              <a:pathLst>
                <a:path w="27999" h="2940" extrusionOk="0">
                  <a:moveTo>
                    <a:pt x="0" y="0"/>
                  </a:moveTo>
                  <a:lnTo>
                    <a:pt x="0" y="2939"/>
                  </a:lnTo>
                  <a:lnTo>
                    <a:pt x="27998" y="2939"/>
                  </a:lnTo>
                  <a:cubicBezTo>
                    <a:pt x="27998" y="1316"/>
                    <a:pt x="26683" y="0"/>
                    <a:pt x="250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1"/>
            <p:cNvSpPr/>
            <p:nvPr/>
          </p:nvSpPr>
          <p:spPr>
            <a:xfrm>
              <a:off x="5709325" y="5983541"/>
              <a:ext cx="538493" cy="1381062"/>
            </a:xfrm>
            <a:custGeom>
              <a:avLst/>
              <a:gdLst/>
              <a:ahLst/>
              <a:cxnLst/>
              <a:rect l="l" t="t" r="r" b="b"/>
              <a:pathLst>
                <a:path w="2382" h="6109" extrusionOk="0">
                  <a:moveTo>
                    <a:pt x="0" y="1"/>
                  </a:moveTo>
                  <a:lnTo>
                    <a:pt x="0" y="6108"/>
                  </a:lnTo>
                  <a:lnTo>
                    <a:pt x="2382" y="6108"/>
                  </a:lnTo>
                  <a:lnTo>
                    <a:pt x="2382" y="1"/>
                  </a:ln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1"/>
            <p:cNvSpPr/>
            <p:nvPr/>
          </p:nvSpPr>
          <p:spPr>
            <a:xfrm>
              <a:off x="1064542" y="5983541"/>
              <a:ext cx="538945" cy="1381062"/>
            </a:xfrm>
            <a:custGeom>
              <a:avLst/>
              <a:gdLst/>
              <a:ahLst/>
              <a:cxnLst/>
              <a:rect l="l" t="t" r="r" b="b"/>
              <a:pathLst>
                <a:path w="2384" h="6109" extrusionOk="0">
                  <a:moveTo>
                    <a:pt x="1" y="1"/>
                  </a:moveTo>
                  <a:lnTo>
                    <a:pt x="1" y="6108"/>
                  </a:lnTo>
                  <a:lnTo>
                    <a:pt x="2384" y="6108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1"/>
            <p:cNvSpPr/>
            <p:nvPr/>
          </p:nvSpPr>
          <p:spPr>
            <a:xfrm>
              <a:off x="2078229" y="6228149"/>
              <a:ext cx="3236382" cy="784237"/>
            </a:xfrm>
            <a:custGeom>
              <a:avLst/>
              <a:gdLst/>
              <a:ahLst/>
              <a:cxnLst/>
              <a:rect l="l" t="t" r="r" b="b"/>
              <a:pathLst>
                <a:path w="14316" h="3469" extrusionOk="0">
                  <a:moveTo>
                    <a:pt x="0" y="0"/>
                  </a:moveTo>
                  <a:lnTo>
                    <a:pt x="0" y="3468"/>
                  </a:lnTo>
                  <a:lnTo>
                    <a:pt x="14316" y="3468"/>
                  </a:lnTo>
                  <a:lnTo>
                    <a:pt x="14316" y="0"/>
                  </a:ln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3" name="Google Shape;1433;p41"/>
          <p:cNvSpPr/>
          <p:nvPr/>
        </p:nvSpPr>
        <p:spPr>
          <a:xfrm>
            <a:off x="893100" y="4424400"/>
            <a:ext cx="1813500" cy="39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4" name="Google Shape;1434;p41"/>
          <p:cNvGrpSpPr/>
          <p:nvPr/>
        </p:nvGrpSpPr>
        <p:grpSpPr>
          <a:xfrm>
            <a:off x="5922514" y="1184319"/>
            <a:ext cx="1378323" cy="1761971"/>
            <a:chOff x="1455400" y="3319513"/>
            <a:chExt cx="625175" cy="799225"/>
          </a:xfrm>
        </p:grpSpPr>
        <p:sp>
          <p:nvSpPr>
            <p:cNvPr id="1435" name="Google Shape;1435;p41"/>
            <p:cNvSpPr/>
            <p:nvPr/>
          </p:nvSpPr>
          <p:spPr>
            <a:xfrm>
              <a:off x="1455400" y="3319513"/>
              <a:ext cx="526950" cy="799225"/>
            </a:xfrm>
            <a:custGeom>
              <a:avLst/>
              <a:gdLst/>
              <a:ahLst/>
              <a:cxnLst/>
              <a:rect l="l" t="t" r="r" b="b"/>
              <a:pathLst>
                <a:path w="21078" h="31969" extrusionOk="0">
                  <a:moveTo>
                    <a:pt x="9239" y="1"/>
                  </a:moveTo>
                  <a:lnTo>
                    <a:pt x="8416" y="321"/>
                  </a:lnTo>
                  <a:cubicBezTo>
                    <a:pt x="8324" y="357"/>
                    <a:pt x="8230" y="390"/>
                    <a:pt x="8139" y="427"/>
                  </a:cubicBezTo>
                  <a:lnTo>
                    <a:pt x="8075" y="452"/>
                  </a:lnTo>
                  <a:lnTo>
                    <a:pt x="8077" y="456"/>
                  </a:lnTo>
                  <a:cubicBezTo>
                    <a:pt x="5899" y="1378"/>
                    <a:pt x="4230" y="2706"/>
                    <a:pt x="2895" y="4534"/>
                  </a:cubicBezTo>
                  <a:cubicBezTo>
                    <a:pt x="1281" y="6743"/>
                    <a:pt x="0" y="9872"/>
                    <a:pt x="482" y="13629"/>
                  </a:cubicBezTo>
                  <a:cubicBezTo>
                    <a:pt x="912" y="16988"/>
                    <a:pt x="2486" y="19586"/>
                    <a:pt x="4566" y="21425"/>
                  </a:cubicBezTo>
                  <a:cubicBezTo>
                    <a:pt x="6693" y="23305"/>
                    <a:pt x="9288" y="24613"/>
                    <a:pt x="13149" y="24691"/>
                  </a:cubicBezTo>
                  <a:lnTo>
                    <a:pt x="13149" y="27984"/>
                  </a:lnTo>
                  <a:cubicBezTo>
                    <a:pt x="10121" y="28095"/>
                    <a:pt x="7723" y="29147"/>
                    <a:pt x="7521" y="30460"/>
                  </a:cubicBezTo>
                  <a:lnTo>
                    <a:pt x="7070" y="30460"/>
                  </a:lnTo>
                  <a:cubicBezTo>
                    <a:pt x="6641" y="30460"/>
                    <a:pt x="6292" y="30798"/>
                    <a:pt x="6292" y="31215"/>
                  </a:cubicBezTo>
                  <a:cubicBezTo>
                    <a:pt x="6292" y="31631"/>
                    <a:pt x="6641" y="31969"/>
                    <a:pt x="7070" y="31969"/>
                  </a:cubicBezTo>
                  <a:lnTo>
                    <a:pt x="20298" y="31969"/>
                  </a:lnTo>
                  <a:cubicBezTo>
                    <a:pt x="20728" y="31969"/>
                    <a:pt x="21077" y="31631"/>
                    <a:pt x="21077" y="31215"/>
                  </a:cubicBezTo>
                  <a:cubicBezTo>
                    <a:pt x="21078" y="30798"/>
                    <a:pt x="20730" y="30460"/>
                    <a:pt x="20298" y="30460"/>
                  </a:cubicBezTo>
                  <a:lnTo>
                    <a:pt x="19845" y="30460"/>
                  </a:lnTo>
                  <a:cubicBezTo>
                    <a:pt x="19816" y="30273"/>
                    <a:pt x="19742" y="30091"/>
                    <a:pt x="19629" y="29917"/>
                  </a:cubicBezTo>
                  <a:cubicBezTo>
                    <a:pt x="18950" y="28871"/>
                    <a:pt x="16829" y="28085"/>
                    <a:pt x="14246" y="27985"/>
                  </a:cubicBezTo>
                  <a:lnTo>
                    <a:pt x="14246" y="24575"/>
                  </a:lnTo>
                  <a:cubicBezTo>
                    <a:pt x="15516" y="24451"/>
                    <a:pt x="16624" y="24165"/>
                    <a:pt x="17616" y="23763"/>
                  </a:cubicBezTo>
                  <a:lnTo>
                    <a:pt x="17618" y="23766"/>
                  </a:lnTo>
                  <a:lnTo>
                    <a:pt x="18757" y="23288"/>
                  </a:lnTo>
                  <a:lnTo>
                    <a:pt x="17771" y="20956"/>
                  </a:lnTo>
                  <a:lnTo>
                    <a:pt x="16626" y="21451"/>
                  </a:lnTo>
                  <a:lnTo>
                    <a:pt x="17153" y="22679"/>
                  </a:lnTo>
                  <a:cubicBezTo>
                    <a:pt x="17115" y="22695"/>
                    <a:pt x="17078" y="22710"/>
                    <a:pt x="17042" y="22724"/>
                  </a:cubicBezTo>
                  <a:cubicBezTo>
                    <a:pt x="15990" y="23141"/>
                    <a:pt x="14659" y="23457"/>
                    <a:pt x="13329" y="23504"/>
                  </a:cubicBezTo>
                  <a:cubicBezTo>
                    <a:pt x="13199" y="23509"/>
                    <a:pt x="13070" y="23511"/>
                    <a:pt x="12942" y="23511"/>
                  </a:cubicBezTo>
                  <a:cubicBezTo>
                    <a:pt x="11169" y="23511"/>
                    <a:pt x="9543" y="23081"/>
                    <a:pt x="8279" y="22501"/>
                  </a:cubicBezTo>
                  <a:cubicBezTo>
                    <a:pt x="5545" y="21248"/>
                    <a:pt x="3476" y="19059"/>
                    <a:pt x="2377" y="16265"/>
                  </a:cubicBezTo>
                  <a:cubicBezTo>
                    <a:pt x="1760" y="14701"/>
                    <a:pt x="1466" y="13038"/>
                    <a:pt x="1560" y="11365"/>
                  </a:cubicBezTo>
                  <a:cubicBezTo>
                    <a:pt x="1655" y="9685"/>
                    <a:pt x="2112" y="8011"/>
                    <a:pt x="2859" y="6612"/>
                  </a:cubicBezTo>
                  <a:cubicBezTo>
                    <a:pt x="4054" y="4381"/>
                    <a:pt x="6012" y="2564"/>
                    <a:pt x="8492" y="1533"/>
                  </a:cubicBezTo>
                  <a:lnTo>
                    <a:pt x="8981" y="2803"/>
                  </a:lnTo>
                  <a:lnTo>
                    <a:pt x="10136" y="2368"/>
                  </a:lnTo>
                  <a:lnTo>
                    <a:pt x="9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1"/>
            <p:cNvSpPr/>
            <p:nvPr/>
          </p:nvSpPr>
          <p:spPr>
            <a:xfrm>
              <a:off x="1489675" y="3359563"/>
              <a:ext cx="590900" cy="517700"/>
            </a:xfrm>
            <a:custGeom>
              <a:avLst/>
              <a:gdLst/>
              <a:ahLst/>
              <a:cxnLst/>
              <a:rect l="l" t="t" r="r" b="b"/>
              <a:pathLst>
                <a:path w="23636" h="20708" extrusionOk="0">
                  <a:moveTo>
                    <a:pt x="11810" y="1"/>
                  </a:moveTo>
                  <a:cubicBezTo>
                    <a:pt x="10236" y="1"/>
                    <a:pt x="8639" y="361"/>
                    <a:pt x="7139" y="1121"/>
                  </a:cubicBezTo>
                  <a:cubicBezTo>
                    <a:pt x="2040" y="3705"/>
                    <a:pt x="1" y="9935"/>
                    <a:pt x="2585" y="15033"/>
                  </a:cubicBezTo>
                  <a:cubicBezTo>
                    <a:pt x="4409" y="18633"/>
                    <a:pt x="8049" y="20708"/>
                    <a:pt x="11827" y="20708"/>
                  </a:cubicBezTo>
                  <a:cubicBezTo>
                    <a:pt x="13400" y="20708"/>
                    <a:pt x="14997" y="20348"/>
                    <a:pt x="16497" y="19588"/>
                  </a:cubicBezTo>
                  <a:cubicBezTo>
                    <a:pt x="21596" y="17002"/>
                    <a:pt x="23635" y="10774"/>
                    <a:pt x="21051" y="5676"/>
                  </a:cubicBezTo>
                  <a:cubicBezTo>
                    <a:pt x="19228" y="2076"/>
                    <a:pt x="15587" y="1"/>
                    <a:pt x="118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1"/>
            <p:cNvSpPr/>
            <p:nvPr/>
          </p:nvSpPr>
          <p:spPr>
            <a:xfrm>
              <a:off x="1656375" y="3547638"/>
              <a:ext cx="190875" cy="280125"/>
            </a:xfrm>
            <a:custGeom>
              <a:avLst/>
              <a:gdLst/>
              <a:ahLst/>
              <a:cxnLst/>
              <a:rect l="l" t="t" r="r" b="b"/>
              <a:pathLst>
                <a:path w="7635" h="11205" extrusionOk="0">
                  <a:moveTo>
                    <a:pt x="3466" y="1"/>
                  </a:moveTo>
                  <a:cubicBezTo>
                    <a:pt x="3163" y="1"/>
                    <a:pt x="2848" y="196"/>
                    <a:pt x="2955" y="463"/>
                  </a:cubicBezTo>
                  <a:cubicBezTo>
                    <a:pt x="2790" y="369"/>
                    <a:pt x="2647" y="327"/>
                    <a:pt x="2521" y="327"/>
                  </a:cubicBezTo>
                  <a:cubicBezTo>
                    <a:pt x="1683" y="327"/>
                    <a:pt x="1608" y="2169"/>
                    <a:pt x="959" y="2469"/>
                  </a:cubicBezTo>
                  <a:cubicBezTo>
                    <a:pt x="741" y="2569"/>
                    <a:pt x="489" y="2609"/>
                    <a:pt x="315" y="2771"/>
                  </a:cubicBezTo>
                  <a:cubicBezTo>
                    <a:pt x="6" y="3059"/>
                    <a:pt x="94" y="3560"/>
                    <a:pt x="207" y="3966"/>
                  </a:cubicBezTo>
                  <a:cubicBezTo>
                    <a:pt x="394" y="4642"/>
                    <a:pt x="580" y="5316"/>
                    <a:pt x="765" y="5991"/>
                  </a:cubicBezTo>
                  <a:cubicBezTo>
                    <a:pt x="836" y="6248"/>
                    <a:pt x="902" y="6543"/>
                    <a:pt x="753" y="6766"/>
                  </a:cubicBezTo>
                  <a:cubicBezTo>
                    <a:pt x="639" y="6937"/>
                    <a:pt x="426" y="7018"/>
                    <a:pt x="310" y="7185"/>
                  </a:cubicBezTo>
                  <a:cubicBezTo>
                    <a:pt x="0" y="7628"/>
                    <a:pt x="594" y="8187"/>
                    <a:pt x="1133" y="8241"/>
                  </a:cubicBezTo>
                  <a:cubicBezTo>
                    <a:pt x="1237" y="8251"/>
                    <a:pt x="1343" y="8254"/>
                    <a:pt x="1450" y="8254"/>
                  </a:cubicBezTo>
                  <a:cubicBezTo>
                    <a:pt x="1578" y="8254"/>
                    <a:pt x="1706" y="8250"/>
                    <a:pt x="1833" y="8250"/>
                  </a:cubicBezTo>
                  <a:cubicBezTo>
                    <a:pt x="2150" y="8250"/>
                    <a:pt x="2459" y="8275"/>
                    <a:pt x="2719" y="8447"/>
                  </a:cubicBezTo>
                  <a:cubicBezTo>
                    <a:pt x="3056" y="8675"/>
                    <a:pt x="3216" y="9105"/>
                    <a:pt x="3561" y="9322"/>
                  </a:cubicBezTo>
                  <a:cubicBezTo>
                    <a:pt x="3809" y="9476"/>
                    <a:pt x="4114" y="9499"/>
                    <a:pt x="4385" y="9605"/>
                  </a:cubicBezTo>
                  <a:cubicBezTo>
                    <a:pt x="4823" y="9776"/>
                    <a:pt x="5142" y="10149"/>
                    <a:pt x="5468" y="10486"/>
                  </a:cubicBezTo>
                  <a:cubicBezTo>
                    <a:pt x="5794" y="10825"/>
                    <a:pt x="6179" y="11156"/>
                    <a:pt x="6646" y="11202"/>
                  </a:cubicBezTo>
                  <a:cubicBezTo>
                    <a:pt x="6670" y="11204"/>
                    <a:pt x="6695" y="11205"/>
                    <a:pt x="6719" y="11205"/>
                  </a:cubicBezTo>
                  <a:cubicBezTo>
                    <a:pt x="7166" y="11205"/>
                    <a:pt x="7634" y="10831"/>
                    <a:pt x="7554" y="10393"/>
                  </a:cubicBezTo>
                  <a:cubicBezTo>
                    <a:pt x="7509" y="10142"/>
                    <a:pt x="7307" y="9949"/>
                    <a:pt x="7211" y="9714"/>
                  </a:cubicBezTo>
                  <a:cubicBezTo>
                    <a:pt x="7087" y="9406"/>
                    <a:pt x="7154" y="9054"/>
                    <a:pt x="7076" y="8732"/>
                  </a:cubicBezTo>
                  <a:cubicBezTo>
                    <a:pt x="7009" y="8456"/>
                    <a:pt x="6842" y="8218"/>
                    <a:pt x="6687" y="7981"/>
                  </a:cubicBezTo>
                  <a:cubicBezTo>
                    <a:pt x="5834" y="6688"/>
                    <a:pt x="5214" y="5151"/>
                    <a:pt x="5424" y="3618"/>
                  </a:cubicBezTo>
                  <a:cubicBezTo>
                    <a:pt x="5450" y="3431"/>
                    <a:pt x="5493" y="3234"/>
                    <a:pt x="5615" y="3089"/>
                  </a:cubicBezTo>
                  <a:cubicBezTo>
                    <a:pt x="5723" y="2959"/>
                    <a:pt x="5893" y="2885"/>
                    <a:pt x="6061" y="2885"/>
                  </a:cubicBezTo>
                  <a:cubicBezTo>
                    <a:pt x="6118" y="2885"/>
                    <a:pt x="6175" y="2894"/>
                    <a:pt x="6229" y="2911"/>
                  </a:cubicBezTo>
                  <a:cubicBezTo>
                    <a:pt x="6361" y="2955"/>
                    <a:pt x="6480" y="3048"/>
                    <a:pt x="6619" y="3064"/>
                  </a:cubicBezTo>
                  <a:cubicBezTo>
                    <a:pt x="6634" y="3066"/>
                    <a:pt x="6649" y="3067"/>
                    <a:pt x="6664" y="3067"/>
                  </a:cubicBezTo>
                  <a:cubicBezTo>
                    <a:pt x="6944" y="3067"/>
                    <a:pt x="7157" y="2741"/>
                    <a:pt x="7128" y="2454"/>
                  </a:cubicBezTo>
                  <a:cubicBezTo>
                    <a:pt x="7098" y="2150"/>
                    <a:pt x="6895" y="1896"/>
                    <a:pt x="6700" y="1663"/>
                  </a:cubicBezTo>
                  <a:cubicBezTo>
                    <a:pt x="6456" y="1372"/>
                    <a:pt x="6216" y="1082"/>
                    <a:pt x="5973" y="792"/>
                  </a:cubicBezTo>
                  <a:cubicBezTo>
                    <a:pt x="5846" y="639"/>
                    <a:pt x="5706" y="481"/>
                    <a:pt x="5514" y="431"/>
                  </a:cubicBezTo>
                  <a:cubicBezTo>
                    <a:pt x="5471" y="420"/>
                    <a:pt x="5428" y="416"/>
                    <a:pt x="5385" y="416"/>
                  </a:cubicBezTo>
                  <a:cubicBezTo>
                    <a:pt x="5163" y="416"/>
                    <a:pt x="4937" y="536"/>
                    <a:pt x="4706" y="536"/>
                  </a:cubicBezTo>
                  <a:cubicBezTo>
                    <a:pt x="4699" y="536"/>
                    <a:pt x="4692" y="536"/>
                    <a:pt x="4685" y="536"/>
                  </a:cubicBezTo>
                  <a:cubicBezTo>
                    <a:pt x="4317" y="525"/>
                    <a:pt x="4042" y="203"/>
                    <a:pt x="3707" y="49"/>
                  </a:cubicBezTo>
                  <a:cubicBezTo>
                    <a:pt x="3634" y="16"/>
                    <a:pt x="3550" y="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1"/>
            <p:cNvSpPr/>
            <p:nvPr/>
          </p:nvSpPr>
          <p:spPr>
            <a:xfrm>
              <a:off x="1903425" y="3457363"/>
              <a:ext cx="140525" cy="266425"/>
            </a:xfrm>
            <a:custGeom>
              <a:avLst/>
              <a:gdLst/>
              <a:ahLst/>
              <a:cxnLst/>
              <a:rect l="l" t="t" r="r" b="b"/>
              <a:pathLst>
                <a:path w="5621" h="10657" extrusionOk="0">
                  <a:moveTo>
                    <a:pt x="2917" y="0"/>
                  </a:moveTo>
                  <a:cubicBezTo>
                    <a:pt x="2835" y="0"/>
                    <a:pt x="2774" y="35"/>
                    <a:pt x="2764" y="139"/>
                  </a:cubicBezTo>
                  <a:cubicBezTo>
                    <a:pt x="2758" y="211"/>
                    <a:pt x="2809" y="288"/>
                    <a:pt x="2879" y="308"/>
                  </a:cubicBezTo>
                  <a:cubicBezTo>
                    <a:pt x="2899" y="314"/>
                    <a:pt x="2920" y="316"/>
                    <a:pt x="2941" y="316"/>
                  </a:cubicBezTo>
                  <a:cubicBezTo>
                    <a:pt x="2987" y="316"/>
                    <a:pt x="3033" y="307"/>
                    <a:pt x="3077" y="307"/>
                  </a:cubicBezTo>
                  <a:cubicBezTo>
                    <a:pt x="3104" y="307"/>
                    <a:pt x="3130" y="310"/>
                    <a:pt x="3154" y="322"/>
                  </a:cubicBezTo>
                  <a:cubicBezTo>
                    <a:pt x="3254" y="370"/>
                    <a:pt x="3260" y="510"/>
                    <a:pt x="3224" y="611"/>
                  </a:cubicBezTo>
                  <a:cubicBezTo>
                    <a:pt x="3188" y="714"/>
                    <a:pt x="3122" y="808"/>
                    <a:pt x="3123" y="917"/>
                  </a:cubicBezTo>
                  <a:cubicBezTo>
                    <a:pt x="3123" y="1128"/>
                    <a:pt x="3366" y="1276"/>
                    <a:pt x="3373" y="1485"/>
                  </a:cubicBezTo>
                  <a:cubicBezTo>
                    <a:pt x="3378" y="1666"/>
                    <a:pt x="3210" y="1797"/>
                    <a:pt x="3071" y="1918"/>
                  </a:cubicBezTo>
                  <a:cubicBezTo>
                    <a:pt x="3055" y="1933"/>
                    <a:pt x="3042" y="1947"/>
                    <a:pt x="3026" y="1961"/>
                  </a:cubicBezTo>
                  <a:cubicBezTo>
                    <a:pt x="2857" y="1781"/>
                    <a:pt x="2660" y="1656"/>
                    <a:pt x="2404" y="1656"/>
                  </a:cubicBezTo>
                  <a:cubicBezTo>
                    <a:pt x="2284" y="1656"/>
                    <a:pt x="2152" y="1683"/>
                    <a:pt x="2004" y="1744"/>
                  </a:cubicBezTo>
                  <a:cubicBezTo>
                    <a:pt x="1361" y="2008"/>
                    <a:pt x="954" y="2981"/>
                    <a:pt x="936" y="3618"/>
                  </a:cubicBezTo>
                  <a:cubicBezTo>
                    <a:pt x="917" y="4331"/>
                    <a:pt x="1218" y="5108"/>
                    <a:pt x="849" y="5718"/>
                  </a:cubicBezTo>
                  <a:cubicBezTo>
                    <a:pt x="586" y="6154"/>
                    <a:pt x="1" y="6475"/>
                    <a:pt x="77" y="6980"/>
                  </a:cubicBezTo>
                  <a:cubicBezTo>
                    <a:pt x="146" y="7431"/>
                    <a:pt x="699" y="7604"/>
                    <a:pt x="1006" y="7944"/>
                  </a:cubicBezTo>
                  <a:cubicBezTo>
                    <a:pt x="1206" y="8170"/>
                    <a:pt x="1298" y="8470"/>
                    <a:pt x="1450" y="8729"/>
                  </a:cubicBezTo>
                  <a:cubicBezTo>
                    <a:pt x="1593" y="8964"/>
                    <a:pt x="1828" y="9178"/>
                    <a:pt x="2091" y="9178"/>
                  </a:cubicBezTo>
                  <a:cubicBezTo>
                    <a:pt x="2120" y="9178"/>
                    <a:pt x="2149" y="9175"/>
                    <a:pt x="2178" y="9170"/>
                  </a:cubicBezTo>
                  <a:cubicBezTo>
                    <a:pt x="2326" y="9142"/>
                    <a:pt x="2465" y="9043"/>
                    <a:pt x="2615" y="9043"/>
                  </a:cubicBezTo>
                  <a:cubicBezTo>
                    <a:pt x="2630" y="9043"/>
                    <a:pt x="2645" y="9044"/>
                    <a:pt x="2660" y="9046"/>
                  </a:cubicBezTo>
                  <a:cubicBezTo>
                    <a:pt x="2956" y="9088"/>
                    <a:pt x="3054" y="9540"/>
                    <a:pt x="3352" y="9583"/>
                  </a:cubicBezTo>
                  <a:cubicBezTo>
                    <a:pt x="3367" y="9585"/>
                    <a:pt x="3382" y="9586"/>
                    <a:pt x="3397" y="9586"/>
                  </a:cubicBezTo>
                  <a:cubicBezTo>
                    <a:pt x="3486" y="9586"/>
                    <a:pt x="3574" y="9555"/>
                    <a:pt x="3663" y="9543"/>
                  </a:cubicBezTo>
                  <a:cubicBezTo>
                    <a:pt x="3696" y="9538"/>
                    <a:pt x="3728" y="9536"/>
                    <a:pt x="3760" y="9536"/>
                  </a:cubicBezTo>
                  <a:cubicBezTo>
                    <a:pt x="4254" y="9536"/>
                    <a:pt x="4616" y="10093"/>
                    <a:pt x="4711" y="10600"/>
                  </a:cubicBezTo>
                  <a:cubicBezTo>
                    <a:pt x="4715" y="10619"/>
                    <a:pt x="4717" y="10637"/>
                    <a:pt x="4721" y="10656"/>
                  </a:cubicBezTo>
                  <a:cubicBezTo>
                    <a:pt x="4751" y="10589"/>
                    <a:pt x="4781" y="10523"/>
                    <a:pt x="4809" y="10455"/>
                  </a:cubicBezTo>
                  <a:cubicBezTo>
                    <a:pt x="4849" y="10357"/>
                    <a:pt x="4888" y="10261"/>
                    <a:pt x="4926" y="10163"/>
                  </a:cubicBezTo>
                  <a:cubicBezTo>
                    <a:pt x="4963" y="10064"/>
                    <a:pt x="4999" y="9966"/>
                    <a:pt x="5032" y="9866"/>
                  </a:cubicBezTo>
                  <a:cubicBezTo>
                    <a:pt x="5077" y="9740"/>
                    <a:pt x="5119" y="9615"/>
                    <a:pt x="5158" y="9487"/>
                  </a:cubicBezTo>
                  <a:lnTo>
                    <a:pt x="5159" y="9486"/>
                  </a:lnTo>
                  <a:cubicBezTo>
                    <a:pt x="5250" y="9187"/>
                    <a:pt x="5330" y="8885"/>
                    <a:pt x="5393" y="8579"/>
                  </a:cubicBezTo>
                  <a:cubicBezTo>
                    <a:pt x="5465" y="8234"/>
                    <a:pt x="5521" y="7891"/>
                    <a:pt x="5557" y="7541"/>
                  </a:cubicBezTo>
                  <a:cubicBezTo>
                    <a:pt x="5587" y="7288"/>
                    <a:pt x="5604" y="7034"/>
                    <a:pt x="5610" y="6781"/>
                  </a:cubicBezTo>
                  <a:cubicBezTo>
                    <a:pt x="5620" y="6516"/>
                    <a:pt x="5618" y="6250"/>
                    <a:pt x="5606" y="5983"/>
                  </a:cubicBezTo>
                  <a:cubicBezTo>
                    <a:pt x="5598" y="5769"/>
                    <a:pt x="5583" y="5552"/>
                    <a:pt x="5557" y="5340"/>
                  </a:cubicBezTo>
                  <a:cubicBezTo>
                    <a:pt x="5507" y="4844"/>
                    <a:pt x="5419" y="4352"/>
                    <a:pt x="5294" y="3866"/>
                  </a:cubicBezTo>
                  <a:cubicBezTo>
                    <a:pt x="5021" y="2803"/>
                    <a:pt x="4574" y="1766"/>
                    <a:pt x="3945" y="801"/>
                  </a:cubicBezTo>
                  <a:cubicBezTo>
                    <a:pt x="3932" y="779"/>
                    <a:pt x="3919" y="760"/>
                    <a:pt x="3904" y="740"/>
                  </a:cubicBezTo>
                  <a:cubicBezTo>
                    <a:pt x="3877" y="699"/>
                    <a:pt x="3847" y="656"/>
                    <a:pt x="3819" y="615"/>
                  </a:cubicBezTo>
                  <a:cubicBezTo>
                    <a:pt x="3790" y="572"/>
                    <a:pt x="3763" y="531"/>
                    <a:pt x="3733" y="489"/>
                  </a:cubicBezTo>
                  <a:cubicBezTo>
                    <a:pt x="3697" y="439"/>
                    <a:pt x="3661" y="389"/>
                    <a:pt x="3624" y="339"/>
                  </a:cubicBezTo>
                  <a:cubicBezTo>
                    <a:pt x="3587" y="289"/>
                    <a:pt x="3551" y="237"/>
                    <a:pt x="3514" y="189"/>
                  </a:cubicBezTo>
                  <a:cubicBezTo>
                    <a:pt x="3504" y="172"/>
                    <a:pt x="3492" y="159"/>
                    <a:pt x="3479" y="144"/>
                  </a:cubicBezTo>
                  <a:lnTo>
                    <a:pt x="3479" y="143"/>
                  </a:lnTo>
                  <a:cubicBezTo>
                    <a:pt x="3446" y="141"/>
                    <a:pt x="3406" y="134"/>
                    <a:pt x="3365" y="127"/>
                  </a:cubicBezTo>
                  <a:cubicBezTo>
                    <a:pt x="3271" y="109"/>
                    <a:pt x="3062" y="0"/>
                    <a:pt x="29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1"/>
            <p:cNvSpPr/>
            <p:nvPr/>
          </p:nvSpPr>
          <p:spPr>
            <a:xfrm>
              <a:off x="1793700" y="3372113"/>
              <a:ext cx="176125" cy="90950"/>
            </a:xfrm>
            <a:custGeom>
              <a:avLst/>
              <a:gdLst/>
              <a:ahLst/>
              <a:cxnLst/>
              <a:rect l="l" t="t" r="r" b="b"/>
              <a:pathLst>
                <a:path w="7045" h="3638" extrusionOk="0">
                  <a:moveTo>
                    <a:pt x="848" y="1"/>
                  </a:moveTo>
                  <a:cubicBezTo>
                    <a:pt x="699" y="1"/>
                    <a:pt x="537" y="97"/>
                    <a:pt x="409" y="190"/>
                  </a:cubicBezTo>
                  <a:cubicBezTo>
                    <a:pt x="331" y="243"/>
                    <a:pt x="249" y="316"/>
                    <a:pt x="262" y="409"/>
                  </a:cubicBezTo>
                  <a:cubicBezTo>
                    <a:pt x="269" y="474"/>
                    <a:pt x="325" y="522"/>
                    <a:pt x="379" y="559"/>
                  </a:cubicBezTo>
                  <a:cubicBezTo>
                    <a:pt x="677" y="773"/>
                    <a:pt x="1043" y="887"/>
                    <a:pt x="1409" y="887"/>
                  </a:cubicBezTo>
                  <a:cubicBezTo>
                    <a:pt x="1448" y="887"/>
                    <a:pt x="1487" y="886"/>
                    <a:pt x="1525" y="883"/>
                  </a:cubicBezTo>
                  <a:cubicBezTo>
                    <a:pt x="1695" y="871"/>
                    <a:pt x="1877" y="839"/>
                    <a:pt x="2048" y="839"/>
                  </a:cubicBezTo>
                  <a:cubicBezTo>
                    <a:pt x="2213" y="839"/>
                    <a:pt x="2367" y="869"/>
                    <a:pt x="2490" y="977"/>
                  </a:cubicBezTo>
                  <a:cubicBezTo>
                    <a:pt x="2521" y="1088"/>
                    <a:pt x="2354" y="1197"/>
                    <a:pt x="2406" y="1300"/>
                  </a:cubicBezTo>
                  <a:cubicBezTo>
                    <a:pt x="2449" y="1382"/>
                    <a:pt x="2573" y="1352"/>
                    <a:pt x="2655" y="1395"/>
                  </a:cubicBezTo>
                  <a:cubicBezTo>
                    <a:pt x="2774" y="1458"/>
                    <a:pt x="2742" y="1659"/>
                    <a:pt x="2627" y="1732"/>
                  </a:cubicBezTo>
                  <a:cubicBezTo>
                    <a:pt x="2561" y="1773"/>
                    <a:pt x="2485" y="1786"/>
                    <a:pt x="2407" y="1786"/>
                  </a:cubicBezTo>
                  <a:cubicBezTo>
                    <a:pt x="2347" y="1786"/>
                    <a:pt x="2287" y="1778"/>
                    <a:pt x="2228" y="1770"/>
                  </a:cubicBezTo>
                  <a:cubicBezTo>
                    <a:pt x="1825" y="1716"/>
                    <a:pt x="1397" y="1652"/>
                    <a:pt x="1082" y="1392"/>
                  </a:cubicBezTo>
                  <a:cubicBezTo>
                    <a:pt x="951" y="1287"/>
                    <a:pt x="828" y="1140"/>
                    <a:pt x="660" y="1127"/>
                  </a:cubicBezTo>
                  <a:cubicBezTo>
                    <a:pt x="654" y="1127"/>
                    <a:pt x="647" y="1127"/>
                    <a:pt x="641" y="1127"/>
                  </a:cubicBezTo>
                  <a:cubicBezTo>
                    <a:pt x="447" y="1127"/>
                    <a:pt x="282" y="1350"/>
                    <a:pt x="351" y="1533"/>
                  </a:cubicBezTo>
                  <a:cubicBezTo>
                    <a:pt x="203" y="1549"/>
                    <a:pt x="8" y="1620"/>
                    <a:pt x="30" y="1769"/>
                  </a:cubicBezTo>
                  <a:cubicBezTo>
                    <a:pt x="39" y="1821"/>
                    <a:pt x="75" y="1863"/>
                    <a:pt x="96" y="1911"/>
                  </a:cubicBezTo>
                  <a:cubicBezTo>
                    <a:pt x="181" y="2107"/>
                    <a:pt x="1" y="2349"/>
                    <a:pt x="98" y="2539"/>
                  </a:cubicBezTo>
                  <a:cubicBezTo>
                    <a:pt x="151" y="2642"/>
                    <a:pt x="251" y="2680"/>
                    <a:pt x="365" y="2680"/>
                  </a:cubicBezTo>
                  <a:cubicBezTo>
                    <a:pt x="495" y="2680"/>
                    <a:pt x="643" y="2631"/>
                    <a:pt x="760" y="2572"/>
                  </a:cubicBezTo>
                  <a:cubicBezTo>
                    <a:pt x="961" y="2473"/>
                    <a:pt x="1162" y="2374"/>
                    <a:pt x="1364" y="2276"/>
                  </a:cubicBezTo>
                  <a:cubicBezTo>
                    <a:pt x="1448" y="2233"/>
                    <a:pt x="1538" y="2190"/>
                    <a:pt x="1633" y="2190"/>
                  </a:cubicBezTo>
                  <a:cubicBezTo>
                    <a:pt x="1635" y="2190"/>
                    <a:pt x="1637" y="2190"/>
                    <a:pt x="1639" y="2190"/>
                  </a:cubicBezTo>
                  <a:cubicBezTo>
                    <a:pt x="1738" y="2194"/>
                    <a:pt x="1841" y="2257"/>
                    <a:pt x="1854" y="2354"/>
                  </a:cubicBezTo>
                  <a:cubicBezTo>
                    <a:pt x="1859" y="2408"/>
                    <a:pt x="1836" y="2463"/>
                    <a:pt x="1828" y="2515"/>
                  </a:cubicBezTo>
                  <a:cubicBezTo>
                    <a:pt x="1794" y="2717"/>
                    <a:pt x="1995" y="2898"/>
                    <a:pt x="2188" y="2898"/>
                  </a:cubicBezTo>
                  <a:cubicBezTo>
                    <a:pt x="2241" y="2898"/>
                    <a:pt x="2293" y="2884"/>
                    <a:pt x="2340" y="2853"/>
                  </a:cubicBezTo>
                  <a:cubicBezTo>
                    <a:pt x="2415" y="2805"/>
                    <a:pt x="2467" y="2728"/>
                    <a:pt x="2537" y="2675"/>
                  </a:cubicBezTo>
                  <a:cubicBezTo>
                    <a:pt x="2624" y="2608"/>
                    <a:pt x="2728" y="2581"/>
                    <a:pt x="2836" y="2581"/>
                  </a:cubicBezTo>
                  <a:cubicBezTo>
                    <a:pt x="2987" y="2581"/>
                    <a:pt x="3146" y="2633"/>
                    <a:pt x="3282" y="2702"/>
                  </a:cubicBezTo>
                  <a:cubicBezTo>
                    <a:pt x="3517" y="2820"/>
                    <a:pt x="3745" y="2981"/>
                    <a:pt x="4007" y="2990"/>
                  </a:cubicBezTo>
                  <a:cubicBezTo>
                    <a:pt x="4015" y="2990"/>
                    <a:pt x="4022" y="2990"/>
                    <a:pt x="4030" y="2990"/>
                  </a:cubicBezTo>
                  <a:cubicBezTo>
                    <a:pt x="4348" y="2990"/>
                    <a:pt x="4677" y="2774"/>
                    <a:pt x="4971" y="2774"/>
                  </a:cubicBezTo>
                  <a:cubicBezTo>
                    <a:pt x="5060" y="2774"/>
                    <a:pt x="5146" y="2794"/>
                    <a:pt x="5228" y="2846"/>
                  </a:cubicBezTo>
                  <a:cubicBezTo>
                    <a:pt x="5373" y="2936"/>
                    <a:pt x="5445" y="3100"/>
                    <a:pt x="5522" y="3255"/>
                  </a:cubicBezTo>
                  <a:cubicBezTo>
                    <a:pt x="5596" y="3406"/>
                    <a:pt x="5694" y="3566"/>
                    <a:pt x="5854" y="3623"/>
                  </a:cubicBezTo>
                  <a:cubicBezTo>
                    <a:pt x="5882" y="3633"/>
                    <a:pt x="5911" y="3637"/>
                    <a:pt x="5940" y="3637"/>
                  </a:cubicBezTo>
                  <a:cubicBezTo>
                    <a:pt x="6083" y="3637"/>
                    <a:pt x="6231" y="3531"/>
                    <a:pt x="6206" y="3392"/>
                  </a:cubicBezTo>
                  <a:cubicBezTo>
                    <a:pt x="6194" y="3319"/>
                    <a:pt x="6141" y="3260"/>
                    <a:pt x="6090" y="3208"/>
                  </a:cubicBezTo>
                  <a:cubicBezTo>
                    <a:pt x="5919" y="3032"/>
                    <a:pt x="5749" y="2856"/>
                    <a:pt x="5578" y="2679"/>
                  </a:cubicBezTo>
                  <a:cubicBezTo>
                    <a:pt x="5452" y="2547"/>
                    <a:pt x="5315" y="2396"/>
                    <a:pt x="5317" y="2214"/>
                  </a:cubicBezTo>
                  <a:cubicBezTo>
                    <a:pt x="5320" y="1977"/>
                    <a:pt x="5571" y="1806"/>
                    <a:pt x="5811" y="1806"/>
                  </a:cubicBezTo>
                  <a:cubicBezTo>
                    <a:pt x="5827" y="1806"/>
                    <a:pt x="5843" y="1807"/>
                    <a:pt x="5859" y="1808"/>
                  </a:cubicBezTo>
                  <a:cubicBezTo>
                    <a:pt x="6111" y="1834"/>
                    <a:pt x="6324" y="2000"/>
                    <a:pt x="6517" y="2171"/>
                  </a:cubicBezTo>
                  <a:cubicBezTo>
                    <a:pt x="6656" y="2297"/>
                    <a:pt x="6842" y="2483"/>
                    <a:pt x="7045" y="2596"/>
                  </a:cubicBezTo>
                  <a:cubicBezTo>
                    <a:pt x="6861" y="2409"/>
                    <a:pt x="6670" y="2228"/>
                    <a:pt x="6474" y="2057"/>
                  </a:cubicBezTo>
                  <a:cubicBezTo>
                    <a:pt x="6279" y="1886"/>
                    <a:pt x="6079" y="1723"/>
                    <a:pt x="5872" y="1568"/>
                  </a:cubicBezTo>
                  <a:cubicBezTo>
                    <a:pt x="5278" y="1123"/>
                    <a:pt x="4646" y="750"/>
                    <a:pt x="3985" y="446"/>
                  </a:cubicBezTo>
                  <a:cubicBezTo>
                    <a:pt x="3845" y="382"/>
                    <a:pt x="3703" y="321"/>
                    <a:pt x="3559" y="263"/>
                  </a:cubicBezTo>
                  <a:cubicBezTo>
                    <a:pt x="3416" y="205"/>
                    <a:pt x="3271" y="150"/>
                    <a:pt x="3126" y="98"/>
                  </a:cubicBezTo>
                  <a:cubicBezTo>
                    <a:pt x="3103" y="112"/>
                    <a:pt x="3079" y="124"/>
                    <a:pt x="3057" y="138"/>
                  </a:cubicBezTo>
                  <a:cubicBezTo>
                    <a:pt x="2930" y="212"/>
                    <a:pt x="2806" y="306"/>
                    <a:pt x="2660" y="330"/>
                  </a:cubicBezTo>
                  <a:cubicBezTo>
                    <a:pt x="2631" y="335"/>
                    <a:pt x="2603" y="337"/>
                    <a:pt x="2574" y="337"/>
                  </a:cubicBezTo>
                  <a:cubicBezTo>
                    <a:pt x="2469" y="337"/>
                    <a:pt x="2363" y="312"/>
                    <a:pt x="2255" y="312"/>
                  </a:cubicBezTo>
                  <a:cubicBezTo>
                    <a:pt x="2253" y="312"/>
                    <a:pt x="2251" y="312"/>
                    <a:pt x="2248" y="312"/>
                  </a:cubicBezTo>
                  <a:cubicBezTo>
                    <a:pt x="2016" y="312"/>
                    <a:pt x="1760" y="416"/>
                    <a:pt x="1539" y="416"/>
                  </a:cubicBezTo>
                  <a:cubicBezTo>
                    <a:pt x="1429" y="416"/>
                    <a:pt x="1328" y="390"/>
                    <a:pt x="1242" y="312"/>
                  </a:cubicBezTo>
                  <a:cubicBezTo>
                    <a:pt x="1154" y="233"/>
                    <a:pt x="1108" y="113"/>
                    <a:pt x="1010" y="48"/>
                  </a:cubicBezTo>
                  <a:cubicBezTo>
                    <a:pt x="959" y="15"/>
                    <a:pt x="905" y="1"/>
                    <a:pt x="8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1"/>
            <p:cNvSpPr/>
            <p:nvPr/>
          </p:nvSpPr>
          <p:spPr>
            <a:xfrm>
              <a:off x="1532675" y="3481563"/>
              <a:ext cx="206550" cy="299550"/>
            </a:xfrm>
            <a:custGeom>
              <a:avLst/>
              <a:gdLst/>
              <a:ahLst/>
              <a:cxnLst/>
              <a:rect l="l" t="t" r="r" b="b"/>
              <a:pathLst>
                <a:path w="8262" h="11982" extrusionOk="0">
                  <a:moveTo>
                    <a:pt x="3651" y="1"/>
                  </a:moveTo>
                  <a:cubicBezTo>
                    <a:pt x="3628" y="1"/>
                    <a:pt x="3606" y="19"/>
                    <a:pt x="3583" y="68"/>
                  </a:cubicBezTo>
                  <a:cubicBezTo>
                    <a:pt x="3540" y="156"/>
                    <a:pt x="3539" y="257"/>
                    <a:pt x="3499" y="345"/>
                  </a:cubicBezTo>
                  <a:cubicBezTo>
                    <a:pt x="3429" y="498"/>
                    <a:pt x="3266" y="574"/>
                    <a:pt x="3132" y="673"/>
                  </a:cubicBezTo>
                  <a:cubicBezTo>
                    <a:pt x="2924" y="828"/>
                    <a:pt x="2770" y="1059"/>
                    <a:pt x="2708" y="1309"/>
                  </a:cubicBezTo>
                  <a:cubicBezTo>
                    <a:pt x="2687" y="1406"/>
                    <a:pt x="2694" y="1537"/>
                    <a:pt x="2787" y="1571"/>
                  </a:cubicBezTo>
                  <a:cubicBezTo>
                    <a:pt x="2804" y="1577"/>
                    <a:pt x="2823" y="1579"/>
                    <a:pt x="2843" y="1579"/>
                  </a:cubicBezTo>
                  <a:cubicBezTo>
                    <a:pt x="2893" y="1579"/>
                    <a:pt x="2947" y="1566"/>
                    <a:pt x="2991" y="1566"/>
                  </a:cubicBezTo>
                  <a:cubicBezTo>
                    <a:pt x="3031" y="1566"/>
                    <a:pt x="3063" y="1576"/>
                    <a:pt x="3076" y="1616"/>
                  </a:cubicBezTo>
                  <a:cubicBezTo>
                    <a:pt x="3012" y="1701"/>
                    <a:pt x="2907" y="1745"/>
                    <a:pt x="2801" y="1745"/>
                  </a:cubicBezTo>
                  <a:cubicBezTo>
                    <a:pt x="2706" y="1745"/>
                    <a:pt x="2610" y="1709"/>
                    <a:pt x="2547" y="1636"/>
                  </a:cubicBezTo>
                  <a:cubicBezTo>
                    <a:pt x="2494" y="1726"/>
                    <a:pt x="2492" y="1845"/>
                    <a:pt x="2546" y="1934"/>
                  </a:cubicBezTo>
                  <a:cubicBezTo>
                    <a:pt x="2520" y="1930"/>
                    <a:pt x="2493" y="1927"/>
                    <a:pt x="2467" y="1927"/>
                  </a:cubicBezTo>
                  <a:cubicBezTo>
                    <a:pt x="2200" y="1927"/>
                    <a:pt x="1943" y="2163"/>
                    <a:pt x="1945" y="2433"/>
                  </a:cubicBezTo>
                  <a:cubicBezTo>
                    <a:pt x="1943" y="2513"/>
                    <a:pt x="1962" y="2594"/>
                    <a:pt x="1933" y="2668"/>
                  </a:cubicBezTo>
                  <a:cubicBezTo>
                    <a:pt x="1913" y="2719"/>
                    <a:pt x="1857" y="2757"/>
                    <a:pt x="1807" y="2757"/>
                  </a:cubicBezTo>
                  <a:cubicBezTo>
                    <a:pt x="1784" y="2757"/>
                    <a:pt x="1763" y="2749"/>
                    <a:pt x="1747" y="2731"/>
                  </a:cubicBezTo>
                  <a:cubicBezTo>
                    <a:pt x="1730" y="2713"/>
                    <a:pt x="1723" y="2689"/>
                    <a:pt x="1716" y="2665"/>
                  </a:cubicBezTo>
                  <a:cubicBezTo>
                    <a:pt x="1683" y="2552"/>
                    <a:pt x="1653" y="2438"/>
                    <a:pt x="1622" y="2327"/>
                  </a:cubicBezTo>
                  <a:cubicBezTo>
                    <a:pt x="1451" y="2347"/>
                    <a:pt x="1377" y="2555"/>
                    <a:pt x="1372" y="2727"/>
                  </a:cubicBezTo>
                  <a:cubicBezTo>
                    <a:pt x="1353" y="3366"/>
                    <a:pt x="953" y="3273"/>
                    <a:pt x="558" y="3651"/>
                  </a:cubicBezTo>
                  <a:cubicBezTo>
                    <a:pt x="291" y="3907"/>
                    <a:pt x="294" y="4192"/>
                    <a:pt x="289" y="4543"/>
                  </a:cubicBezTo>
                  <a:cubicBezTo>
                    <a:pt x="274" y="5619"/>
                    <a:pt x="0" y="6682"/>
                    <a:pt x="53" y="7759"/>
                  </a:cubicBezTo>
                  <a:cubicBezTo>
                    <a:pt x="58" y="7872"/>
                    <a:pt x="69" y="7983"/>
                    <a:pt x="82" y="8093"/>
                  </a:cubicBezTo>
                  <a:lnTo>
                    <a:pt x="83" y="8094"/>
                  </a:lnTo>
                  <a:cubicBezTo>
                    <a:pt x="118" y="8230"/>
                    <a:pt x="156" y="8364"/>
                    <a:pt x="197" y="8498"/>
                  </a:cubicBezTo>
                  <a:cubicBezTo>
                    <a:pt x="237" y="8633"/>
                    <a:pt x="282" y="8766"/>
                    <a:pt x="327" y="8898"/>
                  </a:cubicBezTo>
                  <a:cubicBezTo>
                    <a:pt x="448" y="9243"/>
                    <a:pt x="587" y="9584"/>
                    <a:pt x="748" y="9917"/>
                  </a:cubicBezTo>
                  <a:cubicBezTo>
                    <a:pt x="802" y="10029"/>
                    <a:pt x="856" y="10139"/>
                    <a:pt x="913" y="10249"/>
                  </a:cubicBezTo>
                  <a:cubicBezTo>
                    <a:pt x="967" y="10352"/>
                    <a:pt x="1024" y="10456"/>
                    <a:pt x="1082" y="10559"/>
                  </a:cubicBezTo>
                  <a:cubicBezTo>
                    <a:pt x="1155" y="10686"/>
                    <a:pt x="1228" y="10813"/>
                    <a:pt x="1307" y="10937"/>
                  </a:cubicBezTo>
                  <a:cubicBezTo>
                    <a:pt x="1384" y="11063"/>
                    <a:pt x="1466" y="11187"/>
                    <a:pt x="1552" y="11308"/>
                  </a:cubicBezTo>
                  <a:cubicBezTo>
                    <a:pt x="1576" y="11349"/>
                    <a:pt x="1604" y="11387"/>
                    <a:pt x="1633" y="11426"/>
                  </a:cubicBezTo>
                  <a:cubicBezTo>
                    <a:pt x="1765" y="11614"/>
                    <a:pt x="1902" y="11794"/>
                    <a:pt x="2044" y="11971"/>
                  </a:cubicBezTo>
                  <a:lnTo>
                    <a:pt x="2045" y="11972"/>
                  </a:lnTo>
                  <a:cubicBezTo>
                    <a:pt x="2084" y="11978"/>
                    <a:pt x="2124" y="11982"/>
                    <a:pt x="2164" y="11982"/>
                  </a:cubicBezTo>
                  <a:cubicBezTo>
                    <a:pt x="2282" y="11982"/>
                    <a:pt x="2397" y="11953"/>
                    <a:pt x="2491" y="11884"/>
                  </a:cubicBezTo>
                  <a:cubicBezTo>
                    <a:pt x="2692" y="11739"/>
                    <a:pt x="2740" y="11451"/>
                    <a:pt x="2691" y="11206"/>
                  </a:cubicBezTo>
                  <a:cubicBezTo>
                    <a:pt x="2641" y="10960"/>
                    <a:pt x="2515" y="10739"/>
                    <a:pt x="2430" y="10504"/>
                  </a:cubicBezTo>
                  <a:cubicBezTo>
                    <a:pt x="2385" y="10377"/>
                    <a:pt x="2355" y="10230"/>
                    <a:pt x="2422" y="10113"/>
                  </a:cubicBezTo>
                  <a:cubicBezTo>
                    <a:pt x="2465" y="10036"/>
                    <a:pt x="2546" y="9985"/>
                    <a:pt x="2601" y="9915"/>
                  </a:cubicBezTo>
                  <a:cubicBezTo>
                    <a:pt x="2797" y="9663"/>
                    <a:pt x="2620" y="9265"/>
                    <a:pt x="2782" y="8990"/>
                  </a:cubicBezTo>
                  <a:cubicBezTo>
                    <a:pt x="2833" y="8905"/>
                    <a:pt x="2911" y="8839"/>
                    <a:pt x="2986" y="8772"/>
                  </a:cubicBezTo>
                  <a:cubicBezTo>
                    <a:pt x="3277" y="8512"/>
                    <a:pt x="3527" y="8171"/>
                    <a:pt x="3552" y="7782"/>
                  </a:cubicBezTo>
                  <a:cubicBezTo>
                    <a:pt x="3560" y="7654"/>
                    <a:pt x="3543" y="7524"/>
                    <a:pt x="3578" y="7402"/>
                  </a:cubicBezTo>
                  <a:cubicBezTo>
                    <a:pt x="3611" y="7283"/>
                    <a:pt x="3709" y="7172"/>
                    <a:pt x="3829" y="7172"/>
                  </a:cubicBezTo>
                  <a:cubicBezTo>
                    <a:pt x="3834" y="7172"/>
                    <a:pt x="3840" y="7173"/>
                    <a:pt x="3846" y="7173"/>
                  </a:cubicBezTo>
                  <a:cubicBezTo>
                    <a:pt x="3873" y="7353"/>
                    <a:pt x="3902" y="7534"/>
                    <a:pt x="3929" y="7712"/>
                  </a:cubicBezTo>
                  <a:cubicBezTo>
                    <a:pt x="3951" y="7876"/>
                    <a:pt x="3979" y="8044"/>
                    <a:pt x="3940" y="8203"/>
                  </a:cubicBezTo>
                  <a:cubicBezTo>
                    <a:pt x="3902" y="8365"/>
                    <a:pt x="3784" y="8518"/>
                    <a:pt x="3623" y="8546"/>
                  </a:cubicBezTo>
                  <a:cubicBezTo>
                    <a:pt x="3568" y="8555"/>
                    <a:pt x="3508" y="8553"/>
                    <a:pt x="3465" y="8590"/>
                  </a:cubicBezTo>
                  <a:cubicBezTo>
                    <a:pt x="3437" y="8617"/>
                    <a:pt x="3426" y="8659"/>
                    <a:pt x="3421" y="8700"/>
                  </a:cubicBezTo>
                  <a:cubicBezTo>
                    <a:pt x="3382" y="9012"/>
                    <a:pt x="3662" y="9290"/>
                    <a:pt x="3969" y="9368"/>
                  </a:cubicBezTo>
                  <a:cubicBezTo>
                    <a:pt x="4060" y="9391"/>
                    <a:pt x="4152" y="9400"/>
                    <a:pt x="4246" y="9400"/>
                  </a:cubicBezTo>
                  <a:cubicBezTo>
                    <a:pt x="4464" y="9400"/>
                    <a:pt x="4685" y="9348"/>
                    <a:pt x="4901" y="9296"/>
                  </a:cubicBezTo>
                  <a:cubicBezTo>
                    <a:pt x="5009" y="9269"/>
                    <a:pt x="5125" y="9241"/>
                    <a:pt x="5204" y="9161"/>
                  </a:cubicBezTo>
                  <a:cubicBezTo>
                    <a:pt x="5349" y="9014"/>
                    <a:pt x="5312" y="8770"/>
                    <a:pt x="5245" y="8575"/>
                  </a:cubicBezTo>
                  <a:cubicBezTo>
                    <a:pt x="5103" y="8139"/>
                    <a:pt x="4880" y="7711"/>
                    <a:pt x="4888" y="7254"/>
                  </a:cubicBezTo>
                  <a:cubicBezTo>
                    <a:pt x="4893" y="7109"/>
                    <a:pt x="4919" y="6959"/>
                    <a:pt x="4885" y="6817"/>
                  </a:cubicBezTo>
                  <a:cubicBezTo>
                    <a:pt x="4846" y="6665"/>
                    <a:pt x="4736" y="6531"/>
                    <a:pt x="4735" y="6375"/>
                  </a:cubicBezTo>
                  <a:cubicBezTo>
                    <a:pt x="4731" y="6210"/>
                    <a:pt x="4845" y="6034"/>
                    <a:pt x="4762" y="5894"/>
                  </a:cubicBezTo>
                  <a:cubicBezTo>
                    <a:pt x="4714" y="5814"/>
                    <a:pt x="4618" y="5780"/>
                    <a:pt x="4523" y="5780"/>
                  </a:cubicBezTo>
                  <a:cubicBezTo>
                    <a:pt x="4499" y="5780"/>
                    <a:pt x="4475" y="5782"/>
                    <a:pt x="4452" y="5786"/>
                  </a:cubicBezTo>
                  <a:cubicBezTo>
                    <a:pt x="4338" y="5805"/>
                    <a:pt x="4233" y="5860"/>
                    <a:pt x="4119" y="5885"/>
                  </a:cubicBezTo>
                  <a:cubicBezTo>
                    <a:pt x="4102" y="5889"/>
                    <a:pt x="4084" y="5892"/>
                    <a:pt x="4066" y="5892"/>
                  </a:cubicBezTo>
                  <a:cubicBezTo>
                    <a:pt x="4035" y="5892"/>
                    <a:pt x="4007" y="5884"/>
                    <a:pt x="3990" y="5862"/>
                  </a:cubicBezTo>
                  <a:cubicBezTo>
                    <a:pt x="3949" y="5805"/>
                    <a:pt x="4010" y="5727"/>
                    <a:pt x="3995" y="5661"/>
                  </a:cubicBezTo>
                  <a:cubicBezTo>
                    <a:pt x="3975" y="5585"/>
                    <a:pt x="3876" y="5574"/>
                    <a:pt x="3810" y="5533"/>
                  </a:cubicBezTo>
                  <a:cubicBezTo>
                    <a:pt x="3662" y="5440"/>
                    <a:pt x="3706" y="5212"/>
                    <a:pt x="3800" y="5066"/>
                  </a:cubicBezTo>
                  <a:cubicBezTo>
                    <a:pt x="3893" y="4920"/>
                    <a:pt x="4026" y="4770"/>
                    <a:pt x="3997" y="4597"/>
                  </a:cubicBezTo>
                  <a:cubicBezTo>
                    <a:pt x="3985" y="4518"/>
                    <a:pt x="3939" y="4449"/>
                    <a:pt x="3905" y="4376"/>
                  </a:cubicBezTo>
                  <a:cubicBezTo>
                    <a:pt x="3824" y="4191"/>
                    <a:pt x="3831" y="3952"/>
                    <a:pt x="3976" y="3809"/>
                  </a:cubicBezTo>
                  <a:cubicBezTo>
                    <a:pt x="4041" y="3746"/>
                    <a:pt x="4132" y="3714"/>
                    <a:pt x="4221" y="3714"/>
                  </a:cubicBezTo>
                  <a:cubicBezTo>
                    <a:pt x="4335" y="3714"/>
                    <a:pt x="4446" y="3765"/>
                    <a:pt x="4495" y="3867"/>
                  </a:cubicBezTo>
                  <a:cubicBezTo>
                    <a:pt x="4541" y="3968"/>
                    <a:pt x="4525" y="4084"/>
                    <a:pt x="4547" y="4193"/>
                  </a:cubicBezTo>
                  <a:cubicBezTo>
                    <a:pt x="4565" y="4290"/>
                    <a:pt x="4642" y="4391"/>
                    <a:pt x="4731" y="4391"/>
                  </a:cubicBezTo>
                  <a:cubicBezTo>
                    <a:pt x="4744" y="4391"/>
                    <a:pt x="4756" y="4389"/>
                    <a:pt x="4769" y="4384"/>
                  </a:cubicBezTo>
                  <a:cubicBezTo>
                    <a:pt x="4939" y="4330"/>
                    <a:pt x="4896" y="3983"/>
                    <a:pt x="5071" y="3983"/>
                  </a:cubicBezTo>
                  <a:cubicBezTo>
                    <a:pt x="5072" y="3983"/>
                    <a:pt x="5073" y="3983"/>
                    <a:pt x="5075" y="3983"/>
                  </a:cubicBezTo>
                  <a:cubicBezTo>
                    <a:pt x="5142" y="4182"/>
                    <a:pt x="5211" y="4378"/>
                    <a:pt x="5280" y="4579"/>
                  </a:cubicBezTo>
                  <a:cubicBezTo>
                    <a:pt x="5532" y="4543"/>
                    <a:pt x="5632" y="4217"/>
                    <a:pt x="5576" y="3968"/>
                  </a:cubicBezTo>
                  <a:cubicBezTo>
                    <a:pt x="5520" y="3721"/>
                    <a:pt x="5369" y="3499"/>
                    <a:pt x="5332" y="3249"/>
                  </a:cubicBezTo>
                  <a:cubicBezTo>
                    <a:pt x="5297" y="3004"/>
                    <a:pt x="5443" y="2699"/>
                    <a:pt x="5684" y="2699"/>
                  </a:cubicBezTo>
                  <a:cubicBezTo>
                    <a:pt x="5691" y="2699"/>
                    <a:pt x="5698" y="2699"/>
                    <a:pt x="5705" y="2699"/>
                  </a:cubicBezTo>
                  <a:cubicBezTo>
                    <a:pt x="5881" y="2932"/>
                    <a:pt x="5634" y="3250"/>
                    <a:pt x="5630" y="3540"/>
                  </a:cubicBezTo>
                  <a:cubicBezTo>
                    <a:pt x="5627" y="3743"/>
                    <a:pt x="5790" y="3951"/>
                    <a:pt x="5990" y="3951"/>
                  </a:cubicBezTo>
                  <a:cubicBezTo>
                    <a:pt x="5997" y="3951"/>
                    <a:pt x="6004" y="3950"/>
                    <a:pt x="6011" y="3950"/>
                  </a:cubicBezTo>
                  <a:cubicBezTo>
                    <a:pt x="6221" y="3934"/>
                    <a:pt x="6348" y="3616"/>
                    <a:pt x="6177" y="3493"/>
                  </a:cubicBezTo>
                  <a:cubicBezTo>
                    <a:pt x="6118" y="3452"/>
                    <a:pt x="6037" y="3437"/>
                    <a:pt x="5990" y="3380"/>
                  </a:cubicBezTo>
                  <a:cubicBezTo>
                    <a:pt x="5932" y="3311"/>
                    <a:pt x="5952" y="3207"/>
                    <a:pt x="5975" y="3116"/>
                  </a:cubicBezTo>
                  <a:cubicBezTo>
                    <a:pt x="6011" y="2979"/>
                    <a:pt x="6050" y="2840"/>
                    <a:pt x="6086" y="2701"/>
                  </a:cubicBezTo>
                  <a:cubicBezTo>
                    <a:pt x="6110" y="2613"/>
                    <a:pt x="6136" y="2519"/>
                    <a:pt x="6192" y="2447"/>
                  </a:cubicBezTo>
                  <a:cubicBezTo>
                    <a:pt x="6273" y="2347"/>
                    <a:pt x="6395" y="2307"/>
                    <a:pt x="6524" y="2307"/>
                  </a:cubicBezTo>
                  <a:cubicBezTo>
                    <a:pt x="6632" y="2307"/>
                    <a:pt x="6746" y="2335"/>
                    <a:pt x="6844" y="2379"/>
                  </a:cubicBezTo>
                  <a:cubicBezTo>
                    <a:pt x="7059" y="2477"/>
                    <a:pt x="7251" y="2632"/>
                    <a:pt x="7483" y="2674"/>
                  </a:cubicBezTo>
                  <a:cubicBezTo>
                    <a:pt x="7519" y="2681"/>
                    <a:pt x="7556" y="2685"/>
                    <a:pt x="7592" y="2685"/>
                  </a:cubicBezTo>
                  <a:cubicBezTo>
                    <a:pt x="7896" y="2685"/>
                    <a:pt x="8199" y="2454"/>
                    <a:pt x="8231" y="2153"/>
                  </a:cubicBezTo>
                  <a:cubicBezTo>
                    <a:pt x="8261" y="1861"/>
                    <a:pt x="7990" y="1575"/>
                    <a:pt x="7708" y="1575"/>
                  </a:cubicBezTo>
                  <a:cubicBezTo>
                    <a:pt x="7663" y="1575"/>
                    <a:pt x="7618" y="1582"/>
                    <a:pt x="7573" y="1598"/>
                  </a:cubicBezTo>
                  <a:cubicBezTo>
                    <a:pt x="7476" y="1631"/>
                    <a:pt x="7377" y="1697"/>
                    <a:pt x="7282" y="1697"/>
                  </a:cubicBezTo>
                  <a:cubicBezTo>
                    <a:pt x="7257" y="1697"/>
                    <a:pt x="7232" y="1693"/>
                    <a:pt x="7207" y="1682"/>
                  </a:cubicBezTo>
                  <a:cubicBezTo>
                    <a:pt x="7002" y="1589"/>
                    <a:pt x="7126" y="1196"/>
                    <a:pt x="6920" y="1101"/>
                  </a:cubicBezTo>
                  <a:cubicBezTo>
                    <a:pt x="6895" y="1090"/>
                    <a:pt x="6871" y="1085"/>
                    <a:pt x="6846" y="1085"/>
                  </a:cubicBezTo>
                  <a:cubicBezTo>
                    <a:pt x="6716" y="1085"/>
                    <a:pt x="6589" y="1225"/>
                    <a:pt x="6449" y="1271"/>
                  </a:cubicBezTo>
                  <a:cubicBezTo>
                    <a:pt x="6413" y="1283"/>
                    <a:pt x="6376" y="1288"/>
                    <a:pt x="6338" y="1288"/>
                  </a:cubicBezTo>
                  <a:cubicBezTo>
                    <a:pt x="6209" y="1288"/>
                    <a:pt x="6076" y="1227"/>
                    <a:pt x="5949" y="1180"/>
                  </a:cubicBezTo>
                  <a:cubicBezTo>
                    <a:pt x="5870" y="1150"/>
                    <a:pt x="5780" y="1127"/>
                    <a:pt x="5694" y="1127"/>
                  </a:cubicBezTo>
                  <a:cubicBezTo>
                    <a:pt x="5606" y="1127"/>
                    <a:pt x="5523" y="1151"/>
                    <a:pt x="5463" y="1217"/>
                  </a:cubicBezTo>
                  <a:cubicBezTo>
                    <a:pt x="5416" y="1128"/>
                    <a:pt x="5364" y="1033"/>
                    <a:pt x="5276" y="984"/>
                  </a:cubicBezTo>
                  <a:cubicBezTo>
                    <a:pt x="5246" y="967"/>
                    <a:pt x="5210" y="959"/>
                    <a:pt x="5175" y="959"/>
                  </a:cubicBezTo>
                  <a:cubicBezTo>
                    <a:pt x="5107" y="959"/>
                    <a:pt x="5041" y="990"/>
                    <a:pt x="5020" y="1053"/>
                  </a:cubicBezTo>
                  <a:cubicBezTo>
                    <a:pt x="5168" y="1118"/>
                    <a:pt x="5196" y="1333"/>
                    <a:pt x="5116" y="1473"/>
                  </a:cubicBezTo>
                  <a:cubicBezTo>
                    <a:pt x="5036" y="1612"/>
                    <a:pt x="4888" y="1696"/>
                    <a:pt x="4746" y="1774"/>
                  </a:cubicBezTo>
                  <a:cubicBezTo>
                    <a:pt x="4660" y="1820"/>
                    <a:pt x="4554" y="1863"/>
                    <a:pt x="4461" y="1863"/>
                  </a:cubicBezTo>
                  <a:cubicBezTo>
                    <a:pt x="4399" y="1863"/>
                    <a:pt x="4343" y="1844"/>
                    <a:pt x="4301" y="1795"/>
                  </a:cubicBezTo>
                  <a:cubicBezTo>
                    <a:pt x="4266" y="1754"/>
                    <a:pt x="4251" y="1698"/>
                    <a:pt x="4207" y="1669"/>
                  </a:cubicBezTo>
                  <a:cubicBezTo>
                    <a:pt x="4186" y="1655"/>
                    <a:pt x="4166" y="1649"/>
                    <a:pt x="4146" y="1649"/>
                  </a:cubicBezTo>
                  <a:cubicBezTo>
                    <a:pt x="4013" y="1649"/>
                    <a:pt x="3893" y="1929"/>
                    <a:pt x="3733" y="1929"/>
                  </a:cubicBezTo>
                  <a:cubicBezTo>
                    <a:pt x="3722" y="1929"/>
                    <a:pt x="3712" y="1928"/>
                    <a:pt x="3701" y="1925"/>
                  </a:cubicBezTo>
                  <a:cubicBezTo>
                    <a:pt x="3589" y="1904"/>
                    <a:pt x="3579" y="1738"/>
                    <a:pt x="3654" y="1654"/>
                  </a:cubicBezTo>
                  <a:cubicBezTo>
                    <a:pt x="3726" y="1568"/>
                    <a:pt x="3842" y="1537"/>
                    <a:pt x="3935" y="1475"/>
                  </a:cubicBezTo>
                  <a:cubicBezTo>
                    <a:pt x="4029" y="1416"/>
                    <a:pt x="4106" y="1288"/>
                    <a:pt x="4047" y="1195"/>
                  </a:cubicBezTo>
                  <a:cubicBezTo>
                    <a:pt x="3988" y="1102"/>
                    <a:pt x="3842" y="1108"/>
                    <a:pt x="3769" y="1029"/>
                  </a:cubicBezTo>
                  <a:cubicBezTo>
                    <a:pt x="3659" y="906"/>
                    <a:pt x="3826" y="721"/>
                    <a:pt x="3987" y="721"/>
                  </a:cubicBezTo>
                  <a:cubicBezTo>
                    <a:pt x="4008" y="721"/>
                    <a:pt x="4029" y="724"/>
                    <a:pt x="4049" y="730"/>
                  </a:cubicBezTo>
                  <a:cubicBezTo>
                    <a:pt x="4224" y="792"/>
                    <a:pt x="4311" y="981"/>
                    <a:pt x="4388" y="1148"/>
                  </a:cubicBezTo>
                  <a:cubicBezTo>
                    <a:pt x="4464" y="1317"/>
                    <a:pt x="4575" y="1501"/>
                    <a:pt x="4758" y="1528"/>
                  </a:cubicBezTo>
                  <a:cubicBezTo>
                    <a:pt x="4771" y="1533"/>
                    <a:pt x="4783" y="1535"/>
                    <a:pt x="4796" y="1535"/>
                  </a:cubicBezTo>
                  <a:cubicBezTo>
                    <a:pt x="4878" y="1535"/>
                    <a:pt x="4948" y="1430"/>
                    <a:pt x="4938" y="1340"/>
                  </a:cubicBezTo>
                  <a:cubicBezTo>
                    <a:pt x="4927" y="1236"/>
                    <a:pt x="4852" y="1152"/>
                    <a:pt x="4800" y="1062"/>
                  </a:cubicBezTo>
                  <a:cubicBezTo>
                    <a:pt x="4747" y="972"/>
                    <a:pt x="4716" y="850"/>
                    <a:pt x="4784" y="769"/>
                  </a:cubicBezTo>
                  <a:cubicBezTo>
                    <a:pt x="4789" y="764"/>
                    <a:pt x="4793" y="756"/>
                    <a:pt x="4797" y="750"/>
                  </a:cubicBezTo>
                  <a:cubicBezTo>
                    <a:pt x="4878" y="620"/>
                    <a:pt x="4849" y="449"/>
                    <a:pt x="4738" y="342"/>
                  </a:cubicBezTo>
                  <a:cubicBezTo>
                    <a:pt x="4701" y="306"/>
                    <a:pt x="4655" y="270"/>
                    <a:pt x="4606" y="232"/>
                  </a:cubicBezTo>
                  <a:cubicBezTo>
                    <a:pt x="4471" y="130"/>
                    <a:pt x="4365" y="101"/>
                    <a:pt x="4244" y="101"/>
                  </a:cubicBezTo>
                  <a:cubicBezTo>
                    <a:pt x="4158" y="101"/>
                    <a:pt x="4064" y="115"/>
                    <a:pt x="3946" y="128"/>
                  </a:cubicBezTo>
                  <a:cubicBezTo>
                    <a:pt x="3938" y="129"/>
                    <a:pt x="3930" y="129"/>
                    <a:pt x="3922" y="129"/>
                  </a:cubicBezTo>
                  <a:cubicBezTo>
                    <a:pt x="3784" y="129"/>
                    <a:pt x="3713" y="1"/>
                    <a:pt x="3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1"/>
            <p:cNvSpPr/>
            <p:nvPr/>
          </p:nvSpPr>
          <p:spPr>
            <a:xfrm>
              <a:off x="1704450" y="3791638"/>
              <a:ext cx="63575" cy="33950"/>
            </a:xfrm>
            <a:custGeom>
              <a:avLst/>
              <a:gdLst/>
              <a:ahLst/>
              <a:cxnLst/>
              <a:rect l="l" t="t" r="r" b="b"/>
              <a:pathLst>
                <a:path w="2543" h="1358" extrusionOk="0">
                  <a:moveTo>
                    <a:pt x="684" y="0"/>
                  </a:moveTo>
                  <a:cubicBezTo>
                    <a:pt x="647" y="0"/>
                    <a:pt x="608" y="8"/>
                    <a:pt x="562" y="29"/>
                  </a:cubicBezTo>
                  <a:cubicBezTo>
                    <a:pt x="0" y="277"/>
                    <a:pt x="384" y="1358"/>
                    <a:pt x="928" y="1358"/>
                  </a:cubicBezTo>
                  <a:cubicBezTo>
                    <a:pt x="994" y="1358"/>
                    <a:pt x="1062" y="1342"/>
                    <a:pt x="1131" y="1307"/>
                  </a:cubicBezTo>
                  <a:cubicBezTo>
                    <a:pt x="1274" y="1234"/>
                    <a:pt x="1383" y="1067"/>
                    <a:pt x="1540" y="1067"/>
                  </a:cubicBezTo>
                  <a:cubicBezTo>
                    <a:pt x="1547" y="1067"/>
                    <a:pt x="1554" y="1067"/>
                    <a:pt x="1562" y="1068"/>
                  </a:cubicBezTo>
                  <a:cubicBezTo>
                    <a:pt x="1660" y="1078"/>
                    <a:pt x="1733" y="1156"/>
                    <a:pt x="1811" y="1215"/>
                  </a:cubicBezTo>
                  <a:cubicBezTo>
                    <a:pt x="1911" y="1291"/>
                    <a:pt x="2033" y="1344"/>
                    <a:pt x="2158" y="1344"/>
                  </a:cubicBezTo>
                  <a:cubicBezTo>
                    <a:pt x="2169" y="1344"/>
                    <a:pt x="2180" y="1344"/>
                    <a:pt x="2191" y="1343"/>
                  </a:cubicBezTo>
                  <a:cubicBezTo>
                    <a:pt x="2326" y="1333"/>
                    <a:pt x="2460" y="1245"/>
                    <a:pt x="2501" y="1115"/>
                  </a:cubicBezTo>
                  <a:cubicBezTo>
                    <a:pt x="2543" y="986"/>
                    <a:pt x="2468" y="824"/>
                    <a:pt x="2337" y="789"/>
                  </a:cubicBezTo>
                  <a:cubicBezTo>
                    <a:pt x="2276" y="774"/>
                    <a:pt x="2213" y="784"/>
                    <a:pt x="2151" y="775"/>
                  </a:cubicBezTo>
                  <a:cubicBezTo>
                    <a:pt x="1849" y="731"/>
                    <a:pt x="1751" y="327"/>
                    <a:pt x="1468" y="220"/>
                  </a:cubicBezTo>
                  <a:cubicBezTo>
                    <a:pt x="1304" y="157"/>
                    <a:pt x="1091" y="126"/>
                    <a:pt x="916" y="66"/>
                  </a:cubicBezTo>
                  <a:cubicBezTo>
                    <a:pt x="824" y="36"/>
                    <a:pt x="760" y="0"/>
                    <a:pt x="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2" name="Google Shape;1442;p41"/>
          <p:cNvGrpSpPr/>
          <p:nvPr/>
        </p:nvGrpSpPr>
        <p:grpSpPr>
          <a:xfrm>
            <a:off x="713218" y="634776"/>
            <a:ext cx="2173346" cy="4017441"/>
            <a:chOff x="1901450" y="54088"/>
            <a:chExt cx="611900" cy="1131100"/>
          </a:xfrm>
        </p:grpSpPr>
        <p:sp>
          <p:nvSpPr>
            <p:cNvPr id="1443" name="Google Shape;1443;p41"/>
            <p:cNvSpPr/>
            <p:nvPr/>
          </p:nvSpPr>
          <p:spPr>
            <a:xfrm>
              <a:off x="2428725" y="199313"/>
              <a:ext cx="53750" cy="139350"/>
            </a:xfrm>
            <a:custGeom>
              <a:avLst/>
              <a:gdLst/>
              <a:ahLst/>
              <a:cxnLst/>
              <a:rect l="l" t="t" r="r" b="b"/>
              <a:pathLst>
                <a:path w="2150" h="5574" extrusionOk="0">
                  <a:moveTo>
                    <a:pt x="1737" y="0"/>
                  </a:moveTo>
                  <a:cubicBezTo>
                    <a:pt x="1472" y="0"/>
                    <a:pt x="719" y="1075"/>
                    <a:pt x="719" y="1075"/>
                  </a:cubicBezTo>
                  <a:cubicBezTo>
                    <a:pt x="719" y="1075"/>
                    <a:pt x="783" y="1981"/>
                    <a:pt x="837" y="2245"/>
                  </a:cubicBezTo>
                  <a:cubicBezTo>
                    <a:pt x="891" y="2509"/>
                    <a:pt x="1" y="5059"/>
                    <a:pt x="1" y="5059"/>
                  </a:cubicBezTo>
                  <a:lnTo>
                    <a:pt x="1430" y="5574"/>
                  </a:lnTo>
                  <a:cubicBezTo>
                    <a:pt x="1430" y="5574"/>
                    <a:pt x="2150" y="3315"/>
                    <a:pt x="2003" y="2735"/>
                  </a:cubicBezTo>
                  <a:cubicBezTo>
                    <a:pt x="1857" y="2153"/>
                    <a:pt x="1371" y="1391"/>
                    <a:pt x="1408" y="1225"/>
                  </a:cubicBezTo>
                  <a:cubicBezTo>
                    <a:pt x="1444" y="1060"/>
                    <a:pt x="1998" y="142"/>
                    <a:pt x="1776" y="10"/>
                  </a:cubicBezTo>
                  <a:cubicBezTo>
                    <a:pt x="1765" y="3"/>
                    <a:pt x="1752" y="0"/>
                    <a:pt x="1737" y="0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1"/>
            <p:cNvSpPr/>
            <p:nvPr/>
          </p:nvSpPr>
          <p:spPr>
            <a:xfrm>
              <a:off x="2447625" y="204938"/>
              <a:ext cx="53325" cy="71425"/>
            </a:xfrm>
            <a:custGeom>
              <a:avLst/>
              <a:gdLst/>
              <a:ahLst/>
              <a:cxnLst/>
              <a:rect l="l" t="t" r="r" b="b"/>
              <a:pathLst>
                <a:path w="2133" h="2857" extrusionOk="0">
                  <a:moveTo>
                    <a:pt x="922" y="0"/>
                  </a:moveTo>
                  <a:cubicBezTo>
                    <a:pt x="922" y="0"/>
                    <a:pt x="0" y="1539"/>
                    <a:pt x="271" y="1793"/>
                  </a:cubicBezTo>
                  <a:cubicBezTo>
                    <a:pt x="543" y="2050"/>
                    <a:pt x="1235" y="2856"/>
                    <a:pt x="1235" y="2856"/>
                  </a:cubicBezTo>
                  <a:cubicBezTo>
                    <a:pt x="1235" y="2856"/>
                    <a:pt x="1691" y="1765"/>
                    <a:pt x="1911" y="1452"/>
                  </a:cubicBezTo>
                  <a:cubicBezTo>
                    <a:pt x="2133" y="1139"/>
                    <a:pt x="922" y="0"/>
                    <a:pt x="922" y="0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1"/>
            <p:cNvSpPr/>
            <p:nvPr/>
          </p:nvSpPr>
          <p:spPr>
            <a:xfrm>
              <a:off x="2426775" y="103663"/>
              <a:ext cx="68950" cy="169475"/>
            </a:xfrm>
            <a:custGeom>
              <a:avLst/>
              <a:gdLst/>
              <a:ahLst/>
              <a:cxnLst/>
              <a:rect l="l" t="t" r="r" b="b"/>
              <a:pathLst>
                <a:path w="2758" h="6779" extrusionOk="0">
                  <a:moveTo>
                    <a:pt x="368" y="1"/>
                  </a:moveTo>
                  <a:lnTo>
                    <a:pt x="0" y="241"/>
                  </a:lnTo>
                  <a:lnTo>
                    <a:pt x="2355" y="6779"/>
                  </a:lnTo>
                  <a:lnTo>
                    <a:pt x="2758" y="6602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1"/>
            <p:cNvSpPr/>
            <p:nvPr/>
          </p:nvSpPr>
          <p:spPr>
            <a:xfrm>
              <a:off x="2451275" y="199563"/>
              <a:ext cx="49250" cy="66325"/>
            </a:xfrm>
            <a:custGeom>
              <a:avLst/>
              <a:gdLst/>
              <a:ahLst/>
              <a:cxnLst/>
              <a:rect l="l" t="t" r="r" b="b"/>
              <a:pathLst>
                <a:path w="1970" h="2653" extrusionOk="0">
                  <a:moveTo>
                    <a:pt x="875" y="0"/>
                  </a:moveTo>
                  <a:cubicBezTo>
                    <a:pt x="875" y="0"/>
                    <a:pt x="763" y="915"/>
                    <a:pt x="383" y="1089"/>
                  </a:cubicBezTo>
                  <a:cubicBezTo>
                    <a:pt x="0" y="1263"/>
                    <a:pt x="944" y="2653"/>
                    <a:pt x="1228" y="2653"/>
                  </a:cubicBezTo>
                  <a:cubicBezTo>
                    <a:pt x="1243" y="2653"/>
                    <a:pt x="1256" y="2649"/>
                    <a:pt x="1266" y="2642"/>
                  </a:cubicBezTo>
                  <a:cubicBezTo>
                    <a:pt x="1489" y="2486"/>
                    <a:pt x="1762" y="2010"/>
                    <a:pt x="1866" y="1516"/>
                  </a:cubicBezTo>
                  <a:cubicBezTo>
                    <a:pt x="1969" y="1023"/>
                    <a:pt x="875" y="0"/>
                    <a:pt x="875" y="0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1"/>
            <p:cNvSpPr/>
            <p:nvPr/>
          </p:nvSpPr>
          <p:spPr>
            <a:xfrm>
              <a:off x="2318275" y="245538"/>
              <a:ext cx="126600" cy="259925"/>
            </a:xfrm>
            <a:custGeom>
              <a:avLst/>
              <a:gdLst/>
              <a:ahLst/>
              <a:cxnLst/>
              <a:rect l="l" t="t" r="r" b="b"/>
              <a:pathLst>
                <a:path w="5064" h="10397" extrusionOk="0">
                  <a:moveTo>
                    <a:pt x="710" y="1"/>
                  </a:moveTo>
                  <a:cubicBezTo>
                    <a:pt x="710" y="1"/>
                    <a:pt x="1" y="4750"/>
                    <a:pt x="348" y="6384"/>
                  </a:cubicBezTo>
                  <a:cubicBezTo>
                    <a:pt x="655" y="7836"/>
                    <a:pt x="2186" y="10397"/>
                    <a:pt x="3165" y="10397"/>
                  </a:cubicBezTo>
                  <a:cubicBezTo>
                    <a:pt x="3289" y="10397"/>
                    <a:pt x="3404" y="10356"/>
                    <a:pt x="3507" y="10266"/>
                  </a:cubicBezTo>
                  <a:cubicBezTo>
                    <a:pt x="4475" y="9421"/>
                    <a:pt x="5064" y="8949"/>
                    <a:pt x="5064" y="8949"/>
                  </a:cubicBezTo>
                  <a:cubicBezTo>
                    <a:pt x="5064" y="8949"/>
                    <a:pt x="3988" y="2871"/>
                    <a:pt x="3115" y="1789"/>
                  </a:cubicBezTo>
                  <a:cubicBezTo>
                    <a:pt x="2240" y="708"/>
                    <a:pt x="710" y="1"/>
                    <a:pt x="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046250" y="123088"/>
              <a:ext cx="308800" cy="444025"/>
            </a:xfrm>
            <a:custGeom>
              <a:avLst/>
              <a:gdLst/>
              <a:ahLst/>
              <a:cxnLst/>
              <a:rect l="l" t="t" r="r" b="b"/>
              <a:pathLst>
                <a:path w="12352" h="17761" extrusionOk="0">
                  <a:moveTo>
                    <a:pt x="7024" y="0"/>
                  </a:moveTo>
                  <a:lnTo>
                    <a:pt x="5280" y="725"/>
                  </a:lnTo>
                  <a:cubicBezTo>
                    <a:pt x="5280" y="725"/>
                    <a:pt x="5506" y="3824"/>
                    <a:pt x="5131" y="4154"/>
                  </a:cubicBezTo>
                  <a:cubicBezTo>
                    <a:pt x="4757" y="4484"/>
                    <a:pt x="807" y="5023"/>
                    <a:pt x="404" y="5659"/>
                  </a:cubicBezTo>
                  <a:cubicBezTo>
                    <a:pt x="1" y="6294"/>
                    <a:pt x="1081" y="17760"/>
                    <a:pt x="1081" y="17760"/>
                  </a:cubicBezTo>
                  <a:lnTo>
                    <a:pt x="11302" y="17284"/>
                  </a:lnTo>
                  <a:cubicBezTo>
                    <a:pt x="11302" y="17284"/>
                    <a:pt x="12352" y="5923"/>
                    <a:pt x="10507" y="4937"/>
                  </a:cubicBezTo>
                  <a:cubicBezTo>
                    <a:pt x="10148" y="4744"/>
                    <a:pt x="7031" y="4595"/>
                    <a:pt x="6951" y="3664"/>
                  </a:cubicBezTo>
                  <a:cubicBezTo>
                    <a:pt x="6912" y="3217"/>
                    <a:pt x="7024" y="0"/>
                    <a:pt x="7024" y="0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1"/>
            <p:cNvSpPr/>
            <p:nvPr/>
          </p:nvSpPr>
          <p:spPr>
            <a:xfrm>
              <a:off x="2028100" y="229963"/>
              <a:ext cx="329100" cy="317625"/>
            </a:xfrm>
            <a:custGeom>
              <a:avLst/>
              <a:gdLst/>
              <a:ahLst/>
              <a:cxnLst/>
              <a:rect l="l" t="t" r="r" b="b"/>
              <a:pathLst>
                <a:path w="13164" h="12705" extrusionOk="0">
                  <a:moveTo>
                    <a:pt x="9740" y="1"/>
                  </a:moveTo>
                  <a:cubicBezTo>
                    <a:pt x="9275" y="1"/>
                    <a:pt x="6933" y="2329"/>
                    <a:pt x="6933" y="2329"/>
                  </a:cubicBezTo>
                  <a:cubicBezTo>
                    <a:pt x="6649" y="1511"/>
                    <a:pt x="4965" y="318"/>
                    <a:pt x="4965" y="318"/>
                  </a:cubicBezTo>
                  <a:cubicBezTo>
                    <a:pt x="4965" y="318"/>
                    <a:pt x="4850" y="313"/>
                    <a:pt x="4654" y="313"/>
                  </a:cubicBezTo>
                  <a:cubicBezTo>
                    <a:pt x="3760" y="313"/>
                    <a:pt x="1194" y="416"/>
                    <a:pt x="334" y="1556"/>
                  </a:cubicBezTo>
                  <a:cubicBezTo>
                    <a:pt x="1" y="1998"/>
                    <a:pt x="1145" y="12705"/>
                    <a:pt x="1145" y="12705"/>
                  </a:cubicBezTo>
                  <a:lnTo>
                    <a:pt x="12547" y="11526"/>
                  </a:lnTo>
                  <a:cubicBezTo>
                    <a:pt x="12547" y="11526"/>
                    <a:pt x="13164" y="2260"/>
                    <a:pt x="12325" y="792"/>
                  </a:cubicBezTo>
                  <a:cubicBezTo>
                    <a:pt x="11995" y="216"/>
                    <a:pt x="10156" y="113"/>
                    <a:pt x="9768" y="5"/>
                  </a:cubicBezTo>
                  <a:cubicBezTo>
                    <a:pt x="9760" y="2"/>
                    <a:pt x="9750" y="1"/>
                    <a:pt x="9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1"/>
            <p:cNvSpPr/>
            <p:nvPr/>
          </p:nvSpPr>
          <p:spPr>
            <a:xfrm>
              <a:off x="2143325" y="65438"/>
              <a:ext cx="113550" cy="95400"/>
            </a:xfrm>
            <a:custGeom>
              <a:avLst/>
              <a:gdLst/>
              <a:ahLst/>
              <a:cxnLst/>
              <a:rect l="l" t="t" r="r" b="b"/>
              <a:pathLst>
                <a:path w="4542" h="3816" extrusionOk="0">
                  <a:moveTo>
                    <a:pt x="2311" y="0"/>
                  </a:moveTo>
                  <a:cubicBezTo>
                    <a:pt x="2184" y="0"/>
                    <a:pt x="2051" y="14"/>
                    <a:pt x="1912" y="43"/>
                  </a:cubicBezTo>
                  <a:cubicBezTo>
                    <a:pt x="789" y="280"/>
                    <a:pt x="128" y="1161"/>
                    <a:pt x="64" y="1954"/>
                  </a:cubicBezTo>
                  <a:cubicBezTo>
                    <a:pt x="0" y="2748"/>
                    <a:pt x="674" y="3816"/>
                    <a:pt x="674" y="3816"/>
                  </a:cubicBezTo>
                  <a:cubicBezTo>
                    <a:pt x="674" y="3816"/>
                    <a:pt x="3447" y="3693"/>
                    <a:pt x="3705" y="3655"/>
                  </a:cubicBezTo>
                  <a:cubicBezTo>
                    <a:pt x="3963" y="3616"/>
                    <a:pt x="4541" y="2449"/>
                    <a:pt x="4203" y="1636"/>
                  </a:cubicBezTo>
                  <a:cubicBezTo>
                    <a:pt x="3812" y="697"/>
                    <a:pt x="3210" y="0"/>
                    <a:pt x="2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2151550" y="87413"/>
              <a:ext cx="94100" cy="112175"/>
            </a:xfrm>
            <a:custGeom>
              <a:avLst/>
              <a:gdLst/>
              <a:ahLst/>
              <a:cxnLst/>
              <a:rect l="l" t="t" r="r" b="b"/>
              <a:pathLst>
                <a:path w="3764" h="4487" extrusionOk="0">
                  <a:moveTo>
                    <a:pt x="1878" y="0"/>
                  </a:moveTo>
                  <a:cubicBezTo>
                    <a:pt x="1136" y="0"/>
                    <a:pt x="386" y="333"/>
                    <a:pt x="353" y="1038"/>
                  </a:cubicBezTo>
                  <a:cubicBezTo>
                    <a:pt x="353" y="1038"/>
                    <a:pt x="1" y="4486"/>
                    <a:pt x="1898" y="4486"/>
                  </a:cubicBezTo>
                  <a:cubicBezTo>
                    <a:pt x="1899" y="4486"/>
                    <a:pt x="1899" y="4486"/>
                    <a:pt x="1900" y="4486"/>
                  </a:cubicBezTo>
                  <a:cubicBezTo>
                    <a:pt x="3205" y="4485"/>
                    <a:pt x="3763" y="2249"/>
                    <a:pt x="3328" y="752"/>
                  </a:cubicBezTo>
                  <a:cubicBezTo>
                    <a:pt x="3186" y="260"/>
                    <a:pt x="2535" y="0"/>
                    <a:pt x="1878" y="0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2213625" y="145188"/>
              <a:ext cx="5775" cy="7475"/>
            </a:xfrm>
            <a:custGeom>
              <a:avLst/>
              <a:gdLst/>
              <a:ahLst/>
              <a:cxnLst/>
              <a:rect l="l" t="t" r="r" b="b"/>
              <a:pathLst>
                <a:path w="231" h="299" extrusionOk="0">
                  <a:moveTo>
                    <a:pt x="116" y="0"/>
                  </a:moveTo>
                  <a:cubicBezTo>
                    <a:pt x="53" y="0"/>
                    <a:pt x="1" y="67"/>
                    <a:pt x="1" y="149"/>
                  </a:cubicBezTo>
                  <a:cubicBezTo>
                    <a:pt x="1" y="230"/>
                    <a:pt x="53" y="298"/>
                    <a:pt x="116" y="298"/>
                  </a:cubicBezTo>
                  <a:cubicBezTo>
                    <a:pt x="179" y="298"/>
                    <a:pt x="231" y="232"/>
                    <a:pt x="231" y="149"/>
                  </a:cubicBezTo>
                  <a:cubicBezTo>
                    <a:pt x="231" y="68"/>
                    <a:pt x="179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2178375" y="145038"/>
              <a:ext cx="5800" cy="7450"/>
            </a:xfrm>
            <a:custGeom>
              <a:avLst/>
              <a:gdLst/>
              <a:ahLst/>
              <a:cxnLst/>
              <a:rect l="l" t="t" r="r" b="b"/>
              <a:pathLst>
                <a:path w="232" h="298" extrusionOk="0">
                  <a:moveTo>
                    <a:pt x="116" y="0"/>
                  </a:moveTo>
                  <a:cubicBezTo>
                    <a:pt x="53" y="0"/>
                    <a:pt x="1" y="66"/>
                    <a:pt x="1" y="149"/>
                  </a:cubicBezTo>
                  <a:cubicBezTo>
                    <a:pt x="1" y="230"/>
                    <a:pt x="53" y="297"/>
                    <a:pt x="116" y="297"/>
                  </a:cubicBezTo>
                  <a:cubicBezTo>
                    <a:pt x="180" y="297"/>
                    <a:pt x="232" y="231"/>
                    <a:pt x="232" y="149"/>
                  </a:cubicBezTo>
                  <a:cubicBezTo>
                    <a:pt x="232" y="67"/>
                    <a:pt x="180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2230125" y="141888"/>
              <a:ext cx="22500" cy="27350"/>
            </a:xfrm>
            <a:custGeom>
              <a:avLst/>
              <a:gdLst/>
              <a:ahLst/>
              <a:cxnLst/>
              <a:rect l="l" t="t" r="r" b="b"/>
              <a:pathLst>
                <a:path w="900" h="1094" extrusionOk="0">
                  <a:moveTo>
                    <a:pt x="476" y="1"/>
                  </a:moveTo>
                  <a:cubicBezTo>
                    <a:pt x="269" y="1"/>
                    <a:pt x="125" y="426"/>
                    <a:pt x="125" y="426"/>
                  </a:cubicBezTo>
                  <a:cubicBezTo>
                    <a:pt x="0" y="684"/>
                    <a:pt x="56" y="1093"/>
                    <a:pt x="324" y="1094"/>
                  </a:cubicBezTo>
                  <a:cubicBezTo>
                    <a:pt x="325" y="1094"/>
                    <a:pt x="325" y="1094"/>
                    <a:pt x="325" y="1094"/>
                  </a:cubicBezTo>
                  <a:cubicBezTo>
                    <a:pt x="594" y="1094"/>
                    <a:pt x="899" y="340"/>
                    <a:pt x="619" y="69"/>
                  </a:cubicBezTo>
                  <a:cubicBezTo>
                    <a:pt x="569" y="21"/>
                    <a:pt x="521" y="1"/>
                    <a:pt x="476" y="1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2147625" y="142663"/>
              <a:ext cx="23325" cy="26600"/>
            </a:xfrm>
            <a:custGeom>
              <a:avLst/>
              <a:gdLst/>
              <a:ahLst/>
              <a:cxnLst/>
              <a:rect l="l" t="t" r="r" b="b"/>
              <a:pathLst>
                <a:path w="933" h="1064" extrusionOk="0">
                  <a:moveTo>
                    <a:pt x="423" y="1"/>
                  </a:moveTo>
                  <a:cubicBezTo>
                    <a:pt x="382" y="1"/>
                    <a:pt x="335" y="22"/>
                    <a:pt x="281" y="75"/>
                  </a:cubicBezTo>
                  <a:cubicBezTo>
                    <a:pt x="1" y="349"/>
                    <a:pt x="393" y="1064"/>
                    <a:pt x="661" y="1064"/>
                  </a:cubicBezTo>
                  <a:cubicBezTo>
                    <a:pt x="662" y="1064"/>
                    <a:pt x="663" y="1064"/>
                    <a:pt x="664" y="1064"/>
                  </a:cubicBezTo>
                  <a:cubicBezTo>
                    <a:pt x="933" y="1060"/>
                    <a:pt x="779" y="627"/>
                    <a:pt x="650" y="370"/>
                  </a:cubicBezTo>
                  <a:cubicBezTo>
                    <a:pt x="650" y="370"/>
                    <a:pt x="592" y="1"/>
                    <a:pt x="423" y="1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2172025" y="128313"/>
              <a:ext cx="17700" cy="5475"/>
            </a:xfrm>
            <a:custGeom>
              <a:avLst/>
              <a:gdLst/>
              <a:ahLst/>
              <a:cxnLst/>
              <a:rect l="l" t="t" r="r" b="b"/>
              <a:pathLst>
                <a:path w="708" h="219" extrusionOk="0">
                  <a:moveTo>
                    <a:pt x="360" y="1"/>
                  </a:moveTo>
                  <a:cubicBezTo>
                    <a:pt x="278" y="1"/>
                    <a:pt x="176" y="30"/>
                    <a:pt x="68" y="128"/>
                  </a:cubicBezTo>
                  <a:cubicBezTo>
                    <a:pt x="1" y="189"/>
                    <a:pt x="131" y="219"/>
                    <a:pt x="280" y="219"/>
                  </a:cubicBezTo>
                  <a:cubicBezTo>
                    <a:pt x="477" y="219"/>
                    <a:pt x="708" y="166"/>
                    <a:pt x="560" y="63"/>
                  </a:cubicBezTo>
                  <a:cubicBezTo>
                    <a:pt x="560" y="63"/>
                    <a:pt x="48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2209750" y="128888"/>
              <a:ext cx="17725" cy="5575"/>
            </a:xfrm>
            <a:custGeom>
              <a:avLst/>
              <a:gdLst/>
              <a:ahLst/>
              <a:cxnLst/>
              <a:rect l="l" t="t" r="r" b="b"/>
              <a:pathLst>
                <a:path w="709" h="223" extrusionOk="0">
                  <a:moveTo>
                    <a:pt x="349" y="1"/>
                  </a:moveTo>
                  <a:cubicBezTo>
                    <a:pt x="234" y="1"/>
                    <a:pt x="157" y="58"/>
                    <a:pt x="157" y="58"/>
                  </a:cubicBezTo>
                  <a:cubicBezTo>
                    <a:pt x="1" y="164"/>
                    <a:pt x="256" y="222"/>
                    <a:pt x="457" y="222"/>
                  </a:cubicBezTo>
                  <a:cubicBezTo>
                    <a:pt x="596" y="222"/>
                    <a:pt x="709" y="195"/>
                    <a:pt x="646" y="136"/>
                  </a:cubicBezTo>
                  <a:cubicBezTo>
                    <a:pt x="537" y="31"/>
                    <a:pt x="433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2193775" y="148713"/>
              <a:ext cx="10325" cy="14975"/>
            </a:xfrm>
            <a:custGeom>
              <a:avLst/>
              <a:gdLst/>
              <a:ahLst/>
              <a:cxnLst/>
              <a:rect l="l" t="t" r="r" b="b"/>
              <a:pathLst>
                <a:path w="413" h="599" extrusionOk="0">
                  <a:moveTo>
                    <a:pt x="389" y="0"/>
                  </a:moveTo>
                  <a:lnTo>
                    <a:pt x="320" y="4"/>
                  </a:lnTo>
                  <a:cubicBezTo>
                    <a:pt x="332" y="235"/>
                    <a:pt x="336" y="496"/>
                    <a:pt x="325" y="527"/>
                  </a:cubicBezTo>
                  <a:cubicBezTo>
                    <a:pt x="321" y="529"/>
                    <a:pt x="314" y="530"/>
                    <a:pt x="305" y="530"/>
                  </a:cubicBezTo>
                  <a:cubicBezTo>
                    <a:pt x="256" y="530"/>
                    <a:pt x="138" y="501"/>
                    <a:pt x="26" y="460"/>
                  </a:cubicBezTo>
                  <a:lnTo>
                    <a:pt x="1" y="526"/>
                  </a:lnTo>
                  <a:cubicBezTo>
                    <a:pt x="134" y="574"/>
                    <a:pt x="233" y="598"/>
                    <a:pt x="298" y="598"/>
                  </a:cubicBezTo>
                  <a:cubicBezTo>
                    <a:pt x="344" y="598"/>
                    <a:pt x="372" y="587"/>
                    <a:pt x="382" y="564"/>
                  </a:cubicBezTo>
                  <a:cubicBezTo>
                    <a:pt x="413" y="502"/>
                    <a:pt x="396" y="117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2158175" y="149063"/>
              <a:ext cx="5250" cy="14675"/>
            </a:xfrm>
            <a:custGeom>
              <a:avLst/>
              <a:gdLst/>
              <a:ahLst/>
              <a:cxnLst/>
              <a:rect l="l" t="t" r="r" b="b"/>
              <a:pathLst>
                <a:path w="210" h="587" extrusionOk="0">
                  <a:moveTo>
                    <a:pt x="25" y="1"/>
                  </a:moveTo>
                  <a:lnTo>
                    <a:pt x="0" y="67"/>
                  </a:lnTo>
                  <a:cubicBezTo>
                    <a:pt x="2" y="67"/>
                    <a:pt x="138" y="134"/>
                    <a:pt x="110" y="583"/>
                  </a:cubicBezTo>
                  <a:lnTo>
                    <a:pt x="181" y="586"/>
                  </a:lnTo>
                  <a:cubicBezTo>
                    <a:pt x="210" y="83"/>
                    <a:pt x="43" y="9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1"/>
            <p:cNvSpPr/>
            <p:nvPr/>
          </p:nvSpPr>
          <p:spPr>
            <a:xfrm>
              <a:off x="2235250" y="149288"/>
              <a:ext cx="8975" cy="14275"/>
            </a:xfrm>
            <a:custGeom>
              <a:avLst/>
              <a:gdLst/>
              <a:ahLst/>
              <a:cxnLst/>
              <a:rect l="l" t="t" r="r" b="b"/>
              <a:pathLst>
                <a:path w="359" h="571" extrusionOk="0">
                  <a:moveTo>
                    <a:pt x="334" y="1"/>
                  </a:moveTo>
                  <a:cubicBezTo>
                    <a:pt x="331" y="2"/>
                    <a:pt x="0" y="121"/>
                    <a:pt x="54" y="570"/>
                  </a:cubicBezTo>
                  <a:lnTo>
                    <a:pt x="124" y="561"/>
                  </a:lnTo>
                  <a:cubicBezTo>
                    <a:pt x="78" y="171"/>
                    <a:pt x="347" y="70"/>
                    <a:pt x="358" y="67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1"/>
            <p:cNvSpPr/>
            <p:nvPr/>
          </p:nvSpPr>
          <p:spPr>
            <a:xfrm>
              <a:off x="2182275" y="188088"/>
              <a:ext cx="38275" cy="12375"/>
            </a:xfrm>
            <a:custGeom>
              <a:avLst/>
              <a:gdLst/>
              <a:ahLst/>
              <a:cxnLst/>
              <a:rect l="l" t="t" r="r" b="b"/>
              <a:pathLst>
                <a:path w="1531" h="495" extrusionOk="0">
                  <a:moveTo>
                    <a:pt x="1479" y="1"/>
                  </a:moveTo>
                  <a:cubicBezTo>
                    <a:pt x="1220" y="276"/>
                    <a:pt x="946" y="418"/>
                    <a:pt x="668" y="425"/>
                  </a:cubicBezTo>
                  <a:cubicBezTo>
                    <a:pt x="662" y="425"/>
                    <a:pt x="655" y="425"/>
                    <a:pt x="649" y="425"/>
                  </a:cubicBezTo>
                  <a:cubicBezTo>
                    <a:pt x="297" y="425"/>
                    <a:pt x="52" y="195"/>
                    <a:pt x="50" y="193"/>
                  </a:cubicBezTo>
                  <a:lnTo>
                    <a:pt x="0" y="244"/>
                  </a:lnTo>
                  <a:cubicBezTo>
                    <a:pt x="11" y="254"/>
                    <a:pt x="264" y="494"/>
                    <a:pt x="649" y="494"/>
                  </a:cubicBezTo>
                  <a:lnTo>
                    <a:pt x="668" y="494"/>
                  </a:lnTo>
                  <a:cubicBezTo>
                    <a:pt x="966" y="488"/>
                    <a:pt x="1256" y="338"/>
                    <a:pt x="1530" y="48"/>
                  </a:cubicBezTo>
                  <a:lnTo>
                    <a:pt x="14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2210875" y="196488"/>
              <a:ext cx="37025" cy="35900"/>
            </a:xfrm>
            <a:custGeom>
              <a:avLst/>
              <a:gdLst/>
              <a:ahLst/>
              <a:cxnLst/>
              <a:rect l="l" t="t" r="r" b="b"/>
              <a:pathLst>
                <a:path w="1481" h="1436" extrusionOk="0">
                  <a:moveTo>
                    <a:pt x="361" y="1"/>
                  </a:moveTo>
                  <a:cubicBezTo>
                    <a:pt x="361" y="1"/>
                    <a:pt x="0" y="834"/>
                    <a:pt x="261" y="1189"/>
                  </a:cubicBezTo>
                  <a:cubicBezTo>
                    <a:pt x="409" y="1392"/>
                    <a:pt x="784" y="1436"/>
                    <a:pt x="1079" y="1436"/>
                  </a:cubicBezTo>
                  <a:cubicBezTo>
                    <a:pt x="1302" y="1436"/>
                    <a:pt x="1480" y="1411"/>
                    <a:pt x="1480" y="1411"/>
                  </a:cubicBezTo>
                  <a:cubicBezTo>
                    <a:pt x="1480" y="1411"/>
                    <a:pt x="490" y="1067"/>
                    <a:pt x="428" y="897"/>
                  </a:cubicBezTo>
                  <a:cubicBezTo>
                    <a:pt x="366" y="727"/>
                    <a:pt x="361" y="1"/>
                    <a:pt x="361" y="1"/>
                  </a:cubicBezTo>
                  <a:close/>
                </a:path>
              </a:pathLst>
            </a:custGeom>
            <a:solidFill>
              <a:srgbClr val="B2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2127975" y="221438"/>
              <a:ext cx="153725" cy="103450"/>
            </a:xfrm>
            <a:custGeom>
              <a:avLst/>
              <a:gdLst/>
              <a:ahLst/>
              <a:cxnLst/>
              <a:rect l="l" t="t" r="r" b="b"/>
              <a:pathLst>
                <a:path w="6149" h="4138" extrusionOk="0">
                  <a:moveTo>
                    <a:pt x="4858" y="1"/>
                  </a:moveTo>
                  <a:cubicBezTo>
                    <a:pt x="4396" y="1"/>
                    <a:pt x="2942" y="2517"/>
                    <a:pt x="2942" y="2517"/>
                  </a:cubicBezTo>
                  <a:cubicBezTo>
                    <a:pt x="2592" y="1499"/>
                    <a:pt x="1128" y="21"/>
                    <a:pt x="926" y="21"/>
                  </a:cubicBezTo>
                  <a:cubicBezTo>
                    <a:pt x="922" y="21"/>
                    <a:pt x="918" y="22"/>
                    <a:pt x="915" y="24"/>
                  </a:cubicBezTo>
                  <a:cubicBezTo>
                    <a:pt x="768" y="91"/>
                    <a:pt x="0" y="584"/>
                    <a:pt x="0" y="584"/>
                  </a:cubicBezTo>
                  <a:cubicBezTo>
                    <a:pt x="285" y="2169"/>
                    <a:pt x="1893" y="4135"/>
                    <a:pt x="1893" y="4137"/>
                  </a:cubicBezTo>
                  <a:lnTo>
                    <a:pt x="1893" y="4137"/>
                  </a:lnTo>
                  <a:lnTo>
                    <a:pt x="3015" y="2688"/>
                  </a:lnTo>
                  <a:cubicBezTo>
                    <a:pt x="3015" y="2688"/>
                    <a:pt x="4023" y="3756"/>
                    <a:pt x="4188" y="3756"/>
                  </a:cubicBezTo>
                  <a:cubicBezTo>
                    <a:pt x="4196" y="3756"/>
                    <a:pt x="4202" y="3753"/>
                    <a:pt x="4206" y="3747"/>
                  </a:cubicBezTo>
                  <a:cubicBezTo>
                    <a:pt x="4284" y="3627"/>
                    <a:pt x="6148" y="584"/>
                    <a:pt x="6148" y="584"/>
                  </a:cubicBezTo>
                  <a:cubicBezTo>
                    <a:pt x="5604" y="165"/>
                    <a:pt x="4876" y="2"/>
                    <a:pt x="4876" y="2"/>
                  </a:cubicBezTo>
                  <a:cubicBezTo>
                    <a:pt x="4870" y="1"/>
                    <a:pt x="4864" y="1"/>
                    <a:pt x="4858" y="1"/>
                  </a:cubicBezTo>
                  <a:close/>
                  <a:moveTo>
                    <a:pt x="1893" y="4137"/>
                  </a:moveTo>
                  <a:lnTo>
                    <a:pt x="1893" y="4137"/>
                  </a:lnTo>
                  <a:cubicBezTo>
                    <a:pt x="1893" y="4137"/>
                    <a:pt x="1893" y="4137"/>
                    <a:pt x="1893" y="4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2172875" y="643013"/>
              <a:ext cx="81200" cy="11525"/>
            </a:xfrm>
            <a:custGeom>
              <a:avLst/>
              <a:gdLst/>
              <a:ahLst/>
              <a:cxnLst/>
              <a:rect l="l" t="t" r="r" b="b"/>
              <a:pathLst>
                <a:path w="3248" h="461" extrusionOk="0">
                  <a:moveTo>
                    <a:pt x="2736" y="1"/>
                  </a:moveTo>
                  <a:cubicBezTo>
                    <a:pt x="1963" y="1"/>
                    <a:pt x="0" y="195"/>
                    <a:pt x="0" y="195"/>
                  </a:cubicBezTo>
                  <a:cubicBezTo>
                    <a:pt x="367" y="390"/>
                    <a:pt x="815" y="460"/>
                    <a:pt x="1255" y="460"/>
                  </a:cubicBezTo>
                  <a:cubicBezTo>
                    <a:pt x="2277" y="460"/>
                    <a:pt x="3248" y="80"/>
                    <a:pt x="3010" y="19"/>
                  </a:cubicBezTo>
                  <a:cubicBezTo>
                    <a:pt x="2961" y="6"/>
                    <a:pt x="2865" y="1"/>
                    <a:pt x="2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2333525" y="409788"/>
              <a:ext cx="17800" cy="168775"/>
            </a:xfrm>
            <a:custGeom>
              <a:avLst/>
              <a:gdLst/>
              <a:ahLst/>
              <a:cxnLst/>
              <a:rect l="l" t="t" r="r" b="b"/>
              <a:pathLst>
                <a:path w="712" h="6751" extrusionOk="0">
                  <a:moveTo>
                    <a:pt x="315" y="1"/>
                  </a:moveTo>
                  <a:lnTo>
                    <a:pt x="315" y="1"/>
                  </a:lnTo>
                  <a:cubicBezTo>
                    <a:pt x="363" y="523"/>
                    <a:pt x="1" y="3583"/>
                    <a:pt x="127" y="4965"/>
                  </a:cubicBezTo>
                  <a:cubicBezTo>
                    <a:pt x="252" y="6347"/>
                    <a:pt x="580" y="6751"/>
                    <a:pt x="580" y="6751"/>
                  </a:cubicBezTo>
                  <a:cubicBezTo>
                    <a:pt x="712" y="4120"/>
                    <a:pt x="316" y="1"/>
                    <a:pt x="315" y="1"/>
                  </a:cubicBezTo>
                  <a:close/>
                </a:path>
              </a:pathLst>
            </a:custGeom>
            <a:solidFill>
              <a:srgbClr val="4C4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1"/>
            <p:cNvSpPr/>
            <p:nvPr/>
          </p:nvSpPr>
          <p:spPr>
            <a:xfrm>
              <a:off x="2043725" y="1113563"/>
              <a:ext cx="89675" cy="71625"/>
            </a:xfrm>
            <a:custGeom>
              <a:avLst/>
              <a:gdLst/>
              <a:ahLst/>
              <a:cxnLst/>
              <a:rect l="l" t="t" r="r" b="b"/>
              <a:pathLst>
                <a:path w="3587" h="2865" extrusionOk="0">
                  <a:moveTo>
                    <a:pt x="3235" y="1"/>
                  </a:moveTo>
                  <a:lnTo>
                    <a:pt x="1759" y="187"/>
                  </a:lnTo>
                  <a:lnTo>
                    <a:pt x="1774" y="1031"/>
                  </a:lnTo>
                  <a:cubicBezTo>
                    <a:pt x="1790" y="1875"/>
                    <a:pt x="0" y="2508"/>
                    <a:pt x="157" y="2789"/>
                  </a:cubicBezTo>
                  <a:cubicBezTo>
                    <a:pt x="187" y="2842"/>
                    <a:pt x="303" y="2865"/>
                    <a:pt x="473" y="2865"/>
                  </a:cubicBezTo>
                  <a:cubicBezTo>
                    <a:pt x="1206" y="2865"/>
                    <a:pt x="2950" y="2442"/>
                    <a:pt x="3235" y="2156"/>
                  </a:cubicBezTo>
                  <a:cubicBezTo>
                    <a:pt x="3587" y="1804"/>
                    <a:pt x="3235" y="1"/>
                    <a:pt x="3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2075700" y="1154213"/>
              <a:ext cx="18100" cy="8425"/>
            </a:xfrm>
            <a:custGeom>
              <a:avLst/>
              <a:gdLst/>
              <a:ahLst/>
              <a:cxnLst/>
              <a:rect l="l" t="t" r="r" b="b"/>
              <a:pathLst>
                <a:path w="724" h="337" extrusionOk="0">
                  <a:moveTo>
                    <a:pt x="7" y="0"/>
                  </a:moveTo>
                  <a:lnTo>
                    <a:pt x="1" y="106"/>
                  </a:lnTo>
                  <a:cubicBezTo>
                    <a:pt x="140" y="114"/>
                    <a:pt x="526" y="174"/>
                    <a:pt x="636" y="337"/>
                  </a:cubicBezTo>
                  <a:lnTo>
                    <a:pt x="723" y="279"/>
                  </a:lnTo>
                  <a:cubicBezTo>
                    <a:pt x="562" y="40"/>
                    <a:pt x="28" y="2"/>
                    <a:pt x="7" y="0"/>
                  </a:cubicBezTo>
                  <a:close/>
                </a:path>
              </a:pathLst>
            </a:custGeom>
            <a:solidFill>
              <a:srgbClr val="EBD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1"/>
            <p:cNvSpPr/>
            <p:nvPr/>
          </p:nvSpPr>
          <p:spPr>
            <a:xfrm>
              <a:off x="2270975" y="1113563"/>
              <a:ext cx="89700" cy="71625"/>
            </a:xfrm>
            <a:custGeom>
              <a:avLst/>
              <a:gdLst/>
              <a:ahLst/>
              <a:cxnLst/>
              <a:rect l="l" t="t" r="r" b="b"/>
              <a:pathLst>
                <a:path w="3588" h="2865" extrusionOk="0">
                  <a:moveTo>
                    <a:pt x="353" y="1"/>
                  </a:moveTo>
                  <a:cubicBezTo>
                    <a:pt x="353" y="1"/>
                    <a:pt x="1" y="1804"/>
                    <a:pt x="353" y="2156"/>
                  </a:cubicBezTo>
                  <a:cubicBezTo>
                    <a:pt x="638" y="2442"/>
                    <a:pt x="2382" y="2865"/>
                    <a:pt x="3115" y="2865"/>
                  </a:cubicBezTo>
                  <a:cubicBezTo>
                    <a:pt x="3285" y="2865"/>
                    <a:pt x="3401" y="2842"/>
                    <a:pt x="3431" y="2789"/>
                  </a:cubicBezTo>
                  <a:cubicBezTo>
                    <a:pt x="3587" y="2508"/>
                    <a:pt x="1798" y="1875"/>
                    <a:pt x="1813" y="1031"/>
                  </a:cubicBezTo>
                  <a:lnTo>
                    <a:pt x="1829" y="187"/>
                  </a:lnTo>
                  <a:lnTo>
                    <a:pt x="3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1"/>
            <p:cNvSpPr/>
            <p:nvPr/>
          </p:nvSpPr>
          <p:spPr>
            <a:xfrm>
              <a:off x="2310575" y="1154188"/>
              <a:ext cx="18100" cy="8450"/>
            </a:xfrm>
            <a:custGeom>
              <a:avLst/>
              <a:gdLst/>
              <a:ahLst/>
              <a:cxnLst/>
              <a:rect l="l" t="t" r="r" b="b"/>
              <a:pathLst>
                <a:path w="724" h="338" extrusionOk="0">
                  <a:moveTo>
                    <a:pt x="717" y="0"/>
                  </a:moveTo>
                  <a:cubicBezTo>
                    <a:pt x="695" y="1"/>
                    <a:pt x="162" y="40"/>
                    <a:pt x="0" y="279"/>
                  </a:cubicBezTo>
                  <a:lnTo>
                    <a:pt x="88" y="338"/>
                  </a:lnTo>
                  <a:cubicBezTo>
                    <a:pt x="199" y="176"/>
                    <a:pt x="585" y="115"/>
                    <a:pt x="724" y="105"/>
                  </a:cubicBezTo>
                  <a:lnTo>
                    <a:pt x="717" y="0"/>
                  </a:lnTo>
                  <a:close/>
                </a:path>
              </a:pathLst>
            </a:custGeom>
            <a:solidFill>
              <a:srgbClr val="EBD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2048025" y="552188"/>
              <a:ext cx="167800" cy="590700"/>
            </a:xfrm>
            <a:custGeom>
              <a:avLst/>
              <a:gdLst/>
              <a:ahLst/>
              <a:cxnLst/>
              <a:rect l="l" t="t" r="r" b="b"/>
              <a:pathLst>
                <a:path w="6712" h="23628" extrusionOk="0">
                  <a:moveTo>
                    <a:pt x="6712" y="1"/>
                  </a:moveTo>
                  <a:lnTo>
                    <a:pt x="205" y="1032"/>
                  </a:lnTo>
                  <a:cubicBezTo>
                    <a:pt x="205" y="1032"/>
                    <a:pt x="1" y="23281"/>
                    <a:pt x="300" y="23517"/>
                  </a:cubicBezTo>
                  <a:cubicBezTo>
                    <a:pt x="404" y="23600"/>
                    <a:pt x="947" y="23627"/>
                    <a:pt x="1621" y="23627"/>
                  </a:cubicBezTo>
                  <a:cubicBezTo>
                    <a:pt x="2874" y="23627"/>
                    <a:pt x="4581" y="23532"/>
                    <a:pt x="4775" y="23517"/>
                  </a:cubicBezTo>
                  <a:cubicBezTo>
                    <a:pt x="5074" y="23495"/>
                    <a:pt x="6712" y="1"/>
                    <a:pt x="6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2198350" y="541113"/>
              <a:ext cx="148650" cy="600175"/>
            </a:xfrm>
            <a:custGeom>
              <a:avLst/>
              <a:gdLst/>
              <a:ahLst/>
              <a:cxnLst/>
              <a:rect l="l" t="t" r="r" b="b"/>
              <a:pathLst>
                <a:path w="5946" h="24007" extrusionOk="0">
                  <a:moveTo>
                    <a:pt x="0" y="1"/>
                  </a:moveTo>
                  <a:cubicBezTo>
                    <a:pt x="0" y="1"/>
                    <a:pt x="1061" y="23866"/>
                    <a:pt x="1359" y="23899"/>
                  </a:cubicBezTo>
                  <a:cubicBezTo>
                    <a:pt x="1550" y="23921"/>
                    <a:pt x="3125" y="24007"/>
                    <a:pt x="4314" y="24007"/>
                  </a:cubicBezTo>
                  <a:cubicBezTo>
                    <a:pt x="4982" y="24007"/>
                    <a:pt x="5527" y="23980"/>
                    <a:pt x="5638" y="23899"/>
                  </a:cubicBezTo>
                  <a:cubicBezTo>
                    <a:pt x="5946" y="23675"/>
                    <a:pt x="5882" y="366"/>
                    <a:pt x="5882" y="36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1"/>
            <p:cNvSpPr/>
            <p:nvPr/>
          </p:nvSpPr>
          <p:spPr>
            <a:xfrm>
              <a:off x="2154975" y="679563"/>
              <a:ext cx="50500" cy="424675"/>
            </a:xfrm>
            <a:custGeom>
              <a:avLst/>
              <a:gdLst/>
              <a:ahLst/>
              <a:cxnLst/>
              <a:rect l="l" t="t" r="r" b="b"/>
              <a:pathLst>
                <a:path w="2020" h="16987" extrusionOk="0">
                  <a:moveTo>
                    <a:pt x="2020" y="1"/>
                  </a:moveTo>
                  <a:cubicBezTo>
                    <a:pt x="2020" y="1"/>
                    <a:pt x="1620" y="175"/>
                    <a:pt x="982" y="2524"/>
                  </a:cubicBezTo>
                  <a:cubicBezTo>
                    <a:pt x="345" y="4874"/>
                    <a:pt x="945" y="8504"/>
                    <a:pt x="657" y="9696"/>
                  </a:cubicBezTo>
                  <a:cubicBezTo>
                    <a:pt x="0" y="12429"/>
                    <a:pt x="284" y="16419"/>
                    <a:pt x="745" y="16986"/>
                  </a:cubicBezTo>
                  <a:cubicBezTo>
                    <a:pt x="745" y="16986"/>
                    <a:pt x="1914" y="5969"/>
                    <a:pt x="2020" y="1"/>
                  </a:cubicBez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1"/>
            <p:cNvSpPr/>
            <p:nvPr/>
          </p:nvSpPr>
          <p:spPr>
            <a:xfrm>
              <a:off x="2324275" y="670063"/>
              <a:ext cx="26925" cy="451000"/>
            </a:xfrm>
            <a:custGeom>
              <a:avLst/>
              <a:gdLst/>
              <a:ahLst/>
              <a:cxnLst/>
              <a:rect l="l" t="t" r="r" b="b"/>
              <a:pathLst>
                <a:path w="1077" h="18040" extrusionOk="0">
                  <a:moveTo>
                    <a:pt x="850" y="1"/>
                  </a:moveTo>
                  <a:cubicBezTo>
                    <a:pt x="850" y="1"/>
                    <a:pt x="277" y="3485"/>
                    <a:pt x="173" y="5908"/>
                  </a:cubicBezTo>
                  <a:cubicBezTo>
                    <a:pt x="68" y="8334"/>
                    <a:pt x="1" y="16404"/>
                    <a:pt x="683" y="18039"/>
                  </a:cubicBezTo>
                  <a:cubicBezTo>
                    <a:pt x="683" y="18039"/>
                    <a:pt x="1076" y="7244"/>
                    <a:pt x="850" y="1"/>
                  </a:cubicBezTo>
                  <a:close/>
                </a:path>
              </a:pathLst>
            </a:custGeom>
            <a:solidFill>
              <a:srgbClr val="FFFFFF">
                <a:alpha val="37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2236050" y="1120888"/>
              <a:ext cx="101875" cy="2150"/>
            </a:xfrm>
            <a:custGeom>
              <a:avLst/>
              <a:gdLst/>
              <a:ahLst/>
              <a:cxnLst/>
              <a:rect l="l" t="t" r="r" b="b"/>
              <a:pathLst>
                <a:path w="4075" h="86" extrusionOk="0">
                  <a:moveTo>
                    <a:pt x="0" y="1"/>
                  </a:moveTo>
                  <a:lnTo>
                    <a:pt x="0" y="70"/>
                  </a:lnTo>
                  <a:cubicBezTo>
                    <a:pt x="99" y="70"/>
                    <a:pt x="1652" y="86"/>
                    <a:pt x="2823" y="86"/>
                  </a:cubicBezTo>
                  <a:cubicBezTo>
                    <a:pt x="3429" y="86"/>
                    <a:pt x="3933" y="83"/>
                    <a:pt x="4074" y="70"/>
                  </a:cubicBezTo>
                  <a:lnTo>
                    <a:pt x="4069" y="1"/>
                  </a:lnTo>
                  <a:cubicBezTo>
                    <a:pt x="3930" y="13"/>
                    <a:pt x="3435" y="17"/>
                    <a:pt x="2836" y="17"/>
                  </a:cubicBezTo>
                  <a:cubicBezTo>
                    <a:pt x="1638" y="17"/>
                    <a:pt x="24" y="1"/>
                    <a:pt x="0" y="1"/>
                  </a:cubicBezTo>
                  <a:close/>
                </a:path>
              </a:pathLst>
            </a:custGeom>
            <a:solidFill>
              <a:srgbClr val="343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2064950" y="1114538"/>
              <a:ext cx="96850" cy="3200"/>
            </a:xfrm>
            <a:custGeom>
              <a:avLst/>
              <a:gdLst/>
              <a:ahLst/>
              <a:cxnLst/>
              <a:rect l="l" t="t" r="r" b="b"/>
              <a:pathLst>
                <a:path w="3874" h="128" extrusionOk="0">
                  <a:moveTo>
                    <a:pt x="7" y="0"/>
                  </a:moveTo>
                  <a:lnTo>
                    <a:pt x="1" y="70"/>
                  </a:lnTo>
                  <a:cubicBezTo>
                    <a:pt x="449" y="114"/>
                    <a:pt x="1029" y="128"/>
                    <a:pt x="1603" y="128"/>
                  </a:cubicBezTo>
                  <a:cubicBezTo>
                    <a:pt x="2742" y="128"/>
                    <a:pt x="3857" y="70"/>
                    <a:pt x="3873" y="70"/>
                  </a:cubicBezTo>
                  <a:lnTo>
                    <a:pt x="3869" y="0"/>
                  </a:lnTo>
                  <a:cubicBezTo>
                    <a:pt x="3852" y="1"/>
                    <a:pt x="2738" y="58"/>
                    <a:pt x="1602" y="58"/>
                  </a:cubicBezTo>
                  <a:cubicBezTo>
                    <a:pt x="1030" y="58"/>
                    <a:pt x="453" y="44"/>
                    <a:pt x="7" y="0"/>
                  </a:cubicBezTo>
                  <a:close/>
                </a:path>
              </a:pathLst>
            </a:custGeom>
            <a:solidFill>
              <a:srgbClr val="343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2172125" y="288138"/>
              <a:ext cx="59850" cy="101075"/>
            </a:xfrm>
            <a:custGeom>
              <a:avLst/>
              <a:gdLst/>
              <a:ahLst/>
              <a:cxnLst/>
              <a:rect l="l" t="t" r="r" b="b"/>
              <a:pathLst>
                <a:path w="2394" h="4043" extrusionOk="0">
                  <a:moveTo>
                    <a:pt x="1182" y="1"/>
                  </a:moveTo>
                  <a:cubicBezTo>
                    <a:pt x="1179" y="1"/>
                    <a:pt x="1175" y="1"/>
                    <a:pt x="1172" y="1"/>
                  </a:cubicBezTo>
                  <a:cubicBezTo>
                    <a:pt x="955" y="26"/>
                    <a:pt x="510" y="726"/>
                    <a:pt x="510" y="726"/>
                  </a:cubicBezTo>
                  <a:cubicBezTo>
                    <a:pt x="510" y="726"/>
                    <a:pt x="704" y="1279"/>
                    <a:pt x="758" y="1469"/>
                  </a:cubicBezTo>
                  <a:cubicBezTo>
                    <a:pt x="814" y="1659"/>
                    <a:pt x="0" y="3149"/>
                    <a:pt x="63" y="3209"/>
                  </a:cubicBezTo>
                  <a:cubicBezTo>
                    <a:pt x="123" y="3268"/>
                    <a:pt x="958" y="4037"/>
                    <a:pt x="1151" y="4043"/>
                  </a:cubicBezTo>
                  <a:cubicBezTo>
                    <a:pt x="1152" y="4043"/>
                    <a:pt x="1153" y="4043"/>
                    <a:pt x="1153" y="4043"/>
                  </a:cubicBezTo>
                  <a:cubicBezTo>
                    <a:pt x="1351" y="4043"/>
                    <a:pt x="2201" y="3027"/>
                    <a:pt x="2296" y="2861"/>
                  </a:cubicBezTo>
                  <a:cubicBezTo>
                    <a:pt x="2394" y="2697"/>
                    <a:pt x="1528" y="1688"/>
                    <a:pt x="1472" y="1467"/>
                  </a:cubicBezTo>
                  <a:cubicBezTo>
                    <a:pt x="1472" y="1467"/>
                    <a:pt x="1633" y="1074"/>
                    <a:pt x="1796" y="831"/>
                  </a:cubicBezTo>
                  <a:cubicBezTo>
                    <a:pt x="1819" y="795"/>
                    <a:pt x="1402" y="1"/>
                    <a:pt x="1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1"/>
            <p:cNvSpPr/>
            <p:nvPr/>
          </p:nvSpPr>
          <p:spPr>
            <a:xfrm>
              <a:off x="1901450" y="241088"/>
              <a:ext cx="193450" cy="305475"/>
            </a:xfrm>
            <a:custGeom>
              <a:avLst/>
              <a:gdLst/>
              <a:ahLst/>
              <a:cxnLst/>
              <a:rect l="l" t="t" r="r" b="b"/>
              <a:pathLst>
                <a:path w="7738" h="12219" extrusionOk="0">
                  <a:moveTo>
                    <a:pt x="7737" y="0"/>
                  </a:moveTo>
                  <a:cubicBezTo>
                    <a:pt x="7706" y="0"/>
                    <a:pt x="5667" y="6"/>
                    <a:pt x="4212" y="1319"/>
                  </a:cubicBezTo>
                  <a:cubicBezTo>
                    <a:pt x="2744" y="2643"/>
                    <a:pt x="1" y="6861"/>
                    <a:pt x="1101" y="11179"/>
                  </a:cubicBezTo>
                  <a:cubicBezTo>
                    <a:pt x="1292" y="11927"/>
                    <a:pt x="1683" y="12219"/>
                    <a:pt x="2161" y="12219"/>
                  </a:cubicBezTo>
                  <a:cubicBezTo>
                    <a:pt x="3389" y="12219"/>
                    <a:pt x="5191" y="10297"/>
                    <a:pt x="5643" y="9270"/>
                  </a:cubicBezTo>
                  <a:cubicBezTo>
                    <a:pt x="6189" y="8033"/>
                    <a:pt x="6341" y="7248"/>
                    <a:pt x="6335" y="6563"/>
                  </a:cubicBezTo>
                  <a:cubicBezTo>
                    <a:pt x="6329" y="5878"/>
                    <a:pt x="7738" y="0"/>
                    <a:pt x="7738" y="0"/>
                  </a:cubicBezTo>
                  <a:cubicBezTo>
                    <a:pt x="7738" y="0"/>
                    <a:pt x="7737" y="0"/>
                    <a:pt x="77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1"/>
            <p:cNvSpPr/>
            <p:nvPr/>
          </p:nvSpPr>
          <p:spPr>
            <a:xfrm>
              <a:off x="2039150" y="233838"/>
              <a:ext cx="318900" cy="382150"/>
            </a:xfrm>
            <a:custGeom>
              <a:avLst/>
              <a:gdLst/>
              <a:ahLst/>
              <a:cxnLst/>
              <a:rect l="l" t="t" r="r" b="b"/>
              <a:pathLst>
                <a:path w="12756" h="15286" extrusionOk="0">
                  <a:moveTo>
                    <a:pt x="10262" y="1"/>
                  </a:moveTo>
                  <a:cubicBezTo>
                    <a:pt x="9312" y="3778"/>
                    <a:pt x="6470" y="5702"/>
                    <a:pt x="6470" y="5702"/>
                  </a:cubicBezTo>
                  <a:cubicBezTo>
                    <a:pt x="4201" y="4579"/>
                    <a:pt x="2230" y="290"/>
                    <a:pt x="2230" y="290"/>
                  </a:cubicBezTo>
                  <a:cubicBezTo>
                    <a:pt x="2230" y="290"/>
                    <a:pt x="388" y="305"/>
                    <a:pt x="330" y="656"/>
                  </a:cubicBezTo>
                  <a:cubicBezTo>
                    <a:pt x="273" y="1008"/>
                    <a:pt x="340" y="4951"/>
                    <a:pt x="264" y="6188"/>
                  </a:cubicBezTo>
                  <a:cubicBezTo>
                    <a:pt x="187" y="7424"/>
                    <a:pt x="1" y="14979"/>
                    <a:pt x="291" y="15212"/>
                  </a:cubicBezTo>
                  <a:cubicBezTo>
                    <a:pt x="356" y="15264"/>
                    <a:pt x="996" y="15285"/>
                    <a:pt x="1952" y="15285"/>
                  </a:cubicBezTo>
                  <a:cubicBezTo>
                    <a:pt x="5252" y="15285"/>
                    <a:pt x="12320" y="15037"/>
                    <a:pt x="12509" y="14979"/>
                  </a:cubicBezTo>
                  <a:cubicBezTo>
                    <a:pt x="12756" y="14906"/>
                    <a:pt x="12333" y="1246"/>
                    <a:pt x="12130" y="596"/>
                  </a:cubicBezTo>
                  <a:cubicBezTo>
                    <a:pt x="11995" y="169"/>
                    <a:pt x="10262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1"/>
            <p:cNvSpPr/>
            <p:nvPr/>
          </p:nvSpPr>
          <p:spPr>
            <a:xfrm>
              <a:off x="1957200" y="577513"/>
              <a:ext cx="200500" cy="178125"/>
            </a:xfrm>
            <a:custGeom>
              <a:avLst/>
              <a:gdLst/>
              <a:ahLst/>
              <a:cxnLst/>
              <a:rect l="l" t="t" r="r" b="b"/>
              <a:pathLst>
                <a:path w="8020" h="7125" extrusionOk="0">
                  <a:moveTo>
                    <a:pt x="5829" y="0"/>
                  </a:moveTo>
                  <a:cubicBezTo>
                    <a:pt x="5829" y="0"/>
                    <a:pt x="1" y="2518"/>
                    <a:pt x="168" y="2800"/>
                  </a:cubicBezTo>
                  <a:cubicBezTo>
                    <a:pt x="337" y="3082"/>
                    <a:pt x="2217" y="7005"/>
                    <a:pt x="2322" y="7121"/>
                  </a:cubicBezTo>
                  <a:cubicBezTo>
                    <a:pt x="2325" y="7123"/>
                    <a:pt x="2329" y="7124"/>
                    <a:pt x="2335" y="7124"/>
                  </a:cubicBezTo>
                  <a:cubicBezTo>
                    <a:pt x="2652" y="7124"/>
                    <a:pt x="8020" y="4433"/>
                    <a:pt x="7873" y="4083"/>
                  </a:cubicBezTo>
                  <a:cubicBezTo>
                    <a:pt x="7721" y="3726"/>
                    <a:pt x="5829" y="0"/>
                    <a:pt x="5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1987225" y="594988"/>
              <a:ext cx="116475" cy="139450"/>
            </a:xfrm>
            <a:custGeom>
              <a:avLst/>
              <a:gdLst/>
              <a:ahLst/>
              <a:cxnLst/>
              <a:rect l="l" t="t" r="r" b="b"/>
              <a:pathLst>
                <a:path w="4659" h="5578" extrusionOk="0">
                  <a:moveTo>
                    <a:pt x="1738" y="0"/>
                  </a:moveTo>
                  <a:cubicBezTo>
                    <a:pt x="1177" y="0"/>
                    <a:pt x="366" y="530"/>
                    <a:pt x="198" y="802"/>
                  </a:cubicBezTo>
                  <a:cubicBezTo>
                    <a:pt x="0" y="1122"/>
                    <a:pt x="2585" y="3928"/>
                    <a:pt x="2865" y="4105"/>
                  </a:cubicBezTo>
                  <a:cubicBezTo>
                    <a:pt x="3144" y="4281"/>
                    <a:pt x="3087" y="5005"/>
                    <a:pt x="3128" y="5225"/>
                  </a:cubicBezTo>
                  <a:cubicBezTo>
                    <a:pt x="3165" y="5426"/>
                    <a:pt x="3102" y="5578"/>
                    <a:pt x="3276" y="5578"/>
                  </a:cubicBezTo>
                  <a:cubicBezTo>
                    <a:pt x="3292" y="5578"/>
                    <a:pt x="3310" y="5577"/>
                    <a:pt x="3330" y="5574"/>
                  </a:cubicBezTo>
                  <a:cubicBezTo>
                    <a:pt x="3573" y="5543"/>
                    <a:pt x="4565" y="5220"/>
                    <a:pt x="4612" y="4991"/>
                  </a:cubicBezTo>
                  <a:cubicBezTo>
                    <a:pt x="4658" y="4762"/>
                    <a:pt x="4643" y="4422"/>
                    <a:pt x="4100" y="3206"/>
                  </a:cubicBezTo>
                  <a:cubicBezTo>
                    <a:pt x="3556" y="1989"/>
                    <a:pt x="2013" y="57"/>
                    <a:pt x="2013" y="57"/>
                  </a:cubicBezTo>
                  <a:cubicBezTo>
                    <a:pt x="1933" y="18"/>
                    <a:pt x="1840" y="0"/>
                    <a:pt x="1738" y="0"/>
                  </a:cubicBezTo>
                  <a:close/>
                </a:path>
              </a:pathLst>
            </a:custGeom>
            <a:solidFill>
              <a:srgbClr val="A0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1"/>
            <p:cNvSpPr/>
            <p:nvPr/>
          </p:nvSpPr>
          <p:spPr>
            <a:xfrm>
              <a:off x="1908850" y="376788"/>
              <a:ext cx="209125" cy="326025"/>
            </a:xfrm>
            <a:custGeom>
              <a:avLst/>
              <a:gdLst/>
              <a:ahLst/>
              <a:cxnLst/>
              <a:rect l="l" t="t" r="r" b="b"/>
              <a:pathLst>
                <a:path w="8365" h="13041" extrusionOk="0">
                  <a:moveTo>
                    <a:pt x="4143" y="0"/>
                  </a:moveTo>
                  <a:cubicBezTo>
                    <a:pt x="3385" y="0"/>
                    <a:pt x="2020" y="1962"/>
                    <a:pt x="2020" y="1962"/>
                  </a:cubicBezTo>
                  <a:cubicBezTo>
                    <a:pt x="2020" y="1962"/>
                    <a:pt x="0" y="3770"/>
                    <a:pt x="803" y="5751"/>
                  </a:cubicBezTo>
                  <a:cubicBezTo>
                    <a:pt x="1551" y="7590"/>
                    <a:pt x="4605" y="13041"/>
                    <a:pt x="5845" y="13041"/>
                  </a:cubicBezTo>
                  <a:cubicBezTo>
                    <a:pt x="5941" y="13041"/>
                    <a:pt x="6026" y="13008"/>
                    <a:pt x="6098" y="12939"/>
                  </a:cubicBezTo>
                  <a:cubicBezTo>
                    <a:pt x="6098" y="12939"/>
                    <a:pt x="7030" y="11993"/>
                    <a:pt x="7697" y="11461"/>
                  </a:cubicBezTo>
                  <a:cubicBezTo>
                    <a:pt x="8365" y="10928"/>
                    <a:pt x="5347" y="4458"/>
                    <a:pt x="4592" y="538"/>
                  </a:cubicBezTo>
                  <a:cubicBezTo>
                    <a:pt x="4517" y="152"/>
                    <a:pt x="4354" y="0"/>
                    <a:pt x="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1"/>
            <p:cNvSpPr/>
            <p:nvPr/>
          </p:nvSpPr>
          <p:spPr>
            <a:xfrm>
              <a:off x="2358575" y="265588"/>
              <a:ext cx="154775" cy="261350"/>
            </a:xfrm>
            <a:custGeom>
              <a:avLst/>
              <a:gdLst/>
              <a:ahLst/>
              <a:cxnLst/>
              <a:rect l="l" t="t" r="r" b="b"/>
              <a:pathLst>
                <a:path w="6191" h="10454" extrusionOk="0">
                  <a:moveTo>
                    <a:pt x="3311" y="0"/>
                  </a:moveTo>
                  <a:cubicBezTo>
                    <a:pt x="2161" y="0"/>
                    <a:pt x="0" y="7821"/>
                    <a:pt x="207" y="8577"/>
                  </a:cubicBezTo>
                  <a:cubicBezTo>
                    <a:pt x="377" y="9202"/>
                    <a:pt x="2139" y="10453"/>
                    <a:pt x="3463" y="10453"/>
                  </a:cubicBezTo>
                  <a:cubicBezTo>
                    <a:pt x="3748" y="10453"/>
                    <a:pt x="4012" y="10396"/>
                    <a:pt x="4236" y="10261"/>
                  </a:cubicBezTo>
                  <a:cubicBezTo>
                    <a:pt x="4940" y="9838"/>
                    <a:pt x="6191" y="1662"/>
                    <a:pt x="5667" y="1112"/>
                  </a:cubicBezTo>
                  <a:cubicBezTo>
                    <a:pt x="5142" y="565"/>
                    <a:pt x="3327" y="1"/>
                    <a:pt x="3327" y="1"/>
                  </a:cubicBezTo>
                  <a:cubicBezTo>
                    <a:pt x="3322" y="0"/>
                    <a:pt x="3317" y="0"/>
                    <a:pt x="3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1"/>
            <p:cNvSpPr/>
            <p:nvPr/>
          </p:nvSpPr>
          <p:spPr>
            <a:xfrm>
              <a:off x="2334875" y="394263"/>
              <a:ext cx="24125" cy="214075"/>
            </a:xfrm>
            <a:custGeom>
              <a:avLst/>
              <a:gdLst/>
              <a:ahLst/>
              <a:cxnLst/>
              <a:rect l="l" t="t" r="r" b="b"/>
              <a:pathLst>
                <a:path w="965" h="8563" extrusionOk="0">
                  <a:moveTo>
                    <a:pt x="427" y="0"/>
                  </a:moveTo>
                  <a:cubicBezTo>
                    <a:pt x="427" y="0"/>
                    <a:pt x="0" y="2163"/>
                    <a:pt x="166" y="4282"/>
                  </a:cubicBezTo>
                  <a:cubicBezTo>
                    <a:pt x="330" y="6401"/>
                    <a:pt x="681" y="8562"/>
                    <a:pt x="681" y="8562"/>
                  </a:cubicBezTo>
                  <a:cubicBezTo>
                    <a:pt x="681" y="8562"/>
                    <a:pt x="964" y="1587"/>
                    <a:pt x="427" y="0"/>
                  </a:cubicBezTo>
                  <a:close/>
                </a:path>
              </a:pathLst>
            </a:custGeom>
            <a:solidFill>
              <a:srgbClr val="EE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1"/>
            <p:cNvSpPr/>
            <p:nvPr/>
          </p:nvSpPr>
          <p:spPr>
            <a:xfrm>
              <a:off x="1995800" y="460138"/>
              <a:ext cx="47025" cy="34700"/>
            </a:xfrm>
            <a:custGeom>
              <a:avLst/>
              <a:gdLst/>
              <a:ahLst/>
              <a:cxnLst/>
              <a:rect l="l" t="t" r="r" b="b"/>
              <a:pathLst>
                <a:path w="1881" h="1388" extrusionOk="0">
                  <a:moveTo>
                    <a:pt x="1855" y="1"/>
                  </a:moveTo>
                  <a:cubicBezTo>
                    <a:pt x="1259" y="246"/>
                    <a:pt x="52" y="1292"/>
                    <a:pt x="0" y="1335"/>
                  </a:cubicBezTo>
                  <a:lnTo>
                    <a:pt x="47" y="1388"/>
                  </a:lnTo>
                  <a:cubicBezTo>
                    <a:pt x="58" y="1378"/>
                    <a:pt x="1296" y="306"/>
                    <a:pt x="1881" y="66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1"/>
            <p:cNvSpPr/>
            <p:nvPr/>
          </p:nvSpPr>
          <p:spPr>
            <a:xfrm>
              <a:off x="2034300" y="637638"/>
              <a:ext cx="60825" cy="54325"/>
            </a:xfrm>
            <a:custGeom>
              <a:avLst/>
              <a:gdLst/>
              <a:ahLst/>
              <a:cxnLst/>
              <a:rect l="l" t="t" r="r" b="b"/>
              <a:pathLst>
                <a:path w="2433" h="2173" extrusionOk="0">
                  <a:moveTo>
                    <a:pt x="2413" y="1"/>
                  </a:moveTo>
                  <a:cubicBezTo>
                    <a:pt x="1623" y="237"/>
                    <a:pt x="66" y="2049"/>
                    <a:pt x="0" y="2127"/>
                  </a:cubicBezTo>
                  <a:lnTo>
                    <a:pt x="53" y="2173"/>
                  </a:lnTo>
                  <a:cubicBezTo>
                    <a:pt x="69" y="2154"/>
                    <a:pt x="1663" y="299"/>
                    <a:pt x="2433" y="68"/>
                  </a:cubicBezTo>
                  <a:lnTo>
                    <a:pt x="24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1"/>
            <p:cNvSpPr/>
            <p:nvPr/>
          </p:nvSpPr>
          <p:spPr>
            <a:xfrm>
              <a:off x="2428500" y="283488"/>
              <a:ext cx="70950" cy="23600"/>
            </a:xfrm>
            <a:custGeom>
              <a:avLst/>
              <a:gdLst/>
              <a:ahLst/>
              <a:cxnLst/>
              <a:rect l="l" t="t" r="r" b="b"/>
              <a:pathLst>
                <a:path w="2838" h="944" extrusionOk="0">
                  <a:moveTo>
                    <a:pt x="19" y="0"/>
                  </a:moveTo>
                  <a:lnTo>
                    <a:pt x="0" y="67"/>
                  </a:lnTo>
                  <a:cubicBezTo>
                    <a:pt x="25" y="74"/>
                    <a:pt x="2358" y="703"/>
                    <a:pt x="2806" y="943"/>
                  </a:cubicBezTo>
                  <a:lnTo>
                    <a:pt x="2838" y="881"/>
                  </a:lnTo>
                  <a:cubicBezTo>
                    <a:pt x="2382" y="637"/>
                    <a:pt x="115" y="26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1"/>
            <p:cNvSpPr/>
            <p:nvPr/>
          </p:nvSpPr>
          <p:spPr>
            <a:xfrm>
              <a:off x="2379700" y="336513"/>
              <a:ext cx="20825" cy="60000"/>
            </a:xfrm>
            <a:custGeom>
              <a:avLst/>
              <a:gdLst/>
              <a:ahLst/>
              <a:cxnLst/>
              <a:rect l="l" t="t" r="r" b="b"/>
              <a:pathLst>
                <a:path w="833" h="2400" extrusionOk="0">
                  <a:moveTo>
                    <a:pt x="766" y="0"/>
                  </a:moveTo>
                  <a:cubicBezTo>
                    <a:pt x="761" y="15"/>
                    <a:pt x="219" y="1579"/>
                    <a:pt x="0" y="2382"/>
                  </a:cubicBezTo>
                  <a:lnTo>
                    <a:pt x="69" y="2399"/>
                  </a:lnTo>
                  <a:cubicBezTo>
                    <a:pt x="288" y="1599"/>
                    <a:pt x="828" y="37"/>
                    <a:pt x="832" y="23"/>
                  </a:cubicBezTo>
                  <a:lnTo>
                    <a:pt x="7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2342375" y="248713"/>
              <a:ext cx="67750" cy="76175"/>
            </a:xfrm>
            <a:custGeom>
              <a:avLst/>
              <a:gdLst/>
              <a:ahLst/>
              <a:cxnLst/>
              <a:rect l="l" t="t" r="r" b="b"/>
              <a:pathLst>
                <a:path w="2710" h="30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71" y="1437"/>
                    <a:pt x="1528" y="1965"/>
                  </a:cubicBezTo>
                  <a:cubicBezTo>
                    <a:pt x="1886" y="2490"/>
                    <a:pt x="2472" y="3046"/>
                    <a:pt x="2472" y="3046"/>
                  </a:cubicBezTo>
                  <a:lnTo>
                    <a:pt x="2709" y="2460"/>
                  </a:lnTo>
                  <a:cubicBezTo>
                    <a:pt x="1532" y="56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2124475" y="240688"/>
              <a:ext cx="74250" cy="71800"/>
            </a:xfrm>
            <a:custGeom>
              <a:avLst/>
              <a:gdLst/>
              <a:ahLst/>
              <a:cxnLst/>
              <a:rect l="l" t="t" r="r" b="b"/>
              <a:pathLst>
                <a:path w="2970" h="2872" extrusionOk="0">
                  <a:moveTo>
                    <a:pt x="63" y="1"/>
                  </a:moveTo>
                  <a:lnTo>
                    <a:pt x="1" y="34"/>
                  </a:lnTo>
                  <a:cubicBezTo>
                    <a:pt x="48" y="124"/>
                    <a:pt x="1168" y="2258"/>
                    <a:pt x="1517" y="2733"/>
                  </a:cubicBezTo>
                  <a:cubicBezTo>
                    <a:pt x="1582" y="2822"/>
                    <a:pt x="1652" y="2867"/>
                    <a:pt x="1730" y="2871"/>
                  </a:cubicBezTo>
                  <a:lnTo>
                    <a:pt x="1742" y="2871"/>
                  </a:lnTo>
                  <a:cubicBezTo>
                    <a:pt x="1903" y="2871"/>
                    <a:pt x="2063" y="2695"/>
                    <a:pt x="2264" y="2475"/>
                  </a:cubicBezTo>
                  <a:cubicBezTo>
                    <a:pt x="2462" y="2253"/>
                    <a:pt x="2690" y="2004"/>
                    <a:pt x="2969" y="1878"/>
                  </a:cubicBezTo>
                  <a:lnTo>
                    <a:pt x="2942" y="1813"/>
                  </a:lnTo>
                  <a:cubicBezTo>
                    <a:pt x="2648" y="1946"/>
                    <a:pt x="2416" y="2202"/>
                    <a:pt x="2212" y="2427"/>
                  </a:cubicBezTo>
                  <a:cubicBezTo>
                    <a:pt x="2030" y="2628"/>
                    <a:pt x="1872" y="2801"/>
                    <a:pt x="1741" y="2801"/>
                  </a:cubicBezTo>
                  <a:lnTo>
                    <a:pt x="1733" y="2801"/>
                  </a:lnTo>
                  <a:cubicBezTo>
                    <a:pt x="1676" y="2799"/>
                    <a:pt x="1624" y="2763"/>
                    <a:pt x="1572" y="2691"/>
                  </a:cubicBezTo>
                  <a:cubicBezTo>
                    <a:pt x="1228" y="2220"/>
                    <a:pt x="74" y="24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2201975" y="240663"/>
              <a:ext cx="74250" cy="71825"/>
            </a:xfrm>
            <a:custGeom>
              <a:avLst/>
              <a:gdLst/>
              <a:ahLst/>
              <a:cxnLst/>
              <a:rect l="l" t="t" r="r" b="b"/>
              <a:pathLst>
                <a:path w="2970" h="2873" extrusionOk="0">
                  <a:moveTo>
                    <a:pt x="2908" y="1"/>
                  </a:moveTo>
                  <a:cubicBezTo>
                    <a:pt x="2896" y="23"/>
                    <a:pt x="1742" y="2220"/>
                    <a:pt x="1398" y="2691"/>
                  </a:cubicBezTo>
                  <a:cubicBezTo>
                    <a:pt x="1347" y="2763"/>
                    <a:pt x="1293" y="2799"/>
                    <a:pt x="1238" y="2801"/>
                  </a:cubicBezTo>
                  <a:lnTo>
                    <a:pt x="1230" y="2801"/>
                  </a:lnTo>
                  <a:cubicBezTo>
                    <a:pt x="1098" y="2801"/>
                    <a:pt x="940" y="2627"/>
                    <a:pt x="759" y="2427"/>
                  </a:cubicBezTo>
                  <a:cubicBezTo>
                    <a:pt x="555" y="2202"/>
                    <a:pt x="323" y="1947"/>
                    <a:pt x="29" y="1813"/>
                  </a:cubicBezTo>
                  <a:lnTo>
                    <a:pt x="1" y="1877"/>
                  </a:lnTo>
                  <a:cubicBezTo>
                    <a:pt x="280" y="2004"/>
                    <a:pt x="508" y="2253"/>
                    <a:pt x="707" y="2475"/>
                  </a:cubicBezTo>
                  <a:cubicBezTo>
                    <a:pt x="908" y="2696"/>
                    <a:pt x="1068" y="2872"/>
                    <a:pt x="1230" y="2872"/>
                  </a:cubicBezTo>
                  <a:cubicBezTo>
                    <a:pt x="1234" y="2872"/>
                    <a:pt x="1238" y="2872"/>
                    <a:pt x="1241" y="2871"/>
                  </a:cubicBezTo>
                  <a:cubicBezTo>
                    <a:pt x="1321" y="2867"/>
                    <a:pt x="1390" y="2822"/>
                    <a:pt x="1454" y="2733"/>
                  </a:cubicBezTo>
                  <a:cubicBezTo>
                    <a:pt x="1801" y="2256"/>
                    <a:pt x="2922" y="124"/>
                    <a:pt x="2970" y="33"/>
                  </a:cubicBezTo>
                  <a:lnTo>
                    <a:pt x="2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2164600" y="671863"/>
              <a:ext cx="66650" cy="9125"/>
            </a:xfrm>
            <a:custGeom>
              <a:avLst/>
              <a:gdLst/>
              <a:ahLst/>
              <a:cxnLst/>
              <a:rect l="l" t="t" r="r" b="b"/>
              <a:pathLst>
                <a:path w="2666" h="365" extrusionOk="0">
                  <a:moveTo>
                    <a:pt x="1394" y="0"/>
                  </a:moveTo>
                  <a:cubicBezTo>
                    <a:pt x="1009" y="0"/>
                    <a:pt x="543" y="73"/>
                    <a:pt x="0" y="284"/>
                  </a:cubicBezTo>
                  <a:cubicBezTo>
                    <a:pt x="0" y="284"/>
                    <a:pt x="1371" y="365"/>
                    <a:pt x="2155" y="365"/>
                  </a:cubicBezTo>
                  <a:cubicBezTo>
                    <a:pt x="2410" y="365"/>
                    <a:pt x="2602" y="356"/>
                    <a:pt x="2666" y="334"/>
                  </a:cubicBezTo>
                  <a:cubicBezTo>
                    <a:pt x="2664" y="334"/>
                    <a:pt x="2219" y="0"/>
                    <a:pt x="1394" y="0"/>
                  </a:cubicBezTo>
                  <a:close/>
                </a:path>
              </a:pathLst>
            </a:custGeom>
            <a:solidFill>
              <a:srgbClr val="3D2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2161675" y="54088"/>
              <a:ext cx="95475" cy="55650"/>
            </a:xfrm>
            <a:custGeom>
              <a:avLst/>
              <a:gdLst/>
              <a:ahLst/>
              <a:cxnLst/>
              <a:rect l="l" t="t" r="r" b="b"/>
              <a:pathLst>
                <a:path w="3819" h="2226" extrusionOk="0">
                  <a:moveTo>
                    <a:pt x="1247" y="1"/>
                  </a:moveTo>
                  <a:cubicBezTo>
                    <a:pt x="1128" y="1"/>
                    <a:pt x="1011" y="12"/>
                    <a:pt x="901" y="37"/>
                  </a:cubicBezTo>
                  <a:cubicBezTo>
                    <a:pt x="0" y="237"/>
                    <a:pt x="5" y="1334"/>
                    <a:pt x="5" y="1334"/>
                  </a:cubicBezTo>
                  <a:cubicBezTo>
                    <a:pt x="72" y="1392"/>
                    <a:pt x="157" y="1416"/>
                    <a:pt x="257" y="1416"/>
                  </a:cubicBezTo>
                  <a:cubicBezTo>
                    <a:pt x="667" y="1416"/>
                    <a:pt x="1321" y="1018"/>
                    <a:pt x="1914" y="1018"/>
                  </a:cubicBezTo>
                  <a:cubicBezTo>
                    <a:pt x="1944" y="1018"/>
                    <a:pt x="1974" y="1019"/>
                    <a:pt x="2003" y="1021"/>
                  </a:cubicBezTo>
                  <a:cubicBezTo>
                    <a:pt x="2763" y="1077"/>
                    <a:pt x="3290" y="2225"/>
                    <a:pt x="3290" y="2225"/>
                  </a:cubicBezTo>
                  <a:cubicBezTo>
                    <a:pt x="3290" y="2225"/>
                    <a:pt x="3819" y="1373"/>
                    <a:pt x="3450" y="948"/>
                  </a:cubicBezTo>
                  <a:cubicBezTo>
                    <a:pt x="3125" y="575"/>
                    <a:pt x="2101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2170875" y="164088"/>
              <a:ext cx="58000" cy="37750"/>
            </a:xfrm>
            <a:custGeom>
              <a:avLst/>
              <a:gdLst/>
              <a:ahLst/>
              <a:cxnLst/>
              <a:rect l="l" t="t" r="r" b="b"/>
              <a:pathLst>
                <a:path w="2320" h="1510" extrusionOk="0">
                  <a:moveTo>
                    <a:pt x="1352" y="0"/>
                  </a:moveTo>
                  <a:cubicBezTo>
                    <a:pt x="1217" y="0"/>
                    <a:pt x="1106" y="17"/>
                    <a:pt x="1106" y="17"/>
                  </a:cubicBezTo>
                  <a:cubicBezTo>
                    <a:pt x="1106" y="17"/>
                    <a:pt x="725" y="26"/>
                    <a:pt x="577" y="145"/>
                  </a:cubicBezTo>
                  <a:cubicBezTo>
                    <a:pt x="428" y="264"/>
                    <a:pt x="533" y="1008"/>
                    <a:pt x="448" y="1040"/>
                  </a:cubicBezTo>
                  <a:cubicBezTo>
                    <a:pt x="445" y="1042"/>
                    <a:pt x="441" y="1042"/>
                    <a:pt x="437" y="1042"/>
                  </a:cubicBezTo>
                  <a:cubicBezTo>
                    <a:pt x="348" y="1042"/>
                    <a:pt x="101" y="765"/>
                    <a:pt x="33" y="765"/>
                  </a:cubicBezTo>
                  <a:cubicBezTo>
                    <a:pt x="24" y="765"/>
                    <a:pt x="18" y="769"/>
                    <a:pt x="16" y="780"/>
                  </a:cubicBezTo>
                  <a:cubicBezTo>
                    <a:pt x="0" y="874"/>
                    <a:pt x="260" y="1510"/>
                    <a:pt x="1094" y="1510"/>
                  </a:cubicBezTo>
                  <a:cubicBezTo>
                    <a:pt x="1135" y="1510"/>
                    <a:pt x="1178" y="1508"/>
                    <a:pt x="1222" y="1505"/>
                  </a:cubicBezTo>
                  <a:cubicBezTo>
                    <a:pt x="2158" y="1435"/>
                    <a:pt x="2319" y="653"/>
                    <a:pt x="2298" y="615"/>
                  </a:cubicBezTo>
                  <a:cubicBezTo>
                    <a:pt x="2294" y="608"/>
                    <a:pt x="2288" y="605"/>
                    <a:pt x="2280" y="605"/>
                  </a:cubicBezTo>
                  <a:cubicBezTo>
                    <a:pt x="2197" y="605"/>
                    <a:pt x="1910" y="1011"/>
                    <a:pt x="1828" y="1011"/>
                  </a:cubicBezTo>
                  <a:cubicBezTo>
                    <a:pt x="1819" y="1011"/>
                    <a:pt x="1813" y="1007"/>
                    <a:pt x="1809" y="997"/>
                  </a:cubicBezTo>
                  <a:cubicBezTo>
                    <a:pt x="1768" y="883"/>
                    <a:pt x="1908" y="174"/>
                    <a:pt x="1712" y="66"/>
                  </a:cubicBezTo>
                  <a:cubicBezTo>
                    <a:pt x="1617" y="14"/>
                    <a:pt x="1475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2191125" y="167713"/>
              <a:ext cx="17875" cy="11750"/>
            </a:xfrm>
            <a:custGeom>
              <a:avLst/>
              <a:gdLst/>
              <a:ahLst/>
              <a:cxnLst/>
              <a:rect l="l" t="t" r="r" b="b"/>
              <a:pathLst>
                <a:path w="715" h="470" extrusionOk="0">
                  <a:moveTo>
                    <a:pt x="614" y="0"/>
                  </a:moveTo>
                  <a:cubicBezTo>
                    <a:pt x="415" y="0"/>
                    <a:pt x="0" y="73"/>
                    <a:pt x="0" y="73"/>
                  </a:cubicBezTo>
                  <a:cubicBezTo>
                    <a:pt x="0" y="73"/>
                    <a:pt x="89" y="424"/>
                    <a:pt x="358" y="467"/>
                  </a:cubicBezTo>
                  <a:cubicBezTo>
                    <a:pt x="369" y="468"/>
                    <a:pt x="380" y="469"/>
                    <a:pt x="390" y="469"/>
                  </a:cubicBezTo>
                  <a:cubicBezTo>
                    <a:pt x="634" y="469"/>
                    <a:pt x="714" y="18"/>
                    <a:pt x="714" y="18"/>
                  </a:cubicBezTo>
                  <a:cubicBezTo>
                    <a:pt x="704" y="5"/>
                    <a:pt x="667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928800" y="255438"/>
              <a:ext cx="106175" cy="160325"/>
            </a:xfrm>
            <a:custGeom>
              <a:avLst/>
              <a:gdLst/>
              <a:ahLst/>
              <a:cxnLst/>
              <a:rect l="l" t="t" r="r" b="b"/>
              <a:pathLst>
                <a:path w="4247" h="6413" extrusionOk="0">
                  <a:moveTo>
                    <a:pt x="4246" y="1"/>
                  </a:moveTo>
                  <a:cubicBezTo>
                    <a:pt x="1054" y="1632"/>
                    <a:pt x="14" y="6352"/>
                    <a:pt x="0" y="6412"/>
                  </a:cubicBezTo>
                  <a:lnTo>
                    <a:pt x="0" y="6412"/>
                  </a:lnTo>
                  <a:cubicBezTo>
                    <a:pt x="18" y="6354"/>
                    <a:pt x="1966" y="3159"/>
                    <a:pt x="2984" y="2035"/>
                  </a:cubicBezTo>
                  <a:cubicBezTo>
                    <a:pt x="4004" y="910"/>
                    <a:pt x="4246" y="1"/>
                    <a:pt x="4246" y="1"/>
                  </a:cubicBezTo>
                  <a:close/>
                  <a:moveTo>
                    <a:pt x="0" y="6412"/>
                  </a:moveTo>
                  <a:cubicBezTo>
                    <a:pt x="0" y="6412"/>
                    <a:pt x="0" y="6413"/>
                    <a:pt x="0" y="6413"/>
                  </a:cubicBezTo>
                  <a:cubicBezTo>
                    <a:pt x="0" y="6413"/>
                    <a:pt x="0" y="6413"/>
                    <a:pt x="0" y="6413"/>
                  </a:cubicBezTo>
                  <a:cubicBezTo>
                    <a:pt x="0" y="6413"/>
                    <a:pt x="0" y="6413"/>
                    <a:pt x="0" y="64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2048475" y="240913"/>
              <a:ext cx="46425" cy="8900"/>
            </a:xfrm>
            <a:custGeom>
              <a:avLst/>
              <a:gdLst/>
              <a:ahLst/>
              <a:cxnLst/>
              <a:rect l="l" t="t" r="r" b="b"/>
              <a:pathLst>
                <a:path w="1857" h="356" extrusionOk="0">
                  <a:moveTo>
                    <a:pt x="1482" y="0"/>
                  </a:moveTo>
                  <a:cubicBezTo>
                    <a:pt x="123" y="0"/>
                    <a:pt x="1" y="315"/>
                    <a:pt x="1" y="315"/>
                  </a:cubicBezTo>
                  <a:cubicBezTo>
                    <a:pt x="1" y="315"/>
                    <a:pt x="225" y="356"/>
                    <a:pt x="526" y="356"/>
                  </a:cubicBezTo>
                  <a:cubicBezTo>
                    <a:pt x="744" y="356"/>
                    <a:pt x="1003" y="334"/>
                    <a:pt x="1245" y="260"/>
                  </a:cubicBezTo>
                  <a:cubicBezTo>
                    <a:pt x="1819" y="84"/>
                    <a:pt x="1857" y="7"/>
                    <a:pt x="1857" y="7"/>
                  </a:cubicBezTo>
                  <a:cubicBezTo>
                    <a:pt x="1722" y="3"/>
                    <a:pt x="1597" y="0"/>
                    <a:pt x="1482" y="0"/>
                  </a:cubicBezTo>
                  <a:close/>
                </a:path>
              </a:pathLst>
            </a:custGeom>
            <a:solidFill>
              <a:srgbClr val="EE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2295675" y="233738"/>
              <a:ext cx="46675" cy="15050"/>
            </a:xfrm>
            <a:custGeom>
              <a:avLst/>
              <a:gdLst/>
              <a:ahLst/>
              <a:cxnLst/>
              <a:rect l="l" t="t" r="r" b="b"/>
              <a:pathLst>
                <a:path w="1867" h="602" extrusionOk="0">
                  <a:moveTo>
                    <a:pt x="102" y="1"/>
                  </a:moveTo>
                  <a:cubicBezTo>
                    <a:pt x="68" y="1"/>
                    <a:pt x="34" y="2"/>
                    <a:pt x="0" y="5"/>
                  </a:cubicBezTo>
                  <a:cubicBezTo>
                    <a:pt x="0" y="5"/>
                    <a:pt x="280" y="169"/>
                    <a:pt x="560" y="288"/>
                  </a:cubicBezTo>
                  <a:cubicBezTo>
                    <a:pt x="841" y="407"/>
                    <a:pt x="1866" y="602"/>
                    <a:pt x="1866" y="602"/>
                  </a:cubicBezTo>
                  <a:cubicBezTo>
                    <a:pt x="1866" y="602"/>
                    <a:pt x="1829" y="407"/>
                    <a:pt x="1416" y="288"/>
                  </a:cubicBezTo>
                  <a:cubicBezTo>
                    <a:pt x="1035" y="178"/>
                    <a:pt x="526" y="1"/>
                    <a:pt x="102" y="1"/>
                  </a:cubicBezTo>
                  <a:close/>
                </a:path>
              </a:pathLst>
            </a:custGeom>
            <a:solidFill>
              <a:srgbClr val="EE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2464525" y="325813"/>
              <a:ext cx="45100" cy="196300"/>
            </a:xfrm>
            <a:custGeom>
              <a:avLst/>
              <a:gdLst/>
              <a:ahLst/>
              <a:cxnLst/>
              <a:rect l="l" t="t" r="r" b="b"/>
              <a:pathLst>
                <a:path w="1804" h="7852" extrusionOk="0">
                  <a:moveTo>
                    <a:pt x="1382" y="1"/>
                  </a:moveTo>
                  <a:cubicBezTo>
                    <a:pt x="1382" y="1"/>
                    <a:pt x="700" y="1770"/>
                    <a:pt x="514" y="3360"/>
                  </a:cubicBezTo>
                  <a:cubicBezTo>
                    <a:pt x="327" y="4949"/>
                    <a:pt x="0" y="7852"/>
                    <a:pt x="0" y="7852"/>
                  </a:cubicBezTo>
                  <a:cubicBezTo>
                    <a:pt x="0" y="7852"/>
                    <a:pt x="961" y="5565"/>
                    <a:pt x="1383" y="3360"/>
                  </a:cubicBezTo>
                  <a:cubicBezTo>
                    <a:pt x="1804" y="1153"/>
                    <a:pt x="1382" y="1"/>
                    <a:pt x="1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2459425" y="211638"/>
              <a:ext cx="25075" cy="55075"/>
            </a:xfrm>
            <a:custGeom>
              <a:avLst/>
              <a:gdLst/>
              <a:ahLst/>
              <a:cxnLst/>
              <a:rect l="l" t="t" r="r" b="b"/>
              <a:pathLst>
                <a:path w="1003" h="2203" extrusionOk="0">
                  <a:moveTo>
                    <a:pt x="360" y="1"/>
                  </a:moveTo>
                  <a:cubicBezTo>
                    <a:pt x="347" y="28"/>
                    <a:pt x="73" y="699"/>
                    <a:pt x="39" y="1023"/>
                  </a:cubicBezTo>
                  <a:cubicBezTo>
                    <a:pt x="0" y="1364"/>
                    <a:pt x="746" y="2114"/>
                    <a:pt x="977" y="2202"/>
                  </a:cubicBezTo>
                  <a:lnTo>
                    <a:pt x="1002" y="2136"/>
                  </a:lnTo>
                  <a:cubicBezTo>
                    <a:pt x="805" y="2061"/>
                    <a:pt x="75" y="1336"/>
                    <a:pt x="108" y="1032"/>
                  </a:cubicBezTo>
                  <a:cubicBezTo>
                    <a:pt x="142" y="717"/>
                    <a:pt x="422" y="34"/>
                    <a:pt x="424" y="27"/>
                  </a:cubicBezTo>
                  <a:lnTo>
                    <a:pt x="3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2465225" y="218838"/>
              <a:ext cx="17500" cy="30475"/>
            </a:xfrm>
            <a:custGeom>
              <a:avLst/>
              <a:gdLst/>
              <a:ahLst/>
              <a:cxnLst/>
              <a:rect l="l" t="t" r="r" b="b"/>
              <a:pathLst>
                <a:path w="700" h="1219" extrusionOk="0">
                  <a:moveTo>
                    <a:pt x="630" y="0"/>
                  </a:moveTo>
                  <a:cubicBezTo>
                    <a:pt x="549" y="456"/>
                    <a:pt x="5" y="1168"/>
                    <a:pt x="0" y="1175"/>
                  </a:cubicBezTo>
                  <a:lnTo>
                    <a:pt x="56" y="1219"/>
                  </a:lnTo>
                  <a:cubicBezTo>
                    <a:pt x="78" y="1189"/>
                    <a:pt x="615" y="485"/>
                    <a:pt x="699" y="13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2474050" y="229613"/>
              <a:ext cx="17950" cy="29825"/>
            </a:xfrm>
            <a:custGeom>
              <a:avLst/>
              <a:gdLst/>
              <a:ahLst/>
              <a:cxnLst/>
              <a:rect l="l" t="t" r="r" b="b"/>
              <a:pathLst>
                <a:path w="718" h="1193" extrusionOk="0">
                  <a:moveTo>
                    <a:pt x="652" y="1"/>
                  </a:moveTo>
                  <a:cubicBezTo>
                    <a:pt x="649" y="9"/>
                    <a:pt x="303" y="871"/>
                    <a:pt x="0" y="1140"/>
                  </a:cubicBezTo>
                  <a:lnTo>
                    <a:pt x="47" y="1192"/>
                  </a:lnTo>
                  <a:cubicBezTo>
                    <a:pt x="361" y="913"/>
                    <a:pt x="703" y="63"/>
                    <a:pt x="718" y="27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2457925" y="235388"/>
              <a:ext cx="11300" cy="25075"/>
            </a:xfrm>
            <a:custGeom>
              <a:avLst/>
              <a:gdLst/>
              <a:ahLst/>
              <a:cxnLst/>
              <a:rect l="l" t="t" r="r" b="b"/>
              <a:pathLst>
                <a:path w="452" h="1003" extrusionOk="0">
                  <a:moveTo>
                    <a:pt x="54" y="1"/>
                  </a:moveTo>
                  <a:lnTo>
                    <a:pt x="0" y="46"/>
                  </a:lnTo>
                  <a:cubicBezTo>
                    <a:pt x="2" y="49"/>
                    <a:pt x="262" y="368"/>
                    <a:pt x="381" y="1003"/>
                  </a:cubicBezTo>
                  <a:lnTo>
                    <a:pt x="452" y="989"/>
                  </a:lnTo>
                  <a:cubicBezTo>
                    <a:pt x="329" y="339"/>
                    <a:pt x="66" y="14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2170075" y="135763"/>
              <a:ext cx="25975" cy="25975"/>
            </a:xfrm>
            <a:custGeom>
              <a:avLst/>
              <a:gdLst/>
              <a:ahLst/>
              <a:cxnLst/>
              <a:rect l="l" t="t" r="r" b="b"/>
              <a:pathLst>
                <a:path w="1039" h="1039" extrusionOk="0">
                  <a:moveTo>
                    <a:pt x="519" y="71"/>
                  </a:moveTo>
                  <a:cubicBezTo>
                    <a:pt x="767" y="71"/>
                    <a:pt x="968" y="272"/>
                    <a:pt x="968" y="520"/>
                  </a:cubicBezTo>
                  <a:cubicBezTo>
                    <a:pt x="968" y="769"/>
                    <a:pt x="767" y="968"/>
                    <a:pt x="519" y="968"/>
                  </a:cubicBezTo>
                  <a:cubicBezTo>
                    <a:pt x="271" y="968"/>
                    <a:pt x="71" y="767"/>
                    <a:pt x="71" y="520"/>
                  </a:cubicBezTo>
                  <a:cubicBezTo>
                    <a:pt x="71" y="273"/>
                    <a:pt x="273" y="71"/>
                    <a:pt x="519" y="71"/>
                  </a:cubicBezTo>
                  <a:close/>
                  <a:moveTo>
                    <a:pt x="519" y="1"/>
                  </a:moveTo>
                  <a:cubicBezTo>
                    <a:pt x="234" y="1"/>
                    <a:pt x="1" y="233"/>
                    <a:pt x="1" y="520"/>
                  </a:cubicBezTo>
                  <a:cubicBezTo>
                    <a:pt x="1" y="806"/>
                    <a:pt x="234" y="1039"/>
                    <a:pt x="519" y="1039"/>
                  </a:cubicBezTo>
                  <a:cubicBezTo>
                    <a:pt x="806" y="1039"/>
                    <a:pt x="1039" y="806"/>
                    <a:pt x="1039" y="520"/>
                  </a:cubicBezTo>
                  <a:cubicBezTo>
                    <a:pt x="1039" y="233"/>
                    <a:pt x="806" y="1"/>
                    <a:pt x="519" y="1"/>
                  </a:cubicBezTo>
                  <a:close/>
                </a:path>
              </a:pathLst>
            </a:custGeom>
            <a:solidFill>
              <a:srgbClr val="EBD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1"/>
            <p:cNvSpPr/>
            <p:nvPr/>
          </p:nvSpPr>
          <p:spPr>
            <a:xfrm>
              <a:off x="2205300" y="135763"/>
              <a:ext cx="25975" cy="25975"/>
            </a:xfrm>
            <a:custGeom>
              <a:avLst/>
              <a:gdLst/>
              <a:ahLst/>
              <a:cxnLst/>
              <a:rect l="l" t="t" r="r" b="b"/>
              <a:pathLst>
                <a:path w="1039" h="1039" extrusionOk="0">
                  <a:moveTo>
                    <a:pt x="520" y="71"/>
                  </a:moveTo>
                  <a:cubicBezTo>
                    <a:pt x="766" y="71"/>
                    <a:pt x="968" y="272"/>
                    <a:pt x="968" y="520"/>
                  </a:cubicBezTo>
                  <a:cubicBezTo>
                    <a:pt x="968" y="769"/>
                    <a:pt x="766" y="968"/>
                    <a:pt x="520" y="968"/>
                  </a:cubicBezTo>
                  <a:cubicBezTo>
                    <a:pt x="273" y="968"/>
                    <a:pt x="71" y="767"/>
                    <a:pt x="71" y="520"/>
                  </a:cubicBezTo>
                  <a:cubicBezTo>
                    <a:pt x="71" y="273"/>
                    <a:pt x="273" y="71"/>
                    <a:pt x="520" y="71"/>
                  </a:cubicBezTo>
                  <a:close/>
                  <a:moveTo>
                    <a:pt x="520" y="1"/>
                  </a:moveTo>
                  <a:cubicBezTo>
                    <a:pt x="233" y="1"/>
                    <a:pt x="0" y="233"/>
                    <a:pt x="0" y="520"/>
                  </a:cubicBezTo>
                  <a:cubicBezTo>
                    <a:pt x="0" y="806"/>
                    <a:pt x="233" y="1039"/>
                    <a:pt x="520" y="1039"/>
                  </a:cubicBezTo>
                  <a:cubicBezTo>
                    <a:pt x="806" y="1039"/>
                    <a:pt x="1039" y="806"/>
                    <a:pt x="1039" y="520"/>
                  </a:cubicBezTo>
                  <a:cubicBezTo>
                    <a:pt x="1039" y="233"/>
                    <a:pt x="806" y="1"/>
                    <a:pt x="520" y="1"/>
                  </a:cubicBezTo>
                  <a:close/>
                </a:path>
              </a:pathLst>
            </a:custGeom>
            <a:solidFill>
              <a:srgbClr val="EBD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1"/>
            <p:cNvSpPr/>
            <p:nvPr/>
          </p:nvSpPr>
          <p:spPr>
            <a:xfrm>
              <a:off x="2159850" y="139963"/>
              <a:ext cx="12425" cy="6925"/>
            </a:xfrm>
            <a:custGeom>
              <a:avLst/>
              <a:gdLst/>
              <a:ahLst/>
              <a:cxnLst/>
              <a:rect l="l" t="t" r="r" b="b"/>
              <a:pathLst>
                <a:path w="497" h="277" extrusionOk="0">
                  <a:moveTo>
                    <a:pt x="31" y="0"/>
                  </a:moveTo>
                  <a:lnTo>
                    <a:pt x="1" y="64"/>
                  </a:lnTo>
                  <a:lnTo>
                    <a:pt x="468" y="277"/>
                  </a:lnTo>
                  <a:lnTo>
                    <a:pt x="497" y="213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BD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1"/>
            <p:cNvSpPr/>
            <p:nvPr/>
          </p:nvSpPr>
          <p:spPr>
            <a:xfrm>
              <a:off x="2194750" y="146213"/>
              <a:ext cx="12025" cy="3325"/>
            </a:xfrm>
            <a:custGeom>
              <a:avLst/>
              <a:gdLst/>
              <a:ahLst/>
              <a:cxnLst/>
              <a:rect l="l" t="t" r="r" b="b"/>
              <a:pathLst>
                <a:path w="481" h="133" extrusionOk="0">
                  <a:moveTo>
                    <a:pt x="272" y="1"/>
                  </a:moveTo>
                  <a:cubicBezTo>
                    <a:pt x="136" y="1"/>
                    <a:pt x="8" y="66"/>
                    <a:pt x="0" y="71"/>
                  </a:cubicBezTo>
                  <a:lnTo>
                    <a:pt x="32" y="132"/>
                  </a:lnTo>
                  <a:cubicBezTo>
                    <a:pt x="34" y="131"/>
                    <a:pt x="152" y="71"/>
                    <a:pt x="272" y="71"/>
                  </a:cubicBezTo>
                  <a:cubicBezTo>
                    <a:pt x="330" y="71"/>
                    <a:pt x="388" y="86"/>
                    <a:pt x="433" y="128"/>
                  </a:cubicBezTo>
                  <a:lnTo>
                    <a:pt x="480" y="76"/>
                  </a:lnTo>
                  <a:cubicBezTo>
                    <a:pt x="420" y="20"/>
                    <a:pt x="345" y="1"/>
                    <a:pt x="272" y="1"/>
                  </a:cubicBezTo>
                  <a:close/>
                </a:path>
              </a:pathLst>
            </a:custGeom>
            <a:solidFill>
              <a:srgbClr val="EBD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1"/>
            <p:cNvSpPr/>
            <p:nvPr/>
          </p:nvSpPr>
          <p:spPr>
            <a:xfrm>
              <a:off x="2229950" y="140738"/>
              <a:ext cx="11975" cy="7625"/>
            </a:xfrm>
            <a:custGeom>
              <a:avLst/>
              <a:gdLst/>
              <a:ahLst/>
              <a:cxnLst/>
              <a:rect l="l" t="t" r="r" b="b"/>
              <a:pathLst>
                <a:path w="479" h="305" extrusionOk="0">
                  <a:moveTo>
                    <a:pt x="444" y="0"/>
                  </a:moveTo>
                  <a:lnTo>
                    <a:pt x="1" y="242"/>
                  </a:lnTo>
                  <a:lnTo>
                    <a:pt x="34" y="305"/>
                  </a:lnTo>
                  <a:lnTo>
                    <a:pt x="478" y="61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EBD3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41"/>
          <p:cNvGrpSpPr/>
          <p:nvPr/>
        </p:nvGrpSpPr>
        <p:grpSpPr>
          <a:xfrm>
            <a:off x="5922525" y="2936302"/>
            <a:ext cx="2559908" cy="1687829"/>
            <a:chOff x="5922525" y="2936302"/>
            <a:chExt cx="2559908" cy="1687829"/>
          </a:xfrm>
        </p:grpSpPr>
        <p:sp>
          <p:nvSpPr>
            <p:cNvPr id="1509" name="Google Shape;1509;p41"/>
            <p:cNvSpPr/>
            <p:nvPr/>
          </p:nvSpPr>
          <p:spPr>
            <a:xfrm>
              <a:off x="5998724" y="3072800"/>
              <a:ext cx="262801" cy="1551331"/>
            </a:xfrm>
            <a:custGeom>
              <a:avLst/>
              <a:gdLst/>
              <a:ahLst/>
              <a:cxnLst/>
              <a:rect l="l" t="t" r="r" b="b"/>
              <a:pathLst>
                <a:path w="16379" h="73107" extrusionOk="0">
                  <a:moveTo>
                    <a:pt x="11985" y="72708"/>
                  </a:moveTo>
                  <a:lnTo>
                    <a:pt x="0" y="0"/>
                  </a:lnTo>
                  <a:lnTo>
                    <a:pt x="15580" y="0"/>
                  </a:lnTo>
                  <a:lnTo>
                    <a:pt x="16379" y="731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1510" name="Google Shape;1510;p41"/>
            <p:cNvSpPr/>
            <p:nvPr/>
          </p:nvSpPr>
          <p:spPr>
            <a:xfrm flipH="1">
              <a:off x="8143425" y="3072800"/>
              <a:ext cx="262801" cy="1551331"/>
            </a:xfrm>
            <a:custGeom>
              <a:avLst/>
              <a:gdLst/>
              <a:ahLst/>
              <a:cxnLst/>
              <a:rect l="l" t="t" r="r" b="b"/>
              <a:pathLst>
                <a:path w="16379" h="73107" extrusionOk="0">
                  <a:moveTo>
                    <a:pt x="11985" y="72708"/>
                  </a:moveTo>
                  <a:lnTo>
                    <a:pt x="0" y="0"/>
                  </a:lnTo>
                  <a:lnTo>
                    <a:pt x="15580" y="0"/>
                  </a:lnTo>
                  <a:lnTo>
                    <a:pt x="16379" y="731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1511" name="Google Shape;1511;p41"/>
            <p:cNvSpPr/>
            <p:nvPr/>
          </p:nvSpPr>
          <p:spPr>
            <a:xfrm>
              <a:off x="5922525" y="2936302"/>
              <a:ext cx="2559908" cy="140146"/>
            </a:xfrm>
            <a:custGeom>
              <a:avLst/>
              <a:gdLst/>
              <a:ahLst/>
              <a:cxnLst/>
              <a:rect l="l" t="t" r="r" b="b"/>
              <a:pathLst>
                <a:path w="155005" h="5193" extrusionOk="0">
                  <a:moveTo>
                    <a:pt x="0" y="5193"/>
                  </a:moveTo>
                  <a:lnTo>
                    <a:pt x="155005" y="5193"/>
                  </a:lnTo>
                  <a:lnTo>
                    <a:pt x="153806" y="399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grpSp>
        <p:nvGrpSpPr>
          <p:cNvPr id="1512" name="Google Shape;1512;p41"/>
          <p:cNvGrpSpPr/>
          <p:nvPr/>
        </p:nvGrpSpPr>
        <p:grpSpPr>
          <a:xfrm>
            <a:off x="7411359" y="2461336"/>
            <a:ext cx="996064" cy="240652"/>
            <a:chOff x="2002044" y="4615592"/>
            <a:chExt cx="5678816" cy="1372019"/>
          </a:xfrm>
        </p:grpSpPr>
        <p:sp>
          <p:nvSpPr>
            <p:cNvPr id="1513" name="Google Shape;1513;p41"/>
            <p:cNvSpPr/>
            <p:nvPr/>
          </p:nvSpPr>
          <p:spPr>
            <a:xfrm>
              <a:off x="2002044" y="4615592"/>
              <a:ext cx="5678816" cy="1372019"/>
            </a:xfrm>
            <a:custGeom>
              <a:avLst/>
              <a:gdLst/>
              <a:ahLst/>
              <a:cxnLst/>
              <a:rect l="l" t="t" r="r" b="b"/>
              <a:pathLst>
                <a:path w="25120" h="6069" extrusionOk="0">
                  <a:moveTo>
                    <a:pt x="1" y="0"/>
                  </a:moveTo>
                  <a:lnTo>
                    <a:pt x="1" y="6068"/>
                  </a:lnTo>
                  <a:lnTo>
                    <a:pt x="22085" y="6068"/>
                  </a:lnTo>
                  <a:cubicBezTo>
                    <a:pt x="23760" y="6068"/>
                    <a:pt x="25119" y="4710"/>
                    <a:pt x="25119" y="3034"/>
                  </a:cubicBezTo>
                  <a:cubicBezTo>
                    <a:pt x="25119" y="1358"/>
                    <a:pt x="23760" y="0"/>
                    <a:pt x="22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1"/>
            <p:cNvSpPr/>
            <p:nvPr/>
          </p:nvSpPr>
          <p:spPr>
            <a:xfrm>
              <a:off x="2003627" y="4847766"/>
              <a:ext cx="5175815" cy="907671"/>
            </a:xfrm>
            <a:custGeom>
              <a:avLst/>
              <a:gdLst/>
              <a:ahLst/>
              <a:cxnLst/>
              <a:rect l="l" t="t" r="r" b="b"/>
              <a:pathLst>
                <a:path w="22895" h="4015" extrusionOk="0">
                  <a:moveTo>
                    <a:pt x="1" y="0"/>
                  </a:moveTo>
                  <a:lnTo>
                    <a:pt x="1" y="4014"/>
                  </a:lnTo>
                  <a:lnTo>
                    <a:pt x="22895" y="4014"/>
                  </a:lnTo>
                  <a:lnTo>
                    <a:pt x="228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2003627" y="4856130"/>
              <a:ext cx="5175815" cy="501875"/>
            </a:xfrm>
            <a:custGeom>
              <a:avLst/>
              <a:gdLst/>
              <a:ahLst/>
              <a:cxnLst/>
              <a:rect l="l" t="t" r="r" b="b"/>
              <a:pathLst>
                <a:path w="22895" h="2220" extrusionOk="0">
                  <a:moveTo>
                    <a:pt x="1" y="0"/>
                  </a:moveTo>
                  <a:lnTo>
                    <a:pt x="1" y="2220"/>
                  </a:lnTo>
                  <a:lnTo>
                    <a:pt x="22895" y="2220"/>
                  </a:lnTo>
                  <a:lnTo>
                    <a:pt x="22895" y="0"/>
                  </a:lnTo>
                  <a:close/>
                </a:path>
              </a:pathLst>
            </a:custGeom>
            <a:solidFill>
              <a:schemeClr val="accent1">
                <a:alpha val="17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41"/>
          <p:cNvGrpSpPr/>
          <p:nvPr/>
        </p:nvGrpSpPr>
        <p:grpSpPr>
          <a:xfrm>
            <a:off x="7527220" y="1596636"/>
            <a:ext cx="636264" cy="623043"/>
            <a:chOff x="1983300" y="3819063"/>
            <a:chExt cx="305075" cy="298750"/>
          </a:xfrm>
        </p:grpSpPr>
        <p:sp>
          <p:nvSpPr>
            <p:cNvPr id="1517" name="Google Shape;1517;p41"/>
            <p:cNvSpPr/>
            <p:nvPr/>
          </p:nvSpPr>
          <p:spPr>
            <a:xfrm>
              <a:off x="1983300" y="3819063"/>
              <a:ext cx="305075" cy="298750"/>
            </a:xfrm>
            <a:custGeom>
              <a:avLst/>
              <a:gdLst/>
              <a:ahLst/>
              <a:cxnLst/>
              <a:rect l="l" t="t" r="r" b="b"/>
              <a:pathLst>
                <a:path w="12203" h="11950" extrusionOk="0">
                  <a:moveTo>
                    <a:pt x="2545" y="1931"/>
                  </a:moveTo>
                  <a:lnTo>
                    <a:pt x="2545" y="4344"/>
                  </a:lnTo>
                  <a:cubicBezTo>
                    <a:pt x="2538" y="4437"/>
                    <a:pt x="2534" y="4531"/>
                    <a:pt x="2534" y="4625"/>
                  </a:cubicBezTo>
                  <a:cubicBezTo>
                    <a:pt x="2534" y="4918"/>
                    <a:pt x="2570" y="5200"/>
                    <a:pt x="2637" y="5473"/>
                  </a:cubicBezTo>
                  <a:cubicBezTo>
                    <a:pt x="2607" y="5473"/>
                    <a:pt x="2577" y="5474"/>
                    <a:pt x="2545" y="5474"/>
                  </a:cubicBezTo>
                  <a:cubicBezTo>
                    <a:pt x="1569" y="5474"/>
                    <a:pt x="774" y="4680"/>
                    <a:pt x="774" y="3703"/>
                  </a:cubicBezTo>
                  <a:cubicBezTo>
                    <a:pt x="774" y="2725"/>
                    <a:pt x="1569" y="1931"/>
                    <a:pt x="2545" y="1931"/>
                  </a:cubicBezTo>
                  <a:close/>
                  <a:moveTo>
                    <a:pt x="9657" y="1929"/>
                  </a:moveTo>
                  <a:cubicBezTo>
                    <a:pt x="10634" y="1929"/>
                    <a:pt x="11428" y="2724"/>
                    <a:pt x="11428" y="3700"/>
                  </a:cubicBezTo>
                  <a:cubicBezTo>
                    <a:pt x="11430" y="4678"/>
                    <a:pt x="10634" y="5474"/>
                    <a:pt x="9657" y="5474"/>
                  </a:cubicBezTo>
                  <a:cubicBezTo>
                    <a:pt x="9623" y="5474"/>
                    <a:pt x="9588" y="5473"/>
                    <a:pt x="9555" y="5471"/>
                  </a:cubicBezTo>
                  <a:cubicBezTo>
                    <a:pt x="9621" y="5199"/>
                    <a:pt x="9657" y="4916"/>
                    <a:pt x="9657" y="4624"/>
                  </a:cubicBezTo>
                  <a:lnTo>
                    <a:pt x="9657" y="1929"/>
                  </a:lnTo>
                  <a:close/>
                  <a:moveTo>
                    <a:pt x="2545" y="1"/>
                  </a:moveTo>
                  <a:lnTo>
                    <a:pt x="2545" y="1156"/>
                  </a:lnTo>
                  <a:cubicBezTo>
                    <a:pt x="1142" y="1156"/>
                    <a:pt x="0" y="2297"/>
                    <a:pt x="0" y="3701"/>
                  </a:cubicBezTo>
                  <a:cubicBezTo>
                    <a:pt x="0" y="5105"/>
                    <a:pt x="1142" y="6246"/>
                    <a:pt x="2545" y="6246"/>
                  </a:cubicBezTo>
                  <a:cubicBezTo>
                    <a:pt x="2670" y="6246"/>
                    <a:pt x="2792" y="6238"/>
                    <a:pt x="2912" y="6219"/>
                  </a:cubicBezTo>
                  <a:cubicBezTo>
                    <a:pt x="3416" y="7222"/>
                    <a:pt x="4379" y="7954"/>
                    <a:pt x="5527" y="8138"/>
                  </a:cubicBezTo>
                  <a:lnTo>
                    <a:pt x="5527" y="10997"/>
                  </a:lnTo>
                  <a:lnTo>
                    <a:pt x="4535" y="10997"/>
                  </a:lnTo>
                  <a:cubicBezTo>
                    <a:pt x="4021" y="10997"/>
                    <a:pt x="3604" y="11414"/>
                    <a:pt x="3604" y="11928"/>
                  </a:cubicBezTo>
                  <a:lnTo>
                    <a:pt x="5527" y="11928"/>
                  </a:lnTo>
                  <a:lnTo>
                    <a:pt x="5527" y="11949"/>
                  </a:lnTo>
                  <a:lnTo>
                    <a:pt x="6664" y="11949"/>
                  </a:lnTo>
                  <a:lnTo>
                    <a:pt x="6664" y="11928"/>
                  </a:lnTo>
                  <a:lnTo>
                    <a:pt x="8588" y="11928"/>
                  </a:lnTo>
                  <a:cubicBezTo>
                    <a:pt x="8588" y="11414"/>
                    <a:pt x="8170" y="10997"/>
                    <a:pt x="7657" y="10997"/>
                  </a:cubicBezTo>
                  <a:lnTo>
                    <a:pt x="6664" y="10997"/>
                  </a:lnTo>
                  <a:lnTo>
                    <a:pt x="6664" y="8138"/>
                  </a:lnTo>
                  <a:cubicBezTo>
                    <a:pt x="7812" y="7954"/>
                    <a:pt x="8776" y="7221"/>
                    <a:pt x="9279" y="6218"/>
                  </a:cubicBezTo>
                  <a:cubicBezTo>
                    <a:pt x="9402" y="6235"/>
                    <a:pt x="9529" y="6246"/>
                    <a:pt x="9657" y="6246"/>
                  </a:cubicBezTo>
                  <a:cubicBezTo>
                    <a:pt x="11061" y="6246"/>
                    <a:pt x="12202" y="5105"/>
                    <a:pt x="12202" y="3701"/>
                  </a:cubicBezTo>
                  <a:cubicBezTo>
                    <a:pt x="12202" y="2299"/>
                    <a:pt x="11061" y="1156"/>
                    <a:pt x="9657" y="1156"/>
                  </a:cubicBezTo>
                  <a:lnTo>
                    <a:pt x="96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1983350" y="3819063"/>
              <a:ext cx="221325" cy="298750"/>
            </a:xfrm>
            <a:custGeom>
              <a:avLst/>
              <a:gdLst/>
              <a:ahLst/>
              <a:cxnLst/>
              <a:rect l="l" t="t" r="r" b="b"/>
              <a:pathLst>
                <a:path w="8853" h="11950" extrusionOk="0">
                  <a:moveTo>
                    <a:pt x="2543" y="1931"/>
                  </a:moveTo>
                  <a:lnTo>
                    <a:pt x="2543" y="4344"/>
                  </a:lnTo>
                  <a:cubicBezTo>
                    <a:pt x="2536" y="4437"/>
                    <a:pt x="2532" y="4531"/>
                    <a:pt x="2532" y="4625"/>
                  </a:cubicBezTo>
                  <a:cubicBezTo>
                    <a:pt x="2532" y="4918"/>
                    <a:pt x="2568" y="5200"/>
                    <a:pt x="2635" y="5473"/>
                  </a:cubicBezTo>
                  <a:cubicBezTo>
                    <a:pt x="2605" y="5473"/>
                    <a:pt x="2575" y="5474"/>
                    <a:pt x="2543" y="5474"/>
                  </a:cubicBezTo>
                  <a:cubicBezTo>
                    <a:pt x="1567" y="5474"/>
                    <a:pt x="772" y="4680"/>
                    <a:pt x="772" y="3703"/>
                  </a:cubicBezTo>
                  <a:cubicBezTo>
                    <a:pt x="772" y="2725"/>
                    <a:pt x="1567" y="1931"/>
                    <a:pt x="2543" y="1931"/>
                  </a:cubicBezTo>
                  <a:close/>
                  <a:moveTo>
                    <a:pt x="2546" y="1"/>
                  </a:moveTo>
                  <a:lnTo>
                    <a:pt x="2546" y="1156"/>
                  </a:lnTo>
                  <a:cubicBezTo>
                    <a:pt x="1141" y="1156"/>
                    <a:pt x="0" y="2297"/>
                    <a:pt x="0" y="3701"/>
                  </a:cubicBezTo>
                  <a:cubicBezTo>
                    <a:pt x="0" y="5105"/>
                    <a:pt x="1141" y="6246"/>
                    <a:pt x="2546" y="6246"/>
                  </a:cubicBezTo>
                  <a:cubicBezTo>
                    <a:pt x="2670" y="6246"/>
                    <a:pt x="2791" y="6238"/>
                    <a:pt x="2911" y="6219"/>
                  </a:cubicBezTo>
                  <a:cubicBezTo>
                    <a:pt x="3416" y="7222"/>
                    <a:pt x="4379" y="7954"/>
                    <a:pt x="5527" y="8138"/>
                  </a:cubicBezTo>
                  <a:lnTo>
                    <a:pt x="5527" y="10997"/>
                  </a:lnTo>
                  <a:lnTo>
                    <a:pt x="4533" y="10997"/>
                  </a:lnTo>
                  <a:cubicBezTo>
                    <a:pt x="4019" y="10997"/>
                    <a:pt x="3602" y="11414"/>
                    <a:pt x="3602" y="11928"/>
                  </a:cubicBezTo>
                  <a:lnTo>
                    <a:pt x="5525" y="11928"/>
                  </a:lnTo>
                  <a:lnTo>
                    <a:pt x="5525" y="11949"/>
                  </a:lnTo>
                  <a:lnTo>
                    <a:pt x="6662" y="11949"/>
                  </a:lnTo>
                  <a:lnTo>
                    <a:pt x="6662" y="11928"/>
                  </a:lnTo>
                  <a:lnTo>
                    <a:pt x="8586" y="11928"/>
                  </a:lnTo>
                  <a:cubicBezTo>
                    <a:pt x="8586" y="11414"/>
                    <a:pt x="8168" y="10997"/>
                    <a:pt x="7655" y="10997"/>
                  </a:cubicBezTo>
                  <a:lnTo>
                    <a:pt x="6662" y="10997"/>
                  </a:lnTo>
                  <a:lnTo>
                    <a:pt x="6662" y="8138"/>
                  </a:lnTo>
                  <a:cubicBezTo>
                    <a:pt x="7542" y="7997"/>
                    <a:pt x="8313" y="7534"/>
                    <a:pt x="8853" y="6872"/>
                  </a:cubicBezTo>
                  <a:lnTo>
                    <a:pt x="8853" y="6872"/>
                  </a:lnTo>
                  <a:cubicBezTo>
                    <a:pt x="8675" y="6893"/>
                    <a:pt x="8493" y="6905"/>
                    <a:pt x="8308" y="6905"/>
                  </a:cubicBezTo>
                  <a:cubicBezTo>
                    <a:pt x="5746" y="6905"/>
                    <a:pt x="3670" y="4828"/>
                    <a:pt x="3670" y="2266"/>
                  </a:cubicBezTo>
                  <a:cubicBezTo>
                    <a:pt x="3670" y="1443"/>
                    <a:pt x="3884" y="671"/>
                    <a:pt x="42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ewy"/>
              <a:buNone/>
              <a:defRPr sz="24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7713200" y="-800768"/>
            <a:ext cx="2214263" cy="2780882"/>
          </a:xfrm>
          <a:custGeom>
            <a:avLst/>
            <a:gdLst/>
            <a:ahLst/>
            <a:cxnLst/>
            <a:rect l="l" t="t" r="r" b="b"/>
            <a:pathLst>
              <a:path w="24979" h="31371" extrusionOk="0">
                <a:moveTo>
                  <a:pt x="14757" y="1"/>
                </a:moveTo>
                <a:cubicBezTo>
                  <a:pt x="12665" y="1"/>
                  <a:pt x="10572" y="234"/>
                  <a:pt x="8533" y="696"/>
                </a:cubicBezTo>
                <a:cubicBezTo>
                  <a:pt x="7035" y="1037"/>
                  <a:pt x="4729" y="1315"/>
                  <a:pt x="3914" y="2724"/>
                </a:cubicBezTo>
                <a:cubicBezTo>
                  <a:pt x="2774" y="4701"/>
                  <a:pt x="2077" y="7111"/>
                  <a:pt x="1196" y="9218"/>
                </a:cubicBezTo>
                <a:cubicBezTo>
                  <a:pt x="604" y="10635"/>
                  <a:pt x="1" y="12200"/>
                  <a:pt x="461" y="13666"/>
                </a:cubicBezTo>
                <a:cubicBezTo>
                  <a:pt x="1020" y="15445"/>
                  <a:pt x="2920" y="16398"/>
                  <a:pt x="4679" y="17020"/>
                </a:cubicBezTo>
                <a:cubicBezTo>
                  <a:pt x="6438" y="17644"/>
                  <a:pt x="8381" y="18229"/>
                  <a:pt x="9444" y="19763"/>
                </a:cubicBezTo>
                <a:cubicBezTo>
                  <a:pt x="11303" y="22448"/>
                  <a:pt x="9477" y="26558"/>
                  <a:pt x="11412" y="29190"/>
                </a:cubicBezTo>
                <a:cubicBezTo>
                  <a:pt x="12527" y="30709"/>
                  <a:pt x="14561" y="31219"/>
                  <a:pt x="16443" y="31342"/>
                </a:cubicBezTo>
                <a:cubicBezTo>
                  <a:pt x="16719" y="31360"/>
                  <a:pt x="17000" y="31370"/>
                  <a:pt x="17283" y="31370"/>
                </a:cubicBezTo>
                <a:cubicBezTo>
                  <a:pt x="18962" y="31370"/>
                  <a:pt x="20689" y="31005"/>
                  <a:pt x="21801" y="29788"/>
                </a:cubicBezTo>
                <a:cubicBezTo>
                  <a:pt x="22954" y="28528"/>
                  <a:pt x="23146" y="26691"/>
                  <a:pt x="23282" y="24989"/>
                </a:cubicBezTo>
                <a:cubicBezTo>
                  <a:pt x="23613" y="20858"/>
                  <a:pt x="23944" y="16724"/>
                  <a:pt x="24275" y="12593"/>
                </a:cubicBezTo>
                <a:cubicBezTo>
                  <a:pt x="24469" y="10193"/>
                  <a:pt x="24661" y="7792"/>
                  <a:pt x="24853" y="5393"/>
                </a:cubicBezTo>
                <a:cubicBezTo>
                  <a:pt x="24919" y="4572"/>
                  <a:pt x="24978" y="3713"/>
                  <a:pt x="24650" y="2958"/>
                </a:cubicBezTo>
                <a:cubicBezTo>
                  <a:pt x="24082" y="1658"/>
                  <a:pt x="22571" y="1087"/>
                  <a:pt x="21190" y="755"/>
                </a:cubicBezTo>
                <a:cubicBezTo>
                  <a:pt x="19084" y="251"/>
                  <a:pt x="16921" y="1"/>
                  <a:pt x="147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5"/>
          <p:cNvGrpSpPr/>
          <p:nvPr/>
        </p:nvGrpSpPr>
        <p:grpSpPr>
          <a:xfrm rot="-849645" flipH="1">
            <a:off x="107248" y="3677965"/>
            <a:ext cx="822654" cy="979021"/>
            <a:chOff x="3850450" y="244138"/>
            <a:chExt cx="330525" cy="393350"/>
          </a:xfrm>
        </p:grpSpPr>
        <p:sp>
          <p:nvSpPr>
            <p:cNvPr id="74" name="Google Shape;74;p5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5"/>
          <p:cNvGrpSpPr/>
          <p:nvPr/>
        </p:nvGrpSpPr>
        <p:grpSpPr>
          <a:xfrm rot="-1129995" flipH="1">
            <a:off x="8041639" y="2989907"/>
            <a:ext cx="1093102" cy="1477979"/>
            <a:chOff x="4136150" y="733388"/>
            <a:chExt cx="300750" cy="406650"/>
          </a:xfrm>
        </p:grpSpPr>
        <p:sp>
          <p:nvSpPr>
            <p:cNvPr id="79" name="Google Shape;79;p5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5"/>
          <p:cNvGrpSpPr/>
          <p:nvPr/>
        </p:nvGrpSpPr>
        <p:grpSpPr>
          <a:xfrm rot="1723914">
            <a:off x="8252265" y="3852051"/>
            <a:ext cx="672035" cy="799773"/>
            <a:chOff x="3850450" y="244138"/>
            <a:chExt cx="330525" cy="393350"/>
          </a:xfrm>
        </p:grpSpPr>
        <p:sp>
          <p:nvSpPr>
            <p:cNvPr id="98" name="Google Shape;98;p5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5"/>
          <p:cNvSpPr/>
          <p:nvPr/>
        </p:nvSpPr>
        <p:spPr>
          <a:xfrm rot="900040" flipH="1">
            <a:off x="-1128657" y="-939420"/>
            <a:ext cx="2596694" cy="3412870"/>
          </a:xfrm>
          <a:custGeom>
            <a:avLst/>
            <a:gdLst/>
            <a:ahLst/>
            <a:cxnLst/>
            <a:rect l="l" t="t" r="r" b="b"/>
            <a:pathLst>
              <a:path w="21679" h="28493" extrusionOk="0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D9BDE2-38AB-4875-D6AC-630FB3A3DC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>
            <a:off x="720000" y="1827200"/>
            <a:ext cx="2907600" cy="26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0" name="Google Shape;140;p7"/>
          <p:cNvGrpSpPr/>
          <p:nvPr/>
        </p:nvGrpSpPr>
        <p:grpSpPr>
          <a:xfrm rot="361563">
            <a:off x="-1523" y="2764652"/>
            <a:ext cx="846840" cy="1144984"/>
            <a:chOff x="4136150" y="733388"/>
            <a:chExt cx="300750" cy="406650"/>
          </a:xfrm>
        </p:grpSpPr>
        <p:sp>
          <p:nvSpPr>
            <p:cNvPr id="141" name="Google Shape;141;p7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7"/>
          <p:cNvGrpSpPr/>
          <p:nvPr/>
        </p:nvGrpSpPr>
        <p:grpSpPr>
          <a:xfrm rot="-3509800">
            <a:off x="31837" y="3721680"/>
            <a:ext cx="780094" cy="928371"/>
            <a:chOff x="3850450" y="244138"/>
            <a:chExt cx="330525" cy="393350"/>
          </a:xfrm>
        </p:grpSpPr>
        <p:sp>
          <p:nvSpPr>
            <p:cNvPr id="160" name="Google Shape;160;p7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7"/>
          <p:cNvGrpSpPr/>
          <p:nvPr/>
        </p:nvGrpSpPr>
        <p:grpSpPr>
          <a:xfrm rot="-7318403" flipH="1">
            <a:off x="8458057" y="1077358"/>
            <a:ext cx="671068" cy="798610"/>
            <a:chOff x="3850450" y="244138"/>
            <a:chExt cx="330525" cy="393350"/>
          </a:xfrm>
        </p:grpSpPr>
        <p:sp>
          <p:nvSpPr>
            <p:cNvPr id="165" name="Google Shape;165;p7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7"/>
          <p:cNvSpPr/>
          <p:nvPr/>
        </p:nvSpPr>
        <p:spPr>
          <a:xfrm>
            <a:off x="3226500" y="3950926"/>
            <a:ext cx="2506498" cy="2200004"/>
          </a:xfrm>
          <a:custGeom>
            <a:avLst/>
            <a:gdLst/>
            <a:ahLst/>
            <a:cxnLst/>
            <a:rect l="l" t="t" r="r" b="b"/>
            <a:pathLst>
              <a:path w="22653" h="19883" extrusionOk="0">
                <a:moveTo>
                  <a:pt x="4473" y="0"/>
                </a:moveTo>
                <a:cubicBezTo>
                  <a:pt x="4208" y="0"/>
                  <a:pt x="3943" y="34"/>
                  <a:pt x="3685" y="109"/>
                </a:cubicBezTo>
                <a:cubicBezTo>
                  <a:pt x="2771" y="379"/>
                  <a:pt x="2016" y="1350"/>
                  <a:pt x="2279" y="2264"/>
                </a:cubicBezTo>
                <a:cubicBezTo>
                  <a:pt x="2473" y="2938"/>
                  <a:pt x="3110" y="3363"/>
                  <a:pt x="3644" y="3819"/>
                </a:cubicBezTo>
                <a:cubicBezTo>
                  <a:pt x="4177" y="4274"/>
                  <a:pt x="4675" y="4959"/>
                  <a:pt x="4451" y="5623"/>
                </a:cubicBezTo>
                <a:cubicBezTo>
                  <a:pt x="4216" y="6318"/>
                  <a:pt x="3369" y="6534"/>
                  <a:pt x="2702" y="6839"/>
                </a:cubicBezTo>
                <a:cubicBezTo>
                  <a:pt x="1046" y="7595"/>
                  <a:pt x="65" y="9452"/>
                  <a:pt x="31" y="11271"/>
                </a:cubicBezTo>
                <a:cubicBezTo>
                  <a:pt x="0" y="12906"/>
                  <a:pt x="640" y="14479"/>
                  <a:pt x="1551" y="15811"/>
                </a:cubicBezTo>
                <a:cubicBezTo>
                  <a:pt x="1666" y="15981"/>
                  <a:pt x="1779" y="16141"/>
                  <a:pt x="1892" y="16294"/>
                </a:cubicBezTo>
                <a:cubicBezTo>
                  <a:pt x="2625" y="17301"/>
                  <a:pt x="3305" y="17965"/>
                  <a:pt x="4545" y="18578"/>
                </a:cubicBezTo>
                <a:cubicBezTo>
                  <a:pt x="5427" y="19016"/>
                  <a:pt x="6275" y="19233"/>
                  <a:pt x="7240" y="19408"/>
                </a:cubicBezTo>
                <a:cubicBezTo>
                  <a:pt x="8783" y="19685"/>
                  <a:pt x="10374" y="19883"/>
                  <a:pt x="11956" y="19883"/>
                </a:cubicBezTo>
                <a:cubicBezTo>
                  <a:pt x="13803" y="19883"/>
                  <a:pt x="15636" y="19614"/>
                  <a:pt x="17363" y="18888"/>
                </a:cubicBezTo>
                <a:cubicBezTo>
                  <a:pt x="19182" y="18124"/>
                  <a:pt x="20814" y="16806"/>
                  <a:pt x="21698" y="15042"/>
                </a:cubicBezTo>
                <a:cubicBezTo>
                  <a:pt x="22527" y="13390"/>
                  <a:pt x="22652" y="11445"/>
                  <a:pt x="22305" y="9629"/>
                </a:cubicBezTo>
                <a:cubicBezTo>
                  <a:pt x="21836" y="7180"/>
                  <a:pt x="20495" y="4883"/>
                  <a:pt x="18509" y="3378"/>
                </a:cubicBezTo>
                <a:cubicBezTo>
                  <a:pt x="17188" y="2380"/>
                  <a:pt x="15586" y="1749"/>
                  <a:pt x="13937" y="1589"/>
                </a:cubicBezTo>
                <a:cubicBezTo>
                  <a:pt x="13722" y="1568"/>
                  <a:pt x="13508" y="1560"/>
                  <a:pt x="13295" y="1560"/>
                </a:cubicBezTo>
                <a:cubicBezTo>
                  <a:pt x="12332" y="1560"/>
                  <a:pt x="11375" y="1733"/>
                  <a:pt x="10417" y="1733"/>
                </a:cubicBezTo>
                <a:cubicBezTo>
                  <a:pt x="9974" y="1733"/>
                  <a:pt x="9532" y="1696"/>
                  <a:pt x="9088" y="1588"/>
                </a:cubicBezTo>
                <a:cubicBezTo>
                  <a:pt x="8163" y="1364"/>
                  <a:pt x="7331" y="867"/>
                  <a:pt x="6458" y="487"/>
                </a:cubicBezTo>
                <a:cubicBezTo>
                  <a:pt x="5831" y="214"/>
                  <a:pt x="5147" y="0"/>
                  <a:pt x="44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-474970" y="-203350"/>
            <a:ext cx="3275309" cy="1485473"/>
          </a:xfrm>
          <a:custGeom>
            <a:avLst/>
            <a:gdLst/>
            <a:ahLst/>
            <a:cxnLst/>
            <a:rect l="l" t="t" r="r" b="b"/>
            <a:pathLst>
              <a:path w="28327" h="18294" extrusionOk="0">
                <a:moveTo>
                  <a:pt x="24228" y="1"/>
                </a:moveTo>
                <a:cubicBezTo>
                  <a:pt x="24035" y="1"/>
                  <a:pt x="23841" y="9"/>
                  <a:pt x="23648" y="16"/>
                </a:cubicBezTo>
                <a:cubicBezTo>
                  <a:pt x="17634" y="262"/>
                  <a:pt x="11618" y="508"/>
                  <a:pt x="5604" y="760"/>
                </a:cubicBezTo>
                <a:cubicBezTo>
                  <a:pt x="4805" y="794"/>
                  <a:pt x="4134" y="812"/>
                  <a:pt x="3537" y="980"/>
                </a:cubicBezTo>
                <a:cubicBezTo>
                  <a:pt x="2882" y="1165"/>
                  <a:pt x="2315" y="1531"/>
                  <a:pt x="1766" y="2296"/>
                </a:cubicBezTo>
                <a:cubicBezTo>
                  <a:pt x="0" y="4762"/>
                  <a:pt x="54" y="7479"/>
                  <a:pt x="1324" y="10124"/>
                </a:cubicBezTo>
                <a:cubicBezTo>
                  <a:pt x="2090" y="11718"/>
                  <a:pt x="2925" y="13276"/>
                  <a:pt x="3828" y="14795"/>
                </a:cubicBezTo>
                <a:cubicBezTo>
                  <a:pt x="4650" y="16178"/>
                  <a:pt x="5377" y="17460"/>
                  <a:pt x="6949" y="18079"/>
                </a:cubicBezTo>
                <a:cubicBezTo>
                  <a:pt x="7304" y="18219"/>
                  <a:pt x="7693" y="18294"/>
                  <a:pt x="8078" y="18294"/>
                </a:cubicBezTo>
                <a:cubicBezTo>
                  <a:pt x="8709" y="18294"/>
                  <a:pt x="9328" y="18094"/>
                  <a:pt x="9770" y="17652"/>
                </a:cubicBezTo>
                <a:cubicBezTo>
                  <a:pt x="11099" y="16322"/>
                  <a:pt x="10124" y="13911"/>
                  <a:pt x="11049" y="12275"/>
                </a:cubicBezTo>
                <a:cubicBezTo>
                  <a:pt x="11426" y="11610"/>
                  <a:pt x="12083" y="11148"/>
                  <a:pt x="12759" y="10791"/>
                </a:cubicBezTo>
                <a:cubicBezTo>
                  <a:pt x="16104" y="9030"/>
                  <a:pt x="20129" y="9367"/>
                  <a:pt x="23812" y="8512"/>
                </a:cubicBezTo>
                <a:cubicBezTo>
                  <a:pt x="24774" y="8289"/>
                  <a:pt x="25738" y="7971"/>
                  <a:pt x="26512" y="7359"/>
                </a:cubicBezTo>
                <a:cubicBezTo>
                  <a:pt x="27726" y="6399"/>
                  <a:pt x="28327" y="4725"/>
                  <a:pt x="28001" y="3211"/>
                </a:cubicBezTo>
                <a:cubicBezTo>
                  <a:pt x="27715" y="1887"/>
                  <a:pt x="26579" y="486"/>
                  <a:pt x="25245" y="117"/>
                </a:cubicBezTo>
                <a:cubicBezTo>
                  <a:pt x="24915" y="25"/>
                  <a:pt x="24572" y="1"/>
                  <a:pt x="242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"/>
          <p:cNvSpPr/>
          <p:nvPr/>
        </p:nvSpPr>
        <p:spPr>
          <a:xfrm>
            <a:off x="7009746" y="-60952"/>
            <a:ext cx="2300219" cy="1343070"/>
          </a:xfrm>
          <a:custGeom>
            <a:avLst/>
            <a:gdLst/>
            <a:ahLst/>
            <a:cxnLst/>
            <a:rect l="l" t="t" r="r" b="b"/>
            <a:pathLst>
              <a:path w="29456" h="17199" extrusionOk="0">
                <a:moveTo>
                  <a:pt x="2737" y="0"/>
                </a:moveTo>
                <a:cubicBezTo>
                  <a:pt x="1797" y="918"/>
                  <a:pt x="872" y="1945"/>
                  <a:pt x="556" y="3222"/>
                </a:cubicBezTo>
                <a:cubicBezTo>
                  <a:pt x="1" y="5461"/>
                  <a:pt x="1573" y="7800"/>
                  <a:pt x="3628" y="8846"/>
                </a:cubicBezTo>
                <a:cubicBezTo>
                  <a:pt x="4677" y="9381"/>
                  <a:pt x="5855" y="9658"/>
                  <a:pt x="7032" y="9658"/>
                </a:cubicBezTo>
                <a:cubicBezTo>
                  <a:pt x="7494" y="9658"/>
                  <a:pt x="7956" y="9615"/>
                  <a:pt x="8410" y="9529"/>
                </a:cubicBezTo>
                <a:cubicBezTo>
                  <a:pt x="9714" y="9282"/>
                  <a:pt x="10967" y="8684"/>
                  <a:pt x="12292" y="8684"/>
                </a:cubicBezTo>
                <a:cubicBezTo>
                  <a:pt x="12314" y="8684"/>
                  <a:pt x="12337" y="8684"/>
                  <a:pt x="12359" y="8684"/>
                </a:cubicBezTo>
                <a:cubicBezTo>
                  <a:pt x="13852" y="8708"/>
                  <a:pt x="15372" y="9676"/>
                  <a:pt x="15734" y="11126"/>
                </a:cubicBezTo>
                <a:cubicBezTo>
                  <a:pt x="16007" y="12220"/>
                  <a:pt x="15623" y="13430"/>
                  <a:pt x="16047" y="14475"/>
                </a:cubicBezTo>
                <a:cubicBezTo>
                  <a:pt x="16302" y="15107"/>
                  <a:pt x="16825" y="15594"/>
                  <a:pt x="17390" y="15976"/>
                </a:cubicBezTo>
                <a:cubicBezTo>
                  <a:pt x="18615" y="16801"/>
                  <a:pt x="20092" y="17198"/>
                  <a:pt x="21574" y="17198"/>
                </a:cubicBezTo>
                <a:cubicBezTo>
                  <a:pt x="22251" y="17198"/>
                  <a:pt x="22928" y="17115"/>
                  <a:pt x="23583" y="16953"/>
                </a:cubicBezTo>
                <a:cubicBezTo>
                  <a:pt x="25672" y="16434"/>
                  <a:pt x="27529" y="15157"/>
                  <a:pt x="28937" y="13529"/>
                </a:cubicBezTo>
                <a:lnTo>
                  <a:pt x="294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32EBF3-3CB1-76E1-A094-DD8C087BBA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EED760-3277-382C-29F1-020F8C2D2056}"/>
              </a:ext>
            </a:extLst>
          </p:cNvPr>
          <p:cNvSpPr txBox="1"/>
          <p:nvPr userDrawn="1"/>
        </p:nvSpPr>
        <p:spPr>
          <a:xfrm>
            <a:off x="2019718" y="4753645"/>
            <a:ext cx="510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74" name="Google Shape;174;p8"/>
          <p:cNvGrpSpPr/>
          <p:nvPr/>
        </p:nvGrpSpPr>
        <p:grpSpPr>
          <a:xfrm rot="740532">
            <a:off x="8222192" y="3694577"/>
            <a:ext cx="853102" cy="1015249"/>
            <a:chOff x="3850450" y="244138"/>
            <a:chExt cx="330525" cy="393350"/>
          </a:xfrm>
        </p:grpSpPr>
        <p:sp>
          <p:nvSpPr>
            <p:cNvPr id="175" name="Google Shape;175;p8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8"/>
          <p:cNvGrpSpPr/>
          <p:nvPr/>
        </p:nvGrpSpPr>
        <p:grpSpPr>
          <a:xfrm rot="7080380" flipH="1">
            <a:off x="1673360" y="-228391"/>
            <a:ext cx="788075" cy="937798"/>
            <a:chOff x="3850450" y="244138"/>
            <a:chExt cx="330525" cy="393350"/>
          </a:xfrm>
        </p:grpSpPr>
        <p:sp>
          <p:nvSpPr>
            <p:cNvPr id="180" name="Google Shape;180;p8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8"/>
          <p:cNvSpPr/>
          <p:nvPr/>
        </p:nvSpPr>
        <p:spPr>
          <a:xfrm rot="5400000" flipH="1">
            <a:off x="7072807" y="-348118"/>
            <a:ext cx="1761167" cy="2419317"/>
          </a:xfrm>
          <a:custGeom>
            <a:avLst/>
            <a:gdLst/>
            <a:ahLst/>
            <a:cxnLst/>
            <a:rect l="l" t="t" r="r" b="b"/>
            <a:pathLst>
              <a:path w="24921" h="34234" extrusionOk="0">
                <a:moveTo>
                  <a:pt x="1" y="1"/>
                </a:moveTo>
                <a:cubicBezTo>
                  <a:pt x="322" y="7272"/>
                  <a:pt x="2047" y="12141"/>
                  <a:pt x="11708" y="11532"/>
                </a:cubicBezTo>
                <a:cubicBezTo>
                  <a:pt x="15523" y="11292"/>
                  <a:pt x="16436" y="14101"/>
                  <a:pt x="15020" y="17598"/>
                </a:cubicBezTo>
                <a:cubicBezTo>
                  <a:pt x="12526" y="23744"/>
                  <a:pt x="9384" y="32054"/>
                  <a:pt x="24920" y="34233"/>
                </a:cubicBezTo>
                <a:lnTo>
                  <a:pt x="249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 rot="7025738">
            <a:off x="-489656" y="-1051017"/>
            <a:ext cx="2405760" cy="2155834"/>
          </a:xfrm>
          <a:custGeom>
            <a:avLst/>
            <a:gdLst/>
            <a:ahLst/>
            <a:cxnLst/>
            <a:rect l="l" t="t" r="r" b="b"/>
            <a:pathLst>
              <a:path w="21945" h="19665" extrusionOk="0">
                <a:moveTo>
                  <a:pt x="9272" y="1"/>
                </a:moveTo>
                <a:cubicBezTo>
                  <a:pt x="7085" y="1"/>
                  <a:pt x="4953" y="1214"/>
                  <a:pt x="3395" y="2660"/>
                </a:cubicBezTo>
                <a:cubicBezTo>
                  <a:pt x="723" y="5136"/>
                  <a:pt x="0" y="9185"/>
                  <a:pt x="830" y="12616"/>
                </a:cubicBezTo>
                <a:cubicBezTo>
                  <a:pt x="1081" y="13652"/>
                  <a:pt x="1494" y="14649"/>
                  <a:pt x="2059" y="15552"/>
                </a:cubicBezTo>
                <a:cubicBezTo>
                  <a:pt x="2452" y="16178"/>
                  <a:pt x="2910" y="16730"/>
                  <a:pt x="3426" y="17212"/>
                </a:cubicBezTo>
                <a:cubicBezTo>
                  <a:pt x="4663" y="18367"/>
                  <a:pt x="6240" y="19106"/>
                  <a:pt x="7900" y="19411"/>
                </a:cubicBezTo>
                <a:cubicBezTo>
                  <a:pt x="8755" y="19568"/>
                  <a:pt x="9609" y="19665"/>
                  <a:pt x="10459" y="19665"/>
                </a:cubicBezTo>
                <a:cubicBezTo>
                  <a:pt x="11298" y="19665"/>
                  <a:pt x="12135" y="19570"/>
                  <a:pt x="12966" y="19346"/>
                </a:cubicBezTo>
                <a:cubicBezTo>
                  <a:pt x="14757" y="18862"/>
                  <a:pt x="16474" y="18073"/>
                  <a:pt x="17976" y="16980"/>
                </a:cubicBezTo>
                <a:cubicBezTo>
                  <a:pt x="19776" y="15671"/>
                  <a:pt x="21112" y="14222"/>
                  <a:pt x="21562" y="11988"/>
                </a:cubicBezTo>
                <a:cubicBezTo>
                  <a:pt x="21944" y="10081"/>
                  <a:pt x="21461" y="8128"/>
                  <a:pt x="19924" y="6861"/>
                </a:cubicBezTo>
                <a:cubicBezTo>
                  <a:pt x="18963" y="6067"/>
                  <a:pt x="17745" y="5718"/>
                  <a:pt x="16561" y="5415"/>
                </a:cubicBezTo>
                <a:cubicBezTo>
                  <a:pt x="15584" y="5165"/>
                  <a:pt x="14316" y="5000"/>
                  <a:pt x="13657" y="4155"/>
                </a:cubicBezTo>
                <a:cubicBezTo>
                  <a:pt x="12824" y="3087"/>
                  <a:pt x="12975" y="1552"/>
                  <a:pt x="11836" y="719"/>
                </a:cubicBezTo>
                <a:cubicBezTo>
                  <a:pt x="11280" y="311"/>
                  <a:pt x="10595" y="113"/>
                  <a:pt x="9911" y="36"/>
                </a:cubicBezTo>
                <a:cubicBezTo>
                  <a:pt x="9698" y="12"/>
                  <a:pt x="9485" y="1"/>
                  <a:pt x="92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186;p8"/>
          <p:cNvGrpSpPr/>
          <p:nvPr/>
        </p:nvGrpSpPr>
        <p:grpSpPr>
          <a:xfrm rot="9140401">
            <a:off x="6491536" y="-56983"/>
            <a:ext cx="942096" cy="823611"/>
            <a:chOff x="2227975" y="2996438"/>
            <a:chExt cx="258875" cy="226300"/>
          </a:xfrm>
        </p:grpSpPr>
        <p:sp>
          <p:nvSpPr>
            <p:cNvPr id="187" name="Google Shape;187;p8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8"/>
          <p:cNvSpPr/>
          <p:nvPr/>
        </p:nvSpPr>
        <p:spPr>
          <a:xfrm>
            <a:off x="-222365" y="2970649"/>
            <a:ext cx="2419314" cy="2310702"/>
          </a:xfrm>
          <a:custGeom>
            <a:avLst/>
            <a:gdLst/>
            <a:ahLst/>
            <a:cxnLst/>
            <a:rect l="l" t="t" r="r" b="b"/>
            <a:pathLst>
              <a:path w="11672" h="11148" extrusionOk="0">
                <a:moveTo>
                  <a:pt x="4224" y="0"/>
                </a:moveTo>
                <a:cubicBezTo>
                  <a:pt x="3446" y="0"/>
                  <a:pt x="2645" y="288"/>
                  <a:pt x="2046" y="770"/>
                </a:cubicBezTo>
                <a:cubicBezTo>
                  <a:pt x="1067" y="1562"/>
                  <a:pt x="556" y="2767"/>
                  <a:pt x="344" y="3970"/>
                </a:cubicBezTo>
                <a:cubicBezTo>
                  <a:pt x="0" y="5922"/>
                  <a:pt x="350" y="7917"/>
                  <a:pt x="701" y="9869"/>
                </a:cubicBezTo>
                <a:lnTo>
                  <a:pt x="754" y="11147"/>
                </a:lnTo>
                <a:lnTo>
                  <a:pt x="11413" y="11123"/>
                </a:lnTo>
                <a:cubicBezTo>
                  <a:pt x="11672" y="10650"/>
                  <a:pt x="11379" y="9991"/>
                  <a:pt x="10843" y="9832"/>
                </a:cubicBezTo>
                <a:cubicBezTo>
                  <a:pt x="10732" y="9800"/>
                  <a:pt x="10611" y="9784"/>
                  <a:pt x="10521" y="9715"/>
                </a:cubicBezTo>
                <a:cubicBezTo>
                  <a:pt x="10389" y="9614"/>
                  <a:pt x="10369" y="9426"/>
                  <a:pt x="10414" y="9271"/>
                </a:cubicBezTo>
                <a:cubicBezTo>
                  <a:pt x="10461" y="9116"/>
                  <a:pt x="10558" y="8982"/>
                  <a:pt x="10633" y="8838"/>
                </a:cubicBezTo>
                <a:cubicBezTo>
                  <a:pt x="10891" y="8346"/>
                  <a:pt x="10860" y="7730"/>
                  <a:pt x="10556" y="7264"/>
                </a:cubicBezTo>
                <a:cubicBezTo>
                  <a:pt x="10250" y="6798"/>
                  <a:pt x="9681" y="6497"/>
                  <a:pt x="9101" y="6497"/>
                </a:cubicBezTo>
                <a:cubicBezTo>
                  <a:pt x="8939" y="6497"/>
                  <a:pt x="8771" y="6517"/>
                  <a:pt x="8608" y="6517"/>
                </a:cubicBezTo>
                <a:cubicBezTo>
                  <a:pt x="8444" y="6517"/>
                  <a:pt x="8285" y="6497"/>
                  <a:pt x="8146" y="6415"/>
                </a:cubicBezTo>
                <a:cubicBezTo>
                  <a:pt x="7875" y="6255"/>
                  <a:pt x="7792" y="5923"/>
                  <a:pt x="7732" y="5626"/>
                </a:cubicBezTo>
                <a:cubicBezTo>
                  <a:pt x="7602" y="4975"/>
                  <a:pt x="7472" y="4325"/>
                  <a:pt x="7341" y="3673"/>
                </a:cubicBezTo>
                <a:cubicBezTo>
                  <a:pt x="7217" y="3054"/>
                  <a:pt x="7092" y="2429"/>
                  <a:pt x="6838" y="1846"/>
                </a:cubicBezTo>
                <a:cubicBezTo>
                  <a:pt x="6584" y="1261"/>
                  <a:pt x="6191" y="716"/>
                  <a:pt x="5629" y="374"/>
                </a:cubicBezTo>
                <a:cubicBezTo>
                  <a:pt x="5208" y="117"/>
                  <a:pt x="4720" y="0"/>
                  <a:pt x="42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B95744-4526-E43D-BDA0-BC258D261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2391900" y="173877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4" name="Google Shape;204;p9"/>
          <p:cNvSpPr txBox="1">
            <a:spLocks noGrp="1"/>
          </p:cNvSpPr>
          <p:nvPr>
            <p:ph type="subTitle" idx="1"/>
          </p:nvPr>
        </p:nvSpPr>
        <p:spPr>
          <a:xfrm>
            <a:off x="2391925" y="269132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5" name="Google Shape;205;p9"/>
          <p:cNvGrpSpPr/>
          <p:nvPr/>
        </p:nvGrpSpPr>
        <p:grpSpPr>
          <a:xfrm rot="-6832124">
            <a:off x="6482411" y="-208857"/>
            <a:ext cx="853100" cy="1015234"/>
            <a:chOff x="3850450" y="244138"/>
            <a:chExt cx="330525" cy="393350"/>
          </a:xfrm>
        </p:grpSpPr>
        <p:sp>
          <p:nvSpPr>
            <p:cNvPr id="206" name="Google Shape;206;p9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 rot="4356370" flipH="1">
            <a:off x="8245316" y="3061024"/>
            <a:ext cx="922123" cy="1097296"/>
            <a:chOff x="3850450" y="244138"/>
            <a:chExt cx="330525" cy="393350"/>
          </a:xfrm>
        </p:grpSpPr>
        <p:sp>
          <p:nvSpPr>
            <p:cNvPr id="211" name="Google Shape;211;p9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9"/>
          <p:cNvSpPr/>
          <p:nvPr/>
        </p:nvSpPr>
        <p:spPr>
          <a:xfrm>
            <a:off x="7460974" y="3922686"/>
            <a:ext cx="2235468" cy="1759876"/>
          </a:xfrm>
          <a:custGeom>
            <a:avLst/>
            <a:gdLst/>
            <a:ahLst/>
            <a:cxnLst/>
            <a:rect l="l" t="t" r="r" b="b"/>
            <a:pathLst>
              <a:path w="28704" h="22598" extrusionOk="0">
                <a:moveTo>
                  <a:pt x="18301" y="0"/>
                </a:moveTo>
                <a:cubicBezTo>
                  <a:pt x="16792" y="0"/>
                  <a:pt x="15308" y="249"/>
                  <a:pt x="13956" y="536"/>
                </a:cubicBezTo>
                <a:cubicBezTo>
                  <a:pt x="11411" y="1089"/>
                  <a:pt x="9347" y="1770"/>
                  <a:pt x="6877" y="2932"/>
                </a:cubicBezTo>
                <a:cubicBezTo>
                  <a:pt x="4407" y="4075"/>
                  <a:pt x="1567" y="5679"/>
                  <a:pt x="775" y="7984"/>
                </a:cubicBezTo>
                <a:cubicBezTo>
                  <a:pt x="0" y="10270"/>
                  <a:pt x="1272" y="13238"/>
                  <a:pt x="2821" y="16187"/>
                </a:cubicBezTo>
                <a:cubicBezTo>
                  <a:pt x="4388" y="19118"/>
                  <a:pt x="6214" y="22012"/>
                  <a:pt x="8591" y="22511"/>
                </a:cubicBezTo>
                <a:cubicBezTo>
                  <a:pt x="8867" y="22570"/>
                  <a:pt x="9150" y="22598"/>
                  <a:pt x="9440" y="22598"/>
                </a:cubicBezTo>
                <a:cubicBezTo>
                  <a:pt x="11668" y="22598"/>
                  <a:pt x="14286" y="20981"/>
                  <a:pt x="16961" y="19856"/>
                </a:cubicBezTo>
                <a:cubicBezTo>
                  <a:pt x="20003" y="18565"/>
                  <a:pt x="23100" y="17902"/>
                  <a:pt x="25275" y="15856"/>
                </a:cubicBezTo>
                <a:cubicBezTo>
                  <a:pt x="27450" y="13828"/>
                  <a:pt x="28704" y="10417"/>
                  <a:pt x="28078" y="7412"/>
                </a:cubicBezTo>
                <a:cubicBezTo>
                  <a:pt x="27469" y="4407"/>
                  <a:pt x="24962" y="1808"/>
                  <a:pt x="22215" y="702"/>
                </a:cubicBezTo>
                <a:cubicBezTo>
                  <a:pt x="20939" y="188"/>
                  <a:pt x="19611" y="0"/>
                  <a:pt x="18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"/>
          <p:cNvSpPr/>
          <p:nvPr/>
        </p:nvSpPr>
        <p:spPr>
          <a:xfrm rot="10800000" flipH="1">
            <a:off x="7011061" y="-150425"/>
            <a:ext cx="2839442" cy="1379870"/>
          </a:xfrm>
          <a:custGeom>
            <a:avLst/>
            <a:gdLst/>
            <a:ahLst/>
            <a:cxnLst/>
            <a:rect l="l" t="t" r="r" b="b"/>
            <a:pathLst>
              <a:path w="82047" h="39872" extrusionOk="0">
                <a:moveTo>
                  <a:pt x="47626" y="1"/>
                </a:moveTo>
                <a:cubicBezTo>
                  <a:pt x="45810" y="1"/>
                  <a:pt x="43855" y="305"/>
                  <a:pt x="41768" y="989"/>
                </a:cubicBezTo>
                <a:cubicBezTo>
                  <a:pt x="32602" y="3967"/>
                  <a:pt x="33114" y="12249"/>
                  <a:pt x="26057" y="16080"/>
                </a:cubicBezTo>
                <a:cubicBezTo>
                  <a:pt x="20892" y="18902"/>
                  <a:pt x="14936" y="18406"/>
                  <a:pt x="9539" y="22159"/>
                </a:cubicBezTo>
                <a:cubicBezTo>
                  <a:pt x="4359" y="25742"/>
                  <a:pt x="1" y="31155"/>
                  <a:pt x="2327" y="39871"/>
                </a:cubicBezTo>
                <a:lnTo>
                  <a:pt x="80278" y="39871"/>
                </a:lnTo>
                <a:cubicBezTo>
                  <a:pt x="81395" y="36925"/>
                  <a:pt x="82046" y="27510"/>
                  <a:pt x="74137" y="23338"/>
                </a:cubicBezTo>
                <a:cubicBezTo>
                  <a:pt x="66242" y="19166"/>
                  <a:pt x="64722" y="15025"/>
                  <a:pt x="62287" y="9798"/>
                </a:cubicBezTo>
                <a:cubicBezTo>
                  <a:pt x="60001" y="4939"/>
                  <a:pt x="54946" y="1"/>
                  <a:pt x="476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"/>
          <p:cNvSpPr/>
          <p:nvPr/>
        </p:nvSpPr>
        <p:spPr>
          <a:xfrm rot="446278">
            <a:off x="-654472" y="-1135523"/>
            <a:ext cx="3759494" cy="2012854"/>
          </a:xfrm>
          <a:custGeom>
            <a:avLst/>
            <a:gdLst/>
            <a:ahLst/>
            <a:cxnLst/>
            <a:rect l="l" t="t" r="r" b="b"/>
            <a:pathLst>
              <a:path w="28704" h="22598" extrusionOk="0">
                <a:moveTo>
                  <a:pt x="18301" y="0"/>
                </a:moveTo>
                <a:cubicBezTo>
                  <a:pt x="16792" y="0"/>
                  <a:pt x="15308" y="249"/>
                  <a:pt x="13956" y="536"/>
                </a:cubicBezTo>
                <a:cubicBezTo>
                  <a:pt x="11411" y="1089"/>
                  <a:pt x="9347" y="1770"/>
                  <a:pt x="6877" y="2932"/>
                </a:cubicBezTo>
                <a:cubicBezTo>
                  <a:pt x="4407" y="4075"/>
                  <a:pt x="1567" y="5679"/>
                  <a:pt x="775" y="7984"/>
                </a:cubicBezTo>
                <a:cubicBezTo>
                  <a:pt x="0" y="10270"/>
                  <a:pt x="1272" y="13238"/>
                  <a:pt x="2821" y="16187"/>
                </a:cubicBezTo>
                <a:cubicBezTo>
                  <a:pt x="4388" y="19118"/>
                  <a:pt x="6214" y="22012"/>
                  <a:pt x="8591" y="22511"/>
                </a:cubicBezTo>
                <a:cubicBezTo>
                  <a:pt x="8867" y="22570"/>
                  <a:pt x="9150" y="22598"/>
                  <a:pt x="9440" y="22598"/>
                </a:cubicBezTo>
                <a:cubicBezTo>
                  <a:pt x="11668" y="22598"/>
                  <a:pt x="14286" y="20981"/>
                  <a:pt x="16961" y="19856"/>
                </a:cubicBezTo>
                <a:cubicBezTo>
                  <a:pt x="20003" y="18565"/>
                  <a:pt x="23100" y="17902"/>
                  <a:pt x="25275" y="15856"/>
                </a:cubicBezTo>
                <a:cubicBezTo>
                  <a:pt x="27450" y="13828"/>
                  <a:pt x="28704" y="10417"/>
                  <a:pt x="28078" y="7412"/>
                </a:cubicBezTo>
                <a:cubicBezTo>
                  <a:pt x="27469" y="4407"/>
                  <a:pt x="24962" y="1808"/>
                  <a:pt x="22215" y="702"/>
                </a:cubicBezTo>
                <a:cubicBezTo>
                  <a:pt x="20939" y="188"/>
                  <a:pt x="19611" y="0"/>
                  <a:pt x="183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9"/>
          <p:cNvSpPr/>
          <p:nvPr/>
        </p:nvSpPr>
        <p:spPr>
          <a:xfrm rot="10800000" flipH="1">
            <a:off x="0" y="4004414"/>
            <a:ext cx="3028990" cy="1329585"/>
          </a:xfrm>
          <a:custGeom>
            <a:avLst/>
            <a:gdLst/>
            <a:ahLst/>
            <a:cxnLst/>
            <a:rect l="l" t="t" r="r" b="b"/>
            <a:pathLst>
              <a:path w="55198" h="23676" extrusionOk="0">
                <a:moveTo>
                  <a:pt x="0" y="1"/>
                </a:moveTo>
                <a:lnTo>
                  <a:pt x="0" y="19480"/>
                </a:lnTo>
                <a:cubicBezTo>
                  <a:pt x="2584" y="22211"/>
                  <a:pt x="7225" y="23675"/>
                  <a:pt x="11907" y="23675"/>
                </a:cubicBezTo>
                <a:cubicBezTo>
                  <a:pt x="16662" y="23675"/>
                  <a:pt x="21460" y="22164"/>
                  <a:pt x="24185" y="18934"/>
                </a:cubicBezTo>
                <a:cubicBezTo>
                  <a:pt x="27337" y="15197"/>
                  <a:pt x="29451" y="14494"/>
                  <a:pt x="31252" y="14494"/>
                </a:cubicBezTo>
                <a:cubicBezTo>
                  <a:pt x="32336" y="14494"/>
                  <a:pt x="33307" y="14749"/>
                  <a:pt x="34322" y="14749"/>
                </a:cubicBezTo>
                <a:cubicBezTo>
                  <a:pt x="36414" y="14749"/>
                  <a:pt x="38694" y="13668"/>
                  <a:pt x="42545" y="7051"/>
                </a:cubicBezTo>
                <a:cubicBezTo>
                  <a:pt x="45455" y="2057"/>
                  <a:pt x="55197" y="2765"/>
                  <a:pt x="482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4B2865-615C-C1CB-7A6B-207F1C377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"/>
          <p:cNvSpPr txBox="1">
            <a:spLocks noGrp="1"/>
          </p:cNvSpPr>
          <p:nvPr>
            <p:ph type="title"/>
          </p:nvPr>
        </p:nvSpPr>
        <p:spPr>
          <a:xfrm>
            <a:off x="720000" y="40358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0"/>
          <p:cNvSpPr/>
          <p:nvPr/>
        </p:nvSpPr>
        <p:spPr>
          <a:xfrm flipH="1">
            <a:off x="-672290" y="-800768"/>
            <a:ext cx="2214263" cy="2780882"/>
          </a:xfrm>
          <a:custGeom>
            <a:avLst/>
            <a:gdLst/>
            <a:ahLst/>
            <a:cxnLst/>
            <a:rect l="l" t="t" r="r" b="b"/>
            <a:pathLst>
              <a:path w="24979" h="31371" extrusionOk="0">
                <a:moveTo>
                  <a:pt x="14757" y="1"/>
                </a:moveTo>
                <a:cubicBezTo>
                  <a:pt x="12665" y="1"/>
                  <a:pt x="10572" y="234"/>
                  <a:pt x="8533" y="696"/>
                </a:cubicBezTo>
                <a:cubicBezTo>
                  <a:pt x="7035" y="1037"/>
                  <a:pt x="4729" y="1315"/>
                  <a:pt x="3914" y="2724"/>
                </a:cubicBezTo>
                <a:cubicBezTo>
                  <a:pt x="2774" y="4701"/>
                  <a:pt x="2077" y="7111"/>
                  <a:pt x="1196" y="9218"/>
                </a:cubicBezTo>
                <a:cubicBezTo>
                  <a:pt x="604" y="10635"/>
                  <a:pt x="1" y="12200"/>
                  <a:pt x="461" y="13666"/>
                </a:cubicBezTo>
                <a:cubicBezTo>
                  <a:pt x="1020" y="15445"/>
                  <a:pt x="2920" y="16398"/>
                  <a:pt x="4679" y="17020"/>
                </a:cubicBezTo>
                <a:cubicBezTo>
                  <a:pt x="6438" y="17644"/>
                  <a:pt x="8381" y="18229"/>
                  <a:pt x="9444" y="19763"/>
                </a:cubicBezTo>
                <a:cubicBezTo>
                  <a:pt x="11303" y="22448"/>
                  <a:pt x="9477" y="26558"/>
                  <a:pt x="11412" y="29190"/>
                </a:cubicBezTo>
                <a:cubicBezTo>
                  <a:pt x="12527" y="30709"/>
                  <a:pt x="14561" y="31219"/>
                  <a:pt x="16443" y="31342"/>
                </a:cubicBezTo>
                <a:cubicBezTo>
                  <a:pt x="16719" y="31360"/>
                  <a:pt x="17000" y="31370"/>
                  <a:pt x="17283" y="31370"/>
                </a:cubicBezTo>
                <a:cubicBezTo>
                  <a:pt x="18962" y="31370"/>
                  <a:pt x="20689" y="31005"/>
                  <a:pt x="21801" y="29788"/>
                </a:cubicBezTo>
                <a:cubicBezTo>
                  <a:pt x="22954" y="28528"/>
                  <a:pt x="23146" y="26691"/>
                  <a:pt x="23282" y="24989"/>
                </a:cubicBezTo>
                <a:cubicBezTo>
                  <a:pt x="23613" y="20858"/>
                  <a:pt x="23944" y="16724"/>
                  <a:pt x="24275" y="12593"/>
                </a:cubicBezTo>
                <a:cubicBezTo>
                  <a:pt x="24469" y="10193"/>
                  <a:pt x="24661" y="7792"/>
                  <a:pt x="24853" y="5393"/>
                </a:cubicBezTo>
                <a:cubicBezTo>
                  <a:pt x="24919" y="4572"/>
                  <a:pt x="24978" y="3713"/>
                  <a:pt x="24650" y="2958"/>
                </a:cubicBezTo>
                <a:cubicBezTo>
                  <a:pt x="24082" y="1658"/>
                  <a:pt x="22571" y="1087"/>
                  <a:pt x="21190" y="755"/>
                </a:cubicBezTo>
                <a:cubicBezTo>
                  <a:pt x="19084" y="251"/>
                  <a:pt x="16921" y="1"/>
                  <a:pt x="147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0"/>
          <p:cNvSpPr/>
          <p:nvPr/>
        </p:nvSpPr>
        <p:spPr>
          <a:xfrm rot="-900040">
            <a:off x="7787136" y="-939420"/>
            <a:ext cx="2596694" cy="3412870"/>
          </a:xfrm>
          <a:custGeom>
            <a:avLst/>
            <a:gdLst/>
            <a:ahLst/>
            <a:cxnLst/>
            <a:rect l="l" t="t" r="r" b="b"/>
            <a:pathLst>
              <a:path w="21679" h="28493" extrusionOk="0">
                <a:moveTo>
                  <a:pt x="3410" y="1"/>
                </a:moveTo>
                <a:cubicBezTo>
                  <a:pt x="3731" y="1477"/>
                  <a:pt x="3612" y="2954"/>
                  <a:pt x="2831" y="4331"/>
                </a:cubicBezTo>
                <a:cubicBezTo>
                  <a:pt x="1878" y="6007"/>
                  <a:pt x="83" y="7362"/>
                  <a:pt x="32" y="9289"/>
                </a:cubicBezTo>
                <a:cubicBezTo>
                  <a:pt x="1" y="10426"/>
                  <a:pt x="637" y="11509"/>
                  <a:pt x="1513" y="12236"/>
                </a:cubicBezTo>
                <a:cubicBezTo>
                  <a:pt x="2390" y="12961"/>
                  <a:pt x="3483" y="13375"/>
                  <a:pt x="4582" y="13669"/>
                </a:cubicBezTo>
                <a:cubicBezTo>
                  <a:pt x="5294" y="13859"/>
                  <a:pt x="6026" y="14008"/>
                  <a:pt x="6678" y="14353"/>
                </a:cubicBezTo>
                <a:cubicBezTo>
                  <a:pt x="7329" y="14696"/>
                  <a:pt x="7904" y="15279"/>
                  <a:pt x="8023" y="16006"/>
                </a:cubicBezTo>
                <a:cubicBezTo>
                  <a:pt x="8234" y="17300"/>
                  <a:pt x="7018" y="18331"/>
                  <a:pt x="6469" y="19521"/>
                </a:cubicBezTo>
                <a:cubicBezTo>
                  <a:pt x="5907" y="20740"/>
                  <a:pt x="6072" y="22210"/>
                  <a:pt x="6681" y="23406"/>
                </a:cubicBezTo>
                <a:cubicBezTo>
                  <a:pt x="7289" y="24601"/>
                  <a:pt x="8298" y="25553"/>
                  <a:pt x="9399" y="26322"/>
                </a:cubicBezTo>
                <a:cubicBezTo>
                  <a:pt x="11305" y="27655"/>
                  <a:pt x="13640" y="28492"/>
                  <a:pt x="15942" y="28492"/>
                </a:cubicBezTo>
                <a:cubicBezTo>
                  <a:pt x="16946" y="28492"/>
                  <a:pt x="17945" y="28333"/>
                  <a:pt x="18899" y="27985"/>
                </a:cubicBezTo>
                <a:cubicBezTo>
                  <a:pt x="19927" y="27611"/>
                  <a:pt x="20863" y="27029"/>
                  <a:pt x="21678" y="26303"/>
                </a:cubicBezTo>
                <a:lnTo>
                  <a:pt x="2167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687EB9-9BFB-05B1-EAAB-CAE1DA9EB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9E051A-4369-2135-F814-871411C6943E}"/>
              </a:ext>
            </a:extLst>
          </p:cNvPr>
          <p:cNvSpPr txBox="1"/>
          <p:nvPr userDrawn="1"/>
        </p:nvSpPr>
        <p:spPr>
          <a:xfrm>
            <a:off x="2019718" y="4764436"/>
            <a:ext cx="510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 txBox="1">
            <a:spLocks noGrp="1"/>
          </p:cNvSpPr>
          <p:nvPr>
            <p:ph type="title" hasCustomPrompt="1"/>
          </p:nvPr>
        </p:nvSpPr>
        <p:spPr>
          <a:xfrm>
            <a:off x="1843150" y="1558475"/>
            <a:ext cx="5457600" cy="15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25" name="Google Shape;225;p11"/>
          <p:cNvSpPr txBox="1">
            <a:spLocks noGrp="1"/>
          </p:cNvSpPr>
          <p:nvPr>
            <p:ph type="subTitle" idx="1"/>
          </p:nvPr>
        </p:nvSpPr>
        <p:spPr>
          <a:xfrm>
            <a:off x="1843150" y="3069625"/>
            <a:ext cx="545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11"/>
          <p:cNvGrpSpPr/>
          <p:nvPr/>
        </p:nvGrpSpPr>
        <p:grpSpPr>
          <a:xfrm rot="-184697" flipH="1">
            <a:off x="8062964" y="1516172"/>
            <a:ext cx="1043936" cy="1411481"/>
            <a:chOff x="4136150" y="733388"/>
            <a:chExt cx="300750" cy="406650"/>
          </a:xfrm>
        </p:grpSpPr>
        <p:sp>
          <p:nvSpPr>
            <p:cNvPr id="227" name="Google Shape;227;p11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11"/>
          <p:cNvGrpSpPr/>
          <p:nvPr/>
        </p:nvGrpSpPr>
        <p:grpSpPr>
          <a:xfrm rot="163450" flipH="1">
            <a:off x="63626" y="3494079"/>
            <a:ext cx="922149" cy="1097346"/>
            <a:chOff x="3850450" y="244138"/>
            <a:chExt cx="330525" cy="393350"/>
          </a:xfrm>
        </p:grpSpPr>
        <p:sp>
          <p:nvSpPr>
            <p:cNvPr id="246" name="Google Shape;246;p11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11"/>
          <p:cNvSpPr/>
          <p:nvPr/>
        </p:nvSpPr>
        <p:spPr>
          <a:xfrm rot="5400000" flipH="1">
            <a:off x="7393230" y="-1488072"/>
            <a:ext cx="2075085" cy="2747415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1"/>
          <p:cNvSpPr/>
          <p:nvPr/>
        </p:nvSpPr>
        <p:spPr>
          <a:xfrm rot="6300062">
            <a:off x="-671444" y="-734144"/>
            <a:ext cx="3006817" cy="2814205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11"/>
          <p:cNvGrpSpPr/>
          <p:nvPr/>
        </p:nvGrpSpPr>
        <p:grpSpPr>
          <a:xfrm rot="-2199878">
            <a:off x="902497" y="-90422"/>
            <a:ext cx="1167762" cy="1020882"/>
            <a:chOff x="2227975" y="2996438"/>
            <a:chExt cx="258875" cy="226300"/>
          </a:xfrm>
        </p:grpSpPr>
        <p:sp>
          <p:nvSpPr>
            <p:cNvPr id="253" name="Google Shape;253;p11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rgbClr val="000000">
                <a:alpha val="15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11"/>
          <p:cNvSpPr/>
          <p:nvPr/>
        </p:nvSpPr>
        <p:spPr>
          <a:xfrm rot="-1095777">
            <a:off x="2071026" y="4530833"/>
            <a:ext cx="5001805" cy="1938326"/>
          </a:xfrm>
          <a:custGeom>
            <a:avLst/>
            <a:gdLst/>
            <a:ahLst/>
            <a:cxnLst/>
            <a:rect l="l" t="t" r="r" b="b"/>
            <a:pathLst>
              <a:path w="27486" h="22388" extrusionOk="0">
                <a:moveTo>
                  <a:pt x="8141" y="1"/>
                </a:moveTo>
                <a:cubicBezTo>
                  <a:pt x="7793" y="1"/>
                  <a:pt x="7419" y="35"/>
                  <a:pt x="7012" y="108"/>
                </a:cubicBezTo>
                <a:cubicBezTo>
                  <a:pt x="0" y="1366"/>
                  <a:pt x="1041" y="22388"/>
                  <a:pt x="12919" y="22388"/>
                </a:cubicBezTo>
                <a:cubicBezTo>
                  <a:pt x="13229" y="22388"/>
                  <a:pt x="13548" y="22374"/>
                  <a:pt x="13873" y="22344"/>
                </a:cubicBezTo>
                <a:cubicBezTo>
                  <a:pt x="26643" y="21187"/>
                  <a:pt x="27485" y="9760"/>
                  <a:pt x="19809" y="7489"/>
                </a:cubicBezTo>
                <a:cubicBezTo>
                  <a:pt x="12698" y="5382"/>
                  <a:pt x="12506" y="1"/>
                  <a:pt x="8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BB652-39CA-9A4F-950F-5F92EA173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7915709" y="-41534"/>
            <a:ext cx="803659" cy="8036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323636-83E1-4A5C-4B19-8ABF4B33F53B}"/>
              </a:ext>
            </a:extLst>
          </p:cNvPr>
          <p:cNvSpPr txBox="1"/>
          <p:nvPr userDrawn="1"/>
        </p:nvSpPr>
        <p:spPr>
          <a:xfrm>
            <a:off x="2019718" y="4744339"/>
            <a:ext cx="5104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0" dirty="0">
                <a:solidFill>
                  <a:schemeClr val="accent6">
                    <a:lumMod val="75000"/>
                  </a:schemeClr>
                </a:solidFill>
                <a:latin typeface="Quicksand" pitchFamily="2" charset="77"/>
              </a:rPr>
              <a:t>Tài liệu được soạn bởi nhóm 6Ps – 039 702 7436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1B7F4-F673-D40E-A6F9-DD5BA8C7AC8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3000"/>
          </a:blip>
          <a:stretch>
            <a:fillRect/>
          </a:stretch>
        </p:blipFill>
        <p:spPr>
          <a:xfrm>
            <a:off x="8217160" y="0"/>
            <a:ext cx="803659" cy="8036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3" r:id="rId12"/>
    <p:sldLayoutId id="2147483664" r:id="rId13"/>
    <p:sldLayoutId id="2147483668" r:id="rId14"/>
    <p:sldLayoutId id="2147483674" r:id="rId15"/>
    <p:sldLayoutId id="2147483675" r:id="rId16"/>
    <p:sldLayoutId id="2147483676" r:id="rId17"/>
    <p:sldLayoutId id="2147483680" r:id="rId18"/>
    <p:sldLayoutId id="2147483685" r:id="rId19"/>
    <p:sldLayoutId id="2147483686" r:id="rId20"/>
    <p:sldLayoutId id="2147483687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ov"/><Relationship Id="rId3" Type="http://schemas.microsoft.com/office/2007/relationships/media" Target="../media/media4.mov"/><Relationship Id="rId7" Type="http://schemas.microsoft.com/office/2007/relationships/media" Target="../media/media8.mov"/><Relationship Id="rId12" Type="http://schemas.openxmlformats.org/officeDocument/2006/relationships/image" Target="../media/image3.png"/><Relationship Id="rId2" Type="http://schemas.openxmlformats.org/officeDocument/2006/relationships/audio" Target="../media/media9.mov"/><Relationship Id="rId1" Type="http://schemas.microsoft.com/office/2007/relationships/media" Target="../media/media9.mov"/><Relationship Id="rId6" Type="http://schemas.openxmlformats.org/officeDocument/2006/relationships/audio" Target="../media/media10.mov"/><Relationship Id="rId11" Type="http://schemas.openxmlformats.org/officeDocument/2006/relationships/slideLayout" Target="../slideLayouts/slideLayout17.xml"/><Relationship Id="rId5" Type="http://schemas.microsoft.com/office/2007/relationships/media" Target="../media/media10.mov"/><Relationship Id="rId10" Type="http://schemas.openxmlformats.org/officeDocument/2006/relationships/audio" Target="../media/media3.mp3"/><Relationship Id="rId4" Type="http://schemas.openxmlformats.org/officeDocument/2006/relationships/audio" Target="../media/media4.mov"/><Relationship Id="rId9" Type="http://schemas.microsoft.com/office/2007/relationships/media" Target="../media/media3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9" name="Google Shape;1529;p45"/>
          <p:cNvGrpSpPr/>
          <p:nvPr/>
        </p:nvGrpSpPr>
        <p:grpSpPr>
          <a:xfrm rot="-417721">
            <a:off x="891614" y="439388"/>
            <a:ext cx="892985" cy="1207387"/>
            <a:chOff x="4136150" y="733388"/>
            <a:chExt cx="300750" cy="406650"/>
          </a:xfrm>
        </p:grpSpPr>
        <p:sp>
          <p:nvSpPr>
            <p:cNvPr id="1530" name="Google Shape;1530;p45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5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5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5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5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5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5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5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5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5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5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5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5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5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5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5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5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5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45"/>
          <p:cNvGrpSpPr/>
          <p:nvPr/>
        </p:nvGrpSpPr>
        <p:grpSpPr>
          <a:xfrm rot="-3811250">
            <a:off x="1134249" y="111173"/>
            <a:ext cx="759313" cy="903641"/>
            <a:chOff x="3850450" y="244138"/>
            <a:chExt cx="330525" cy="393350"/>
          </a:xfrm>
        </p:grpSpPr>
        <p:sp>
          <p:nvSpPr>
            <p:cNvPr id="1549" name="Google Shape;1549;p45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5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5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5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3" name="Google Shape;1553;p45"/>
          <p:cNvSpPr txBox="1">
            <a:spLocks noGrp="1"/>
          </p:cNvSpPr>
          <p:nvPr>
            <p:ph type="subTitle" idx="1"/>
          </p:nvPr>
        </p:nvSpPr>
        <p:spPr>
          <a:xfrm>
            <a:off x="3160555" y="4199075"/>
            <a:ext cx="2821544" cy="563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6: Skills 2</a:t>
            </a:r>
          </a:p>
        </p:txBody>
      </p:sp>
      <p:grpSp>
        <p:nvGrpSpPr>
          <p:cNvPr id="1554" name="Google Shape;1554;p45"/>
          <p:cNvGrpSpPr/>
          <p:nvPr/>
        </p:nvGrpSpPr>
        <p:grpSpPr>
          <a:xfrm>
            <a:off x="-365650" y="3968952"/>
            <a:ext cx="1974808" cy="1193612"/>
            <a:chOff x="-365650" y="3968952"/>
            <a:chExt cx="1974808" cy="1193612"/>
          </a:xfrm>
        </p:grpSpPr>
        <p:grpSp>
          <p:nvGrpSpPr>
            <p:cNvPr id="1555" name="Google Shape;1555;p45"/>
            <p:cNvGrpSpPr/>
            <p:nvPr/>
          </p:nvGrpSpPr>
          <p:grpSpPr>
            <a:xfrm>
              <a:off x="-33724" y="4367275"/>
              <a:ext cx="1642881" cy="396925"/>
              <a:chOff x="2002044" y="4615592"/>
              <a:chExt cx="5678816" cy="1372019"/>
            </a:xfrm>
          </p:grpSpPr>
          <p:sp>
            <p:nvSpPr>
              <p:cNvPr id="1556" name="Google Shape;1556;p45"/>
              <p:cNvSpPr/>
              <p:nvPr/>
            </p:nvSpPr>
            <p:spPr>
              <a:xfrm>
                <a:off x="2002044" y="4615592"/>
                <a:ext cx="5678816" cy="1372019"/>
              </a:xfrm>
              <a:custGeom>
                <a:avLst/>
                <a:gdLst/>
                <a:ahLst/>
                <a:cxnLst/>
                <a:rect l="l" t="t" r="r" b="b"/>
                <a:pathLst>
                  <a:path w="25120" h="6069" extrusionOk="0">
                    <a:moveTo>
                      <a:pt x="1" y="0"/>
                    </a:moveTo>
                    <a:lnTo>
                      <a:pt x="1" y="6068"/>
                    </a:lnTo>
                    <a:lnTo>
                      <a:pt x="22085" y="6068"/>
                    </a:lnTo>
                    <a:cubicBezTo>
                      <a:pt x="23760" y="6068"/>
                      <a:pt x="25119" y="4710"/>
                      <a:pt x="25119" y="3034"/>
                    </a:cubicBezTo>
                    <a:cubicBezTo>
                      <a:pt x="25119" y="1358"/>
                      <a:pt x="23760" y="0"/>
                      <a:pt x="22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45"/>
              <p:cNvSpPr/>
              <p:nvPr/>
            </p:nvSpPr>
            <p:spPr>
              <a:xfrm>
                <a:off x="2003627" y="4847766"/>
                <a:ext cx="5175815" cy="907671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4015" extrusionOk="0">
                    <a:moveTo>
                      <a:pt x="1" y="0"/>
                    </a:moveTo>
                    <a:lnTo>
                      <a:pt x="1" y="4014"/>
                    </a:lnTo>
                    <a:lnTo>
                      <a:pt x="22895" y="4014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45"/>
              <p:cNvSpPr/>
              <p:nvPr/>
            </p:nvSpPr>
            <p:spPr>
              <a:xfrm>
                <a:off x="2003627" y="4856130"/>
                <a:ext cx="5175815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220" extrusionOk="0">
                    <a:moveTo>
                      <a:pt x="1" y="0"/>
                    </a:moveTo>
                    <a:lnTo>
                      <a:pt x="1" y="2220"/>
                    </a:lnTo>
                    <a:lnTo>
                      <a:pt x="22895" y="2220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accent1">
                  <a:alpha val="176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9" name="Google Shape;1559;p45"/>
            <p:cNvGrpSpPr/>
            <p:nvPr/>
          </p:nvGrpSpPr>
          <p:grpSpPr>
            <a:xfrm>
              <a:off x="-298055" y="4763023"/>
              <a:ext cx="1834965" cy="399541"/>
              <a:chOff x="713233" y="5983541"/>
              <a:chExt cx="6342776" cy="1381062"/>
            </a:xfrm>
          </p:grpSpPr>
          <p:sp>
            <p:nvSpPr>
              <p:cNvPr id="1560" name="Google Shape;1560;p45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45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45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45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45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5" name="Google Shape;1565;p45"/>
            <p:cNvGrpSpPr/>
            <p:nvPr/>
          </p:nvGrpSpPr>
          <p:grpSpPr>
            <a:xfrm>
              <a:off x="-365650" y="3968952"/>
              <a:ext cx="1834965" cy="399541"/>
              <a:chOff x="713233" y="5983541"/>
              <a:chExt cx="6342776" cy="1381062"/>
            </a:xfrm>
          </p:grpSpPr>
          <p:sp>
            <p:nvSpPr>
              <p:cNvPr id="1566" name="Google Shape;1566;p45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45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45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45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45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1" name="Google Shape;1571;p45"/>
          <p:cNvGrpSpPr/>
          <p:nvPr/>
        </p:nvGrpSpPr>
        <p:grpSpPr>
          <a:xfrm>
            <a:off x="49572" y="2081675"/>
            <a:ext cx="1476258" cy="1887251"/>
            <a:chOff x="59567" y="1666339"/>
            <a:chExt cx="1675281" cy="2141683"/>
          </a:xfrm>
        </p:grpSpPr>
        <p:grpSp>
          <p:nvGrpSpPr>
            <p:cNvPr id="1572" name="Google Shape;1572;p45"/>
            <p:cNvGrpSpPr/>
            <p:nvPr/>
          </p:nvGrpSpPr>
          <p:grpSpPr>
            <a:xfrm>
              <a:off x="59567" y="1666339"/>
              <a:ext cx="1675281" cy="2141683"/>
              <a:chOff x="1455400" y="3319513"/>
              <a:chExt cx="625175" cy="799225"/>
            </a:xfrm>
          </p:grpSpPr>
          <p:sp>
            <p:nvSpPr>
              <p:cNvPr id="1573" name="Google Shape;1573;p45"/>
              <p:cNvSpPr/>
              <p:nvPr/>
            </p:nvSpPr>
            <p:spPr>
              <a:xfrm>
                <a:off x="1455400" y="3319513"/>
                <a:ext cx="526950" cy="799225"/>
              </a:xfrm>
              <a:custGeom>
                <a:avLst/>
                <a:gdLst/>
                <a:ahLst/>
                <a:cxnLst/>
                <a:rect l="l" t="t" r="r" b="b"/>
                <a:pathLst>
                  <a:path w="21078" h="31969" extrusionOk="0">
                    <a:moveTo>
                      <a:pt x="9239" y="1"/>
                    </a:moveTo>
                    <a:lnTo>
                      <a:pt x="8416" y="321"/>
                    </a:lnTo>
                    <a:cubicBezTo>
                      <a:pt x="8324" y="357"/>
                      <a:pt x="8230" y="390"/>
                      <a:pt x="8139" y="427"/>
                    </a:cubicBezTo>
                    <a:lnTo>
                      <a:pt x="8075" y="452"/>
                    </a:lnTo>
                    <a:lnTo>
                      <a:pt x="8077" y="456"/>
                    </a:lnTo>
                    <a:cubicBezTo>
                      <a:pt x="5899" y="1378"/>
                      <a:pt x="4230" y="2706"/>
                      <a:pt x="2895" y="4534"/>
                    </a:cubicBezTo>
                    <a:cubicBezTo>
                      <a:pt x="1281" y="6743"/>
                      <a:pt x="0" y="9872"/>
                      <a:pt x="482" y="13629"/>
                    </a:cubicBezTo>
                    <a:cubicBezTo>
                      <a:pt x="912" y="16988"/>
                      <a:pt x="2486" y="19586"/>
                      <a:pt x="4566" y="21425"/>
                    </a:cubicBezTo>
                    <a:cubicBezTo>
                      <a:pt x="6693" y="23305"/>
                      <a:pt x="9288" y="24613"/>
                      <a:pt x="13149" y="24691"/>
                    </a:cubicBezTo>
                    <a:lnTo>
                      <a:pt x="13149" y="27984"/>
                    </a:lnTo>
                    <a:cubicBezTo>
                      <a:pt x="10121" y="28095"/>
                      <a:pt x="7723" y="29147"/>
                      <a:pt x="7521" y="30460"/>
                    </a:cubicBezTo>
                    <a:lnTo>
                      <a:pt x="7070" y="30460"/>
                    </a:lnTo>
                    <a:cubicBezTo>
                      <a:pt x="6641" y="30460"/>
                      <a:pt x="6292" y="30798"/>
                      <a:pt x="6292" y="31215"/>
                    </a:cubicBezTo>
                    <a:cubicBezTo>
                      <a:pt x="6292" y="31631"/>
                      <a:pt x="6641" y="31969"/>
                      <a:pt x="7070" y="31969"/>
                    </a:cubicBezTo>
                    <a:lnTo>
                      <a:pt x="20298" y="31969"/>
                    </a:lnTo>
                    <a:cubicBezTo>
                      <a:pt x="20728" y="31969"/>
                      <a:pt x="21077" y="31631"/>
                      <a:pt x="21077" y="31215"/>
                    </a:cubicBezTo>
                    <a:cubicBezTo>
                      <a:pt x="21078" y="30798"/>
                      <a:pt x="20730" y="30460"/>
                      <a:pt x="20298" y="30460"/>
                    </a:cubicBezTo>
                    <a:lnTo>
                      <a:pt x="19845" y="30460"/>
                    </a:lnTo>
                    <a:cubicBezTo>
                      <a:pt x="19816" y="30273"/>
                      <a:pt x="19742" y="30091"/>
                      <a:pt x="19629" y="29917"/>
                    </a:cubicBezTo>
                    <a:cubicBezTo>
                      <a:pt x="18950" y="28871"/>
                      <a:pt x="16829" y="28085"/>
                      <a:pt x="14246" y="27985"/>
                    </a:cubicBezTo>
                    <a:lnTo>
                      <a:pt x="14246" y="24575"/>
                    </a:lnTo>
                    <a:cubicBezTo>
                      <a:pt x="15516" y="24451"/>
                      <a:pt x="16624" y="24165"/>
                      <a:pt x="17616" y="23763"/>
                    </a:cubicBezTo>
                    <a:lnTo>
                      <a:pt x="17618" y="23766"/>
                    </a:lnTo>
                    <a:lnTo>
                      <a:pt x="18757" y="23288"/>
                    </a:lnTo>
                    <a:lnTo>
                      <a:pt x="17771" y="20956"/>
                    </a:lnTo>
                    <a:lnTo>
                      <a:pt x="16626" y="21451"/>
                    </a:lnTo>
                    <a:lnTo>
                      <a:pt x="17153" y="22679"/>
                    </a:lnTo>
                    <a:cubicBezTo>
                      <a:pt x="17115" y="22695"/>
                      <a:pt x="17078" y="22710"/>
                      <a:pt x="17042" y="22724"/>
                    </a:cubicBezTo>
                    <a:cubicBezTo>
                      <a:pt x="15990" y="23141"/>
                      <a:pt x="14659" y="23457"/>
                      <a:pt x="13329" y="23504"/>
                    </a:cubicBezTo>
                    <a:cubicBezTo>
                      <a:pt x="13199" y="23509"/>
                      <a:pt x="13070" y="23511"/>
                      <a:pt x="12942" y="23511"/>
                    </a:cubicBezTo>
                    <a:cubicBezTo>
                      <a:pt x="11169" y="23511"/>
                      <a:pt x="9543" y="23081"/>
                      <a:pt x="8279" y="22501"/>
                    </a:cubicBezTo>
                    <a:cubicBezTo>
                      <a:pt x="5545" y="21248"/>
                      <a:pt x="3476" y="19059"/>
                      <a:pt x="2377" y="16265"/>
                    </a:cubicBezTo>
                    <a:cubicBezTo>
                      <a:pt x="1760" y="14701"/>
                      <a:pt x="1466" y="13038"/>
                      <a:pt x="1560" y="11365"/>
                    </a:cubicBezTo>
                    <a:cubicBezTo>
                      <a:pt x="1655" y="9685"/>
                      <a:pt x="2112" y="8011"/>
                      <a:pt x="2859" y="6612"/>
                    </a:cubicBezTo>
                    <a:cubicBezTo>
                      <a:pt x="4054" y="4381"/>
                      <a:pt x="6012" y="2564"/>
                      <a:pt x="8492" y="1533"/>
                    </a:cubicBezTo>
                    <a:lnTo>
                      <a:pt x="8981" y="2803"/>
                    </a:lnTo>
                    <a:lnTo>
                      <a:pt x="10136" y="2368"/>
                    </a:lnTo>
                    <a:lnTo>
                      <a:pt x="9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45"/>
              <p:cNvSpPr/>
              <p:nvPr/>
            </p:nvSpPr>
            <p:spPr>
              <a:xfrm>
                <a:off x="1489675" y="3359563"/>
                <a:ext cx="590900" cy="517700"/>
              </a:xfrm>
              <a:custGeom>
                <a:avLst/>
                <a:gdLst/>
                <a:ahLst/>
                <a:cxnLst/>
                <a:rect l="l" t="t" r="r" b="b"/>
                <a:pathLst>
                  <a:path w="23636" h="20708" extrusionOk="0">
                    <a:moveTo>
                      <a:pt x="11810" y="1"/>
                    </a:moveTo>
                    <a:cubicBezTo>
                      <a:pt x="10236" y="1"/>
                      <a:pt x="8639" y="361"/>
                      <a:pt x="7139" y="1121"/>
                    </a:cubicBezTo>
                    <a:cubicBezTo>
                      <a:pt x="2040" y="3705"/>
                      <a:pt x="1" y="9935"/>
                      <a:pt x="2585" y="15033"/>
                    </a:cubicBezTo>
                    <a:cubicBezTo>
                      <a:pt x="4409" y="18633"/>
                      <a:pt x="8049" y="20708"/>
                      <a:pt x="11827" y="20708"/>
                    </a:cubicBezTo>
                    <a:cubicBezTo>
                      <a:pt x="13400" y="20708"/>
                      <a:pt x="14997" y="20348"/>
                      <a:pt x="16497" y="19588"/>
                    </a:cubicBezTo>
                    <a:cubicBezTo>
                      <a:pt x="21596" y="17002"/>
                      <a:pt x="23635" y="10774"/>
                      <a:pt x="21051" y="5676"/>
                    </a:cubicBezTo>
                    <a:cubicBezTo>
                      <a:pt x="19228" y="2076"/>
                      <a:pt x="15587" y="1"/>
                      <a:pt x="118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5" name="Google Shape;1575;p45"/>
            <p:cNvGrpSpPr/>
            <p:nvPr/>
          </p:nvGrpSpPr>
          <p:grpSpPr>
            <a:xfrm>
              <a:off x="266640" y="1807291"/>
              <a:ext cx="1370064" cy="1221005"/>
              <a:chOff x="1532675" y="3372113"/>
              <a:chExt cx="511275" cy="455650"/>
            </a:xfrm>
          </p:grpSpPr>
          <p:sp>
            <p:nvSpPr>
              <p:cNvPr id="1576" name="Google Shape;1576;p45"/>
              <p:cNvSpPr/>
              <p:nvPr/>
            </p:nvSpPr>
            <p:spPr>
              <a:xfrm>
                <a:off x="1656375" y="3547638"/>
                <a:ext cx="190875" cy="280125"/>
              </a:xfrm>
              <a:custGeom>
                <a:avLst/>
                <a:gdLst/>
                <a:ahLst/>
                <a:cxnLst/>
                <a:rect l="l" t="t" r="r" b="b"/>
                <a:pathLst>
                  <a:path w="7635" h="11205" extrusionOk="0">
                    <a:moveTo>
                      <a:pt x="3466" y="1"/>
                    </a:moveTo>
                    <a:cubicBezTo>
                      <a:pt x="3163" y="1"/>
                      <a:pt x="2848" y="196"/>
                      <a:pt x="2955" y="463"/>
                    </a:cubicBezTo>
                    <a:cubicBezTo>
                      <a:pt x="2790" y="369"/>
                      <a:pt x="2647" y="327"/>
                      <a:pt x="2521" y="327"/>
                    </a:cubicBezTo>
                    <a:cubicBezTo>
                      <a:pt x="1683" y="327"/>
                      <a:pt x="1608" y="2169"/>
                      <a:pt x="959" y="2469"/>
                    </a:cubicBezTo>
                    <a:cubicBezTo>
                      <a:pt x="741" y="2569"/>
                      <a:pt x="489" y="2609"/>
                      <a:pt x="315" y="2771"/>
                    </a:cubicBezTo>
                    <a:cubicBezTo>
                      <a:pt x="6" y="3059"/>
                      <a:pt x="94" y="3560"/>
                      <a:pt x="207" y="3966"/>
                    </a:cubicBezTo>
                    <a:cubicBezTo>
                      <a:pt x="394" y="4642"/>
                      <a:pt x="580" y="5316"/>
                      <a:pt x="765" y="5991"/>
                    </a:cubicBezTo>
                    <a:cubicBezTo>
                      <a:pt x="836" y="6248"/>
                      <a:pt x="902" y="6543"/>
                      <a:pt x="753" y="6766"/>
                    </a:cubicBezTo>
                    <a:cubicBezTo>
                      <a:pt x="639" y="6937"/>
                      <a:pt x="426" y="7018"/>
                      <a:pt x="310" y="7185"/>
                    </a:cubicBezTo>
                    <a:cubicBezTo>
                      <a:pt x="0" y="7628"/>
                      <a:pt x="594" y="8187"/>
                      <a:pt x="1133" y="8241"/>
                    </a:cubicBezTo>
                    <a:cubicBezTo>
                      <a:pt x="1237" y="8251"/>
                      <a:pt x="1343" y="8254"/>
                      <a:pt x="1450" y="8254"/>
                    </a:cubicBezTo>
                    <a:cubicBezTo>
                      <a:pt x="1578" y="8254"/>
                      <a:pt x="1706" y="8250"/>
                      <a:pt x="1833" y="8250"/>
                    </a:cubicBezTo>
                    <a:cubicBezTo>
                      <a:pt x="2150" y="8250"/>
                      <a:pt x="2459" y="8275"/>
                      <a:pt x="2719" y="8447"/>
                    </a:cubicBezTo>
                    <a:cubicBezTo>
                      <a:pt x="3056" y="8675"/>
                      <a:pt x="3216" y="9105"/>
                      <a:pt x="3561" y="9322"/>
                    </a:cubicBezTo>
                    <a:cubicBezTo>
                      <a:pt x="3809" y="9476"/>
                      <a:pt x="4114" y="9499"/>
                      <a:pt x="4385" y="9605"/>
                    </a:cubicBezTo>
                    <a:cubicBezTo>
                      <a:pt x="4823" y="9776"/>
                      <a:pt x="5142" y="10149"/>
                      <a:pt x="5468" y="10486"/>
                    </a:cubicBezTo>
                    <a:cubicBezTo>
                      <a:pt x="5794" y="10825"/>
                      <a:pt x="6179" y="11156"/>
                      <a:pt x="6646" y="11202"/>
                    </a:cubicBezTo>
                    <a:cubicBezTo>
                      <a:pt x="6670" y="11204"/>
                      <a:pt x="6695" y="11205"/>
                      <a:pt x="6719" y="11205"/>
                    </a:cubicBezTo>
                    <a:cubicBezTo>
                      <a:pt x="7166" y="11205"/>
                      <a:pt x="7634" y="10831"/>
                      <a:pt x="7554" y="10393"/>
                    </a:cubicBezTo>
                    <a:cubicBezTo>
                      <a:pt x="7509" y="10142"/>
                      <a:pt x="7307" y="9949"/>
                      <a:pt x="7211" y="9714"/>
                    </a:cubicBezTo>
                    <a:cubicBezTo>
                      <a:pt x="7087" y="9406"/>
                      <a:pt x="7154" y="9054"/>
                      <a:pt x="7076" y="8732"/>
                    </a:cubicBezTo>
                    <a:cubicBezTo>
                      <a:pt x="7009" y="8456"/>
                      <a:pt x="6842" y="8218"/>
                      <a:pt x="6687" y="7981"/>
                    </a:cubicBezTo>
                    <a:cubicBezTo>
                      <a:pt x="5834" y="6688"/>
                      <a:pt x="5214" y="5151"/>
                      <a:pt x="5424" y="3618"/>
                    </a:cubicBezTo>
                    <a:cubicBezTo>
                      <a:pt x="5450" y="3431"/>
                      <a:pt x="5493" y="3234"/>
                      <a:pt x="5615" y="3089"/>
                    </a:cubicBezTo>
                    <a:cubicBezTo>
                      <a:pt x="5723" y="2959"/>
                      <a:pt x="5893" y="2885"/>
                      <a:pt x="6061" y="2885"/>
                    </a:cubicBezTo>
                    <a:cubicBezTo>
                      <a:pt x="6118" y="2885"/>
                      <a:pt x="6175" y="2894"/>
                      <a:pt x="6229" y="2911"/>
                    </a:cubicBezTo>
                    <a:cubicBezTo>
                      <a:pt x="6361" y="2955"/>
                      <a:pt x="6480" y="3048"/>
                      <a:pt x="6619" y="3064"/>
                    </a:cubicBezTo>
                    <a:cubicBezTo>
                      <a:pt x="6634" y="3066"/>
                      <a:pt x="6649" y="3067"/>
                      <a:pt x="6664" y="3067"/>
                    </a:cubicBezTo>
                    <a:cubicBezTo>
                      <a:pt x="6944" y="3067"/>
                      <a:pt x="7157" y="2741"/>
                      <a:pt x="7128" y="2454"/>
                    </a:cubicBezTo>
                    <a:cubicBezTo>
                      <a:pt x="7098" y="2150"/>
                      <a:pt x="6895" y="1896"/>
                      <a:pt x="6700" y="1663"/>
                    </a:cubicBezTo>
                    <a:cubicBezTo>
                      <a:pt x="6456" y="1372"/>
                      <a:pt x="6216" y="1082"/>
                      <a:pt x="5973" y="792"/>
                    </a:cubicBezTo>
                    <a:cubicBezTo>
                      <a:pt x="5846" y="639"/>
                      <a:pt x="5706" y="481"/>
                      <a:pt x="5514" y="431"/>
                    </a:cubicBezTo>
                    <a:cubicBezTo>
                      <a:pt x="5471" y="420"/>
                      <a:pt x="5428" y="416"/>
                      <a:pt x="5385" y="416"/>
                    </a:cubicBezTo>
                    <a:cubicBezTo>
                      <a:pt x="5163" y="416"/>
                      <a:pt x="4937" y="536"/>
                      <a:pt x="4706" y="536"/>
                    </a:cubicBezTo>
                    <a:cubicBezTo>
                      <a:pt x="4699" y="536"/>
                      <a:pt x="4692" y="536"/>
                      <a:pt x="4685" y="536"/>
                    </a:cubicBezTo>
                    <a:cubicBezTo>
                      <a:pt x="4317" y="525"/>
                      <a:pt x="4042" y="203"/>
                      <a:pt x="3707" y="49"/>
                    </a:cubicBezTo>
                    <a:cubicBezTo>
                      <a:pt x="3634" y="16"/>
                      <a:pt x="3550" y="1"/>
                      <a:pt x="3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45"/>
              <p:cNvSpPr/>
              <p:nvPr/>
            </p:nvSpPr>
            <p:spPr>
              <a:xfrm>
                <a:off x="1903425" y="3457363"/>
                <a:ext cx="140525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10657" extrusionOk="0">
                    <a:moveTo>
                      <a:pt x="2917" y="0"/>
                    </a:moveTo>
                    <a:cubicBezTo>
                      <a:pt x="2835" y="0"/>
                      <a:pt x="2774" y="35"/>
                      <a:pt x="2764" y="139"/>
                    </a:cubicBezTo>
                    <a:cubicBezTo>
                      <a:pt x="2758" y="211"/>
                      <a:pt x="2809" y="288"/>
                      <a:pt x="2879" y="308"/>
                    </a:cubicBezTo>
                    <a:cubicBezTo>
                      <a:pt x="2899" y="314"/>
                      <a:pt x="2920" y="316"/>
                      <a:pt x="2941" y="316"/>
                    </a:cubicBezTo>
                    <a:cubicBezTo>
                      <a:pt x="2987" y="316"/>
                      <a:pt x="3033" y="307"/>
                      <a:pt x="3077" y="307"/>
                    </a:cubicBezTo>
                    <a:cubicBezTo>
                      <a:pt x="3104" y="307"/>
                      <a:pt x="3130" y="310"/>
                      <a:pt x="3154" y="322"/>
                    </a:cubicBezTo>
                    <a:cubicBezTo>
                      <a:pt x="3254" y="370"/>
                      <a:pt x="3260" y="510"/>
                      <a:pt x="3224" y="611"/>
                    </a:cubicBezTo>
                    <a:cubicBezTo>
                      <a:pt x="3188" y="714"/>
                      <a:pt x="3122" y="808"/>
                      <a:pt x="3123" y="917"/>
                    </a:cubicBezTo>
                    <a:cubicBezTo>
                      <a:pt x="3123" y="1128"/>
                      <a:pt x="3366" y="1276"/>
                      <a:pt x="3373" y="1485"/>
                    </a:cubicBezTo>
                    <a:cubicBezTo>
                      <a:pt x="3378" y="1666"/>
                      <a:pt x="3210" y="1797"/>
                      <a:pt x="3071" y="1918"/>
                    </a:cubicBezTo>
                    <a:cubicBezTo>
                      <a:pt x="3055" y="1933"/>
                      <a:pt x="3042" y="1947"/>
                      <a:pt x="3026" y="1961"/>
                    </a:cubicBezTo>
                    <a:cubicBezTo>
                      <a:pt x="2857" y="1781"/>
                      <a:pt x="2660" y="1656"/>
                      <a:pt x="2404" y="1656"/>
                    </a:cubicBezTo>
                    <a:cubicBezTo>
                      <a:pt x="2284" y="1656"/>
                      <a:pt x="2152" y="1683"/>
                      <a:pt x="2004" y="1744"/>
                    </a:cubicBezTo>
                    <a:cubicBezTo>
                      <a:pt x="1361" y="2008"/>
                      <a:pt x="954" y="2981"/>
                      <a:pt x="936" y="3618"/>
                    </a:cubicBezTo>
                    <a:cubicBezTo>
                      <a:pt x="917" y="4331"/>
                      <a:pt x="1218" y="5108"/>
                      <a:pt x="849" y="5718"/>
                    </a:cubicBezTo>
                    <a:cubicBezTo>
                      <a:pt x="586" y="6154"/>
                      <a:pt x="1" y="6475"/>
                      <a:pt x="77" y="6980"/>
                    </a:cubicBezTo>
                    <a:cubicBezTo>
                      <a:pt x="146" y="7431"/>
                      <a:pt x="699" y="7604"/>
                      <a:pt x="1006" y="7944"/>
                    </a:cubicBezTo>
                    <a:cubicBezTo>
                      <a:pt x="1206" y="8170"/>
                      <a:pt x="1298" y="8470"/>
                      <a:pt x="1450" y="8729"/>
                    </a:cubicBezTo>
                    <a:cubicBezTo>
                      <a:pt x="1593" y="8964"/>
                      <a:pt x="1828" y="9178"/>
                      <a:pt x="2091" y="9178"/>
                    </a:cubicBezTo>
                    <a:cubicBezTo>
                      <a:pt x="2120" y="9178"/>
                      <a:pt x="2149" y="9175"/>
                      <a:pt x="2178" y="9170"/>
                    </a:cubicBezTo>
                    <a:cubicBezTo>
                      <a:pt x="2326" y="9142"/>
                      <a:pt x="2465" y="9043"/>
                      <a:pt x="2615" y="9043"/>
                    </a:cubicBezTo>
                    <a:cubicBezTo>
                      <a:pt x="2630" y="9043"/>
                      <a:pt x="2645" y="9044"/>
                      <a:pt x="2660" y="9046"/>
                    </a:cubicBezTo>
                    <a:cubicBezTo>
                      <a:pt x="2956" y="9088"/>
                      <a:pt x="3054" y="9540"/>
                      <a:pt x="3352" y="9583"/>
                    </a:cubicBezTo>
                    <a:cubicBezTo>
                      <a:pt x="3367" y="9585"/>
                      <a:pt x="3382" y="9586"/>
                      <a:pt x="3397" y="9586"/>
                    </a:cubicBezTo>
                    <a:cubicBezTo>
                      <a:pt x="3486" y="9586"/>
                      <a:pt x="3574" y="9555"/>
                      <a:pt x="3663" y="9543"/>
                    </a:cubicBezTo>
                    <a:cubicBezTo>
                      <a:pt x="3696" y="9538"/>
                      <a:pt x="3728" y="9536"/>
                      <a:pt x="3760" y="9536"/>
                    </a:cubicBezTo>
                    <a:cubicBezTo>
                      <a:pt x="4254" y="9536"/>
                      <a:pt x="4616" y="10093"/>
                      <a:pt x="4711" y="10600"/>
                    </a:cubicBezTo>
                    <a:cubicBezTo>
                      <a:pt x="4715" y="10619"/>
                      <a:pt x="4717" y="10637"/>
                      <a:pt x="4721" y="10656"/>
                    </a:cubicBezTo>
                    <a:cubicBezTo>
                      <a:pt x="4751" y="10589"/>
                      <a:pt x="4781" y="10523"/>
                      <a:pt x="4809" y="10455"/>
                    </a:cubicBezTo>
                    <a:cubicBezTo>
                      <a:pt x="4849" y="10357"/>
                      <a:pt x="4888" y="10261"/>
                      <a:pt x="4926" y="10163"/>
                    </a:cubicBezTo>
                    <a:cubicBezTo>
                      <a:pt x="4963" y="10064"/>
                      <a:pt x="4999" y="9966"/>
                      <a:pt x="5032" y="9866"/>
                    </a:cubicBezTo>
                    <a:cubicBezTo>
                      <a:pt x="5077" y="9740"/>
                      <a:pt x="5119" y="9615"/>
                      <a:pt x="5158" y="9487"/>
                    </a:cubicBezTo>
                    <a:lnTo>
                      <a:pt x="5159" y="9486"/>
                    </a:lnTo>
                    <a:cubicBezTo>
                      <a:pt x="5250" y="9187"/>
                      <a:pt x="5330" y="8885"/>
                      <a:pt x="5393" y="8579"/>
                    </a:cubicBezTo>
                    <a:cubicBezTo>
                      <a:pt x="5465" y="8234"/>
                      <a:pt x="5521" y="7891"/>
                      <a:pt x="5557" y="7541"/>
                    </a:cubicBezTo>
                    <a:cubicBezTo>
                      <a:pt x="5587" y="7288"/>
                      <a:pt x="5604" y="7034"/>
                      <a:pt x="5610" y="6781"/>
                    </a:cubicBezTo>
                    <a:cubicBezTo>
                      <a:pt x="5620" y="6516"/>
                      <a:pt x="5618" y="6250"/>
                      <a:pt x="5606" y="5983"/>
                    </a:cubicBezTo>
                    <a:cubicBezTo>
                      <a:pt x="5598" y="5769"/>
                      <a:pt x="5583" y="5552"/>
                      <a:pt x="5557" y="5340"/>
                    </a:cubicBezTo>
                    <a:cubicBezTo>
                      <a:pt x="5507" y="4844"/>
                      <a:pt x="5419" y="4352"/>
                      <a:pt x="5294" y="3866"/>
                    </a:cubicBezTo>
                    <a:cubicBezTo>
                      <a:pt x="5021" y="2803"/>
                      <a:pt x="4574" y="1766"/>
                      <a:pt x="3945" y="801"/>
                    </a:cubicBezTo>
                    <a:cubicBezTo>
                      <a:pt x="3932" y="779"/>
                      <a:pt x="3919" y="760"/>
                      <a:pt x="3904" y="740"/>
                    </a:cubicBezTo>
                    <a:cubicBezTo>
                      <a:pt x="3877" y="699"/>
                      <a:pt x="3847" y="656"/>
                      <a:pt x="3819" y="615"/>
                    </a:cubicBezTo>
                    <a:cubicBezTo>
                      <a:pt x="3790" y="572"/>
                      <a:pt x="3763" y="531"/>
                      <a:pt x="3733" y="489"/>
                    </a:cubicBezTo>
                    <a:cubicBezTo>
                      <a:pt x="3697" y="439"/>
                      <a:pt x="3661" y="389"/>
                      <a:pt x="3624" y="339"/>
                    </a:cubicBezTo>
                    <a:cubicBezTo>
                      <a:pt x="3587" y="289"/>
                      <a:pt x="3551" y="237"/>
                      <a:pt x="3514" y="189"/>
                    </a:cubicBezTo>
                    <a:cubicBezTo>
                      <a:pt x="3504" y="172"/>
                      <a:pt x="3492" y="159"/>
                      <a:pt x="3479" y="144"/>
                    </a:cubicBezTo>
                    <a:lnTo>
                      <a:pt x="3479" y="143"/>
                    </a:lnTo>
                    <a:cubicBezTo>
                      <a:pt x="3446" y="141"/>
                      <a:pt x="3406" y="134"/>
                      <a:pt x="3365" y="127"/>
                    </a:cubicBezTo>
                    <a:cubicBezTo>
                      <a:pt x="3271" y="109"/>
                      <a:pt x="3062" y="0"/>
                      <a:pt x="29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45"/>
              <p:cNvSpPr/>
              <p:nvPr/>
            </p:nvSpPr>
            <p:spPr>
              <a:xfrm>
                <a:off x="1793700" y="3372113"/>
                <a:ext cx="176125" cy="90950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3638" extrusionOk="0">
                    <a:moveTo>
                      <a:pt x="848" y="1"/>
                    </a:moveTo>
                    <a:cubicBezTo>
                      <a:pt x="699" y="1"/>
                      <a:pt x="537" y="97"/>
                      <a:pt x="409" y="190"/>
                    </a:cubicBezTo>
                    <a:cubicBezTo>
                      <a:pt x="331" y="243"/>
                      <a:pt x="249" y="316"/>
                      <a:pt x="262" y="409"/>
                    </a:cubicBezTo>
                    <a:cubicBezTo>
                      <a:pt x="269" y="474"/>
                      <a:pt x="325" y="522"/>
                      <a:pt x="379" y="559"/>
                    </a:cubicBezTo>
                    <a:cubicBezTo>
                      <a:pt x="677" y="773"/>
                      <a:pt x="1043" y="887"/>
                      <a:pt x="1409" y="887"/>
                    </a:cubicBezTo>
                    <a:cubicBezTo>
                      <a:pt x="1448" y="887"/>
                      <a:pt x="1487" y="886"/>
                      <a:pt x="1525" y="883"/>
                    </a:cubicBezTo>
                    <a:cubicBezTo>
                      <a:pt x="1695" y="871"/>
                      <a:pt x="1877" y="839"/>
                      <a:pt x="2048" y="839"/>
                    </a:cubicBezTo>
                    <a:cubicBezTo>
                      <a:pt x="2213" y="839"/>
                      <a:pt x="2367" y="869"/>
                      <a:pt x="2490" y="977"/>
                    </a:cubicBezTo>
                    <a:cubicBezTo>
                      <a:pt x="2521" y="1088"/>
                      <a:pt x="2354" y="1197"/>
                      <a:pt x="2406" y="1300"/>
                    </a:cubicBezTo>
                    <a:cubicBezTo>
                      <a:pt x="2449" y="1382"/>
                      <a:pt x="2573" y="1352"/>
                      <a:pt x="2655" y="1395"/>
                    </a:cubicBezTo>
                    <a:cubicBezTo>
                      <a:pt x="2774" y="1458"/>
                      <a:pt x="2742" y="1659"/>
                      <a:pt x="2627" y="1732"/>
                    </a:cubicBezTo>
                    <a:cubicBezTo>
                      <a:pt x="2561" y="1773"/>
                      <a:pt x="2485" y="1786"/>
                      <a:pt x="2407" y="1786"/>
                    </a:cubicBezTo>
                    <a:cubicBezTo>
                      <a:pt x="2347" y="1786"/>
                      <a:pt x="2287" y="1778"/>
                      <a:pt x="2228" y="1770"/>
                    </a:cubicBezTo>
                    <a:cubicBezTo>
                      <a:pt x="1825" y="1716"/>
                      <a:pt x="1397" y="1652"/>
                      <a:pt x="1082" y="1392"/>
                    </a:cubicBezTo>
                    <a:cubicBezTo>
                      <a:pt x="951" y="1287"/>
                      <a:pt x="828" y="1140"/>
                      <a:pt x="660" y="1127"/>
                    </a:cubicBezTo>
                    <a:cubicBezTo>
                      <a:pt x="654" y="1127"/>
                      <a:pt x="647" y="1127"/>
                      <a:pt x="641" y="1127"/>
                    </a:cubicBezTo>
                    <a:cubicBezTo>
                      <a:pt x="447" y="1127"/>
                      <a:pt x="282" y="1350"/>
                      <a:pt x="351" y="1533"/>
                    </a:cubicBezTo>
                    <a:cubicBezTo>
                      <a:pt x="203" y="1549"/>
                      <a:pt x="8" y="1620"/>
                      <a:pt x="30" y="1769"/>
                    </a:cubicBezTo>
                    <a:cubicBezTo>
                      <a:pt x="39" y="1821"/>
                      <a:pt x="75" y="1863"/>
                      <a:pt x="96" y="1911"/>
                    </a:cubicBezTo>
                    <a:cubicBezTo>
                      <a:pt x="181" y="2107"/>
                      <a:pt x="1" y="2349"/>
                      <a:pt x="98" y="2539"/>
                    </a:cubicBezTo>
                    <a:cubicBezTo>
                      <a:pt x="151" y="2642"/>
                      <a:pt x="251" y="2680"/>
                      <a:pt x="365" y="2680"/>
                    </a:cubicBezTo>
                    <a:cubicBezTo>
                      <a:pt x="495" y="2680"/>
                      <a:pt x="643" y="2631"/>
                      <a:pt x="760" y="2572"/>
                    </a:cubicBezTo>
                    <a:cubicBezTo>
                      <a:pt x="961" y="2473"/>
                      <a:pt x="1162" y="2374"/>
                      <a:pt x="1364" y="2276"/>
                    </a:cubicBezTo>
                    <a:cubicBezTo>
                      <a:pt x="1448" y="2233"/>
                      <a:pt x="1538" y="2190"/>
                      <a:pt x="1633" y="2190"/>
                    </a:cubicBezTo>
                    <a:cubicBezTo>
                      <a:pt x="1635" y="2190"/>
                      <a:pt x="1637" y="2190"/>
                      <a:pt x="1639" y="2190"/>
                    </a:cubicBezTo>
                    <a:cubicBezTo>
                      <a:pt x="1738" y="2194"/>
                      <a:pt x="1841" y="2257"/>
                      <a:pt x="1854" y="2354"/>
                    </a:cubicBezTo>
                    <a:cubicBezTo>
                      <a:pt x="1859" y="2408"/>
                      <a:pt x="1836" y="2463"/>
                      <a:pt x="1828" y="2515"/>
                    </a:cubicBezTo>
                    <a:cubicBezTo>
                      <a:pt x="1794" y="2717"/>
                      <a:pt x="1995" y="2898"/>
                      <a:pt x="2188" y="2898"/>
                    </a:cubicBezTo>
                    <a:cubicBezTo>
                      <a:pt x="2241" y="2898"/>
                      <a:pt x="2293" y="2884"/>
                      <a:pt x="2340" y="2853"/>
                    </a:cubicBezTo>
                    <a:cubicBezTo>
                      <a:pt x="2415" y="2805"/>
                      <a:pt x="2467" y="2728"/>
                      <a:pt x="2537" y="2675"/>
                    </a:cubicBezTo>
                    <a:cubicBezTo>
                      <a:pt x="2624" y="2608"/>
                      <a:pt x="2728" y="2581"/>
                      <a:pt x="2836" y="2581"/>
                    </a:cubicBezTo>
                    <a:cubicBezTo>
                      <a:pt x="2987" y="2581"/>
                      <a:pt x="3146" y="2633"/>
                      <a:pt x="3282" y="2702"/>
                    </a:cubicBezTo>
                    <a:cubicBezTo>
                      <a:pt x="3517" y="2820"/>
                      <a:pt x="3745" y="2981"/>
                      <a:pt x="4007" y="2990"/>
                    </a:cubicBezTo>
                    <a:cubicBezTo>
                      <a:pt x="4015" y="2990"/>
                      <a:pt x="4022" y="2990"/>
                      <a:pt x="4030" y="2990"/>
                    </a:cubicBezTo>
                    <a:cubicBezTo>
                      <a:pt x="4348" y="2990"/>
                      <a:pt x="4677" y="2774"/>
                      <a:pt x="4971" y="2774"/>
                    </a:cubicBezTo>
                    <a:cubicBezTo>
                      <a:pt x="5060" y="2774"/>
                      <a:pt x="5146" y="2794"/>
                      <a:pt x="5228" y="2846"/>
                    </a:cubicBezTo>
                    <a:cubicBezTo>
                      <a:pt x="5373" y="2936"/>
                      <a:pt x="5445" y="3100"/>
                      <a:pt x="5522" y="3255"/>
                    </a:cubicBezTo>
                    <a:cubicBezTo>
                      <a:pt x="5596" y="3406"/>
                      <a:pt x="5694" y="3566"/>
                      <a:pt x="5854" y="3623"/>
                    </a:cubicBezTo>
                    <a:cubicBezTo>
                      <a:pt x="5882" y="3633"/>
                      <a:pt x="5911" y="3637"/>
                      <a:pt x="5940" y="3637"/>
                    </a:cubicBezTo>
                    <a:cubicBezTo>
                      <a:pt x="6083" y="3637"/>
                      <a:pt x="6231" y="3531"/>
                      <a:pt x="6206" y="3392"/>
                    </a:cubicBezTo>
                    <a:cubicBezTo>
                      <a:pt x="6194" y="3319"/>
                      <a:pt x="6141" y="3260"/>
                      <a:pt x="6090" y="3208"/>
                    </a:cubicBezTo>
                    <a:cubicBezTo>
                      <a:pt x="5919" y="3032"/>
                      <a:pt x="5749" y="2856"/>
                      <a:pt x="5578" y="2679"/>
                    </a:cubicBezTo>
                    <a:cubicBezTo>
                      <a:pt x="5452" y="2547"/>
                      <a:pt x="5315" y="2396"/>
                      <a:pt x="5317" y="2214"/>
                    </a:cubicBezTo>
                    <a:cubicBezTo>
                      <a:pt x="5320" y="1977"/>
                      <a:pt x="5571" y="1806"/>
                      <a:pt x="5811" y="1806"/>
                    </a:cubicBezTo>
                    <a:cubicBezTo>
                      <a:pt x="5827" y="1806"/>
                      <a:pt x="5843" y="1807"/>
                      <a:pt x="5859" y="1808"/>
                    </a:cubicBezTo>
                    <a:cubicBezTo>
                      <a:pt x="6111" y="1834"/>
                      <a:pt x="6324" y="2000"/>
                      <a:pt x="6517" y="2171"/>
                    </a:cubicBezTo>
                    <a:cubicBezTo>
                      <a:pt x="6656" y="2297"/>
                      <a:pt x="6842" y="2483"/>
                      <a:pt x="7045" y="2596"/>
                    </a:cubicBezTo>
                    <a:cubicBezTo>
                      <a:pt x="6861" y="2409"/>
                      <a:pt x="6670" y="2228"/>
                      <a:pt x="6474" y="2057"/>
                    </a:cubicBezTo>
                    <a:cubicBezTo>
                      <a:pt x="6279" y="1886"/>
                      <a:pt x="6079" y="1723"/>
                      <a:pt x="5872" y="1568"/>
                    </a:cubicBezTo>
                    <a:cubicBezTo>
                      <a:pt x="5278" y="1123"/>
                      <a:pt x="4646" y="750"/>
                      <a:pt x="3985" y="446"/>
                    </a:cubicBezTo>
                    <a:cubicBezTo>
                      <a:pt x="3845" y="382"/>
                      <a:pt x="3703" y="321"/>
                      <a:pt x="3559" y="263"/>
                    </a:cubicBezTo>
                    <a:cubicBezTo>
                      <a:pt x="3416" y="205"/>
                      <a:pt x="3271" y="150"/>
                      <a:pt x="3126" y="98"/>
                    </a:cubicBezTo>
                    <a:cubicBezTo>
                      <a:pt x="3103" y="112"/>
                      <a:pt x="3079" y="124"/>
                      <a:pt x="3057" y="138"/>
                    </a:cubicBezTo>
                    <a:cubicBezTo>
                      <a:pt x="2930" y="212"/>
                      <a:pt x="2806" y="306"/>
                      <a:pt x="2660" y="330"/>
                    </a:cubicBezTo>
                    <a:cubicBezTo>
                      <a:pt x="2631" y="335"/>
                      <a:pt x="2603" y="337"/>
                      <a:pt x="2574" y="337"/>
                    </a:cubicBezTo>
                    <a:cubicBezTo>
                      <a:pt x="2469" y="337"/>
                      <a:pt x="2363" y="312"/>
                      <a:pt x="2255" y="312"/>
                    </a:cubicBezTo>
                    <a:cubicBezTo>
                      <a:pt x="2253" y="312"/>
                      <a:pt x="2251" y="312"/>
                      <a:pt x="2248" y="312"/>
                    </a:cubicBezTo>
                    <a:cubicBezTo>
                      <a:pt x="2016" y="312"/>
                      <a:pt x="1760" y="416"/>
                      <a:pt x="1539" y="416"/>
                    </a:cubicBezTo>
                    <a:cubicBezTo>
                      <a:pt x="1429" y="416"/>
                      <a:pt x="1328" y="390"/>
                      <a:pt x="1242" y="312"/>
                    </a:cubicBezTo>
                    <a:cubicBezTo>
                      <a:pt x="1154" y="233"/>
                      <a:pt x="1108" y="113"/>
                      <a:pt x="1010" y="48"/>
                    </a:cubicBezTo>
                    <a:cubicBezTo>
                      <a:pt x="959" y="15"/>
                      <a:pt x="905" y="1"/>
                      <a:pt x="8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5"/>
              <p:cNvSpPr/>
              <p:nvPr/>
            </p:nvSpPr>
            <p:spPr>
              <a:xfrm>
                <a:off x="1532675" y="3481563"/>
                <a:ext cx="206550" cy="299550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11982" extrusionOk="0">
                    <a:moveTo>
                      <a:pt x="3651" y="1"/>
                    </a:moveTo>
                    <a:cubicBezTo>
                      <a:pt x="3628" y="1"/>
                      <a:pt x="3606" y="19"/>
                      <a:pt x="3583" y="68"/>
                    </a:cubicBezTo>
                    <a:cubicBezTo>
                      <a:pt x="3540" y="156"/>
                      <a:pt x="3539" y="257"/>
                      <a:pt x="3499" y="345"/>
                    </a:cubicBezTo>
                    <a:cubicBezTo>
                      <a:pt x="3429" y="498"/>
                      <a:pt x="3266" y="574"/>
                      <a:pt x="3132" y="673"/>
                    </a:cubicBezTo>
                    <a:cubicBezTo>
                      <a:pt x="2924" y="828"/>
                      <a:pt x="2770" y="1059"/>
                      <a:pt x="2708" y="1309"/>
                    </a:cubicBezTo>
                    <a:cubicBezTo>
                      <a:pt x="2687" y="1406"/>
                      <a:pt x="2694" y="1537"/>
                      <a:pt x="2787" y="1571"/>
                    </a:cubicBezTo>
                    <a:cubicBezTo>
                      <a:pt x="2804" y="1577"/>
                      <a:pt x="2823" y="1579"/>
                      <a:pt x="2843" y="1579"/>
                    </a:cubicBezTo>
                    <a:cubicBezTo>
                      <a:pt x="2893" y="1579"/>
                      <a:pt x="2947" y="1566"/>
                      <a:pt x="2991" y="1566"/>
                    </a:cubicBezTo>
                    <a:cubicBezTo>
                      <a:pt x="3031" y="1566"/>
                      <a:pt x="3063" y="1576"/>
                      <a:pt x="3076" y="1616"/>
                    </a:cubicBezTo>
                    <a:cubicBezTo>
                      <a:pt x="3012" y="1701"/>
                      <a:pt x="2907" y="1745"/>
                      <a:pt x="2801" y="1745"/>
                    </a:cubicBezTo>
                    <a:cubicBezTo>
                      <a:pt x="2706" y="1745"/>
                      <a:pt x="2610" y="1709"/>
                      <a:pt x="2547" y="1636"/>
                    </a:cubicBezTo>
                    <a:cubicBezTo>
                      <a:pt x="2494" y="1726"/>
                      <a:pt x="2492" y="1845"/>
                      <a:pt x="2546" y="1934"/>
                    </a:cubicBezTo>
                    <a:cubicBezTo>
                      <a:pt x="2520" y="1930"/>
                      <a:pt x="2493" y="1927"/>
                      <a:pt x="2467" y="1927"/>
                    </a:cubicBezTo>
                    <a:cubicBezTo>
                      <a:pt x="2200" y="1927"/>
                      <a:pt x="1943" y="2163"/>
                      <a:pt x="1945" y="2433"/>
                    </a:cubicBezTo>
                    <a:cubicBezTo>
                      <a:pt x="1943" y="2513"/>
                      <a:pt x="1962" y="2594"/>
                      <a:pt x="1933" y="2668"/>
                    </a:cubicBezTo>
                    <a:cubicBezTo>
                      <a:pt x="1913" y="2719"/>
                      <a:pt x="1857" y="2757"/>
                      <a:pt x="1807" y="2757"/>
                    </a:cubicBezTo>
                    <a:cubicBezTo>
                      <a:pt x="1784" y="2757"/>
                      <a:pt x="1763" y="2749"/>
                      <a:pt x="1747" y="2731"/>
                    </a:cubicBezTo>
                    <a:cubicBezTo>
                      <a:pt x="1730" y="2713"/>
                      <a:pt x="1723" y="2689"/>
                      <a:pt x="1716" y="2665"/>
                    </a:cubicBezTo>
                    <a:cubicBezTo>
                      <a:pt x="1683" y="2552"/>
                      <a:pt x="1653" y="2438"/>
                      <a:pt x="1622" y="2327"/>
                    </a:cubicBezTo>
                    <a:cubicBezTo>
                      <a:pt x="1451" y="2347"/>
                      <a:pt x="1377" y="2555"/>
                      <a:pt x="1372" y="2727"/>
                    </a:cubicBezTo>
                    <a:cubicBezTo>
                      <a:pt x="1353" y="3366"/>
                      <a:pt x="953" y="3273"/>
                      <a:pt x="558" y="3651"/>
                    </a:cubicBezTo>
                    <a:cubicBezTo>
                      <a:pt x="291" y="3907"/>
                      <a:pt x="294" y="4192"/>
                      <a:pt x="289" y="4543"/>
                    </a:cubicBezTo>
                    <a:cubicBezTo>
                      <a:pt x="274" y="5619"/>
                      <a:pt x="0" y="6682"/>
                      <a:pt x="53" y="7759"/>
                    </a:cubicBezTo>
                    <a:cubicBezTo>
                      <a:pt x="58" y="7872"/>
                      <a:pt x="69" y="7983"/>
                      <a:pt x="82" y="8093"/>
                    </a:cubicBezTo>
                    <a:lnTo>
                      <a:pt x="83" y="8094"/>
                    </a:lnTo>
                    <a:cubicBezTo>
                      <a:pt x="118" y="8230"/>
                      <a:pt x="156" y="8364"/>
                      <a:pt x="197" y="8498"/>
                    </a:cubicBezTo>
                    <a:cubicBezTo>
                      <a:pt x="237" y="8633"/>
                      <a:pt x="282" y="8766"/>
                      <a:pt x="327" y="8898"/>
                    </a:cubicBezTo>
                    <a:cubicBezTo>
                      <a:pt x="448" y="9243"/>
                      <a:pt x="587" y="9584"/>
                      <a:pt x="748" y="9917"/>
                    </a:cubicBezTo>
                    <a:cubicBezTo>
                      <a:pt x="802" y="10029"/>
                      <a:pt x="856" y="10139"/>
                      <a:pt x="913" y="10249"/>
                    </a:cubicBezTo>
                    <a:cubicBezTo>
                      <a:pt x="967" y="10352"/>
                      <a:pt x="1024" y="10456"/>
                      <a:pt x="1082" y="10559"/>
                    </a:cubicBezTo>
                    <a:cubicBezTo>
                      <a:pt x="1155" y="10686"/>
                      <a:pt x="1228" y="10813"/>
                      <a:pt x="1307" y="10937"/>
                    </a:cubicBezTo>
                    <a:cubicBezTo>
                      <a:pt x="1384" y="11063"/>
                      <a:pt x="1466" y="11187"/>
                      <a:pt x="1552" y="11308"/>
                    </a:cubicBezTo>
                    <a:cubicBezTo>
                      <a:pt x="1576" y="11349"/>
                      <a:pt x="1604" y="11387"/>
                      <a:pt x="1633" y="11426"/>
                    </a:cubicBezTo>
                    <a:cubicBezTo>
                      <a:pt x="1765" y="11614"/>
                      <a:pt x="1902" y="11794"/>
                      <a:pt x="2044" y="11971"/>
                    </a:cubicBezTo>
                    <a:lnTo>
                      <a:pt x="2045" y="11972"/>
                    </a:lnTo>
                    <a:cubicBezTo>
                      <a:pt x="2084" y="11978"/>
                      <a:pt x="2124" y="11982"/>
                      <a:pt x="2164" y="11982"/>
                    </a:cubicBezTo>
                    <a:cubicBezTo>
                      <a:pt x="2282" y="11982"/>
                      <a:pt x="2397" y="11953"/>
                      <a:pt x="2491" y="11884"/>
                    </a:cubicBezTo>
                    <a:cubicBezTo>
                      <a:pt x="2692" y="11739"/>
                      <a:pt x="2740" y="11451"/>
                      <a:pt x="2691" y="11206"/>
                    </a:cubicBezTo>
                    <a:cubicBezTo>
                      <a:pt x="2641" y="10960"/>
                      <a:pt x="2515" y="10739"/>
                      <a:pt x="2430" y="10504"/>
                    </a:cubicBezTo>
                    <a:cubicBezTo>
                      <a:pt x="2385" y="10377"/>
                      <a:pt x="2355" y="10230"/>
                      <a:pt x="2422" y="10113"/>
                    </a:cubicBezTo>
                    <a:cubicBezTo>
                      <a:pt x="2465" y="10036"/>
                      <a:pt x="2546" y="9985"/>
                      <a:pt x="2601" y="9915"/>
                    </a:cubicBezTo>
                    <a:cubicBezTo>
                      <a:pt x="2797" y="9663"/>
                      <a:pt x="2620" y="9265"/>
                      <a:pt x="2782" y="8990"/>
                    </a:cubicBezTo>
                    <a:cubicBezTo>
                      <a:pt x="2833" y="8905"/>
                      <a:pt x="2911" y="8839"/>
                      <a:pt x="2986" y="8772"/>
                    </a:cubicBezTo>
                    <a:cubicBezTo>
                      <a:pt x="3277" y="8512"/>
                      <a:pt x="3527" y="8171"/>
                      <a:pt x="3552" y="7782"/>
                    </a:cubicBezTo>
                    <a:cubicBezTo>
                      <a:pt x="3560" y="7654"/>
                      <a:pt x="3543" y="7524"/>
                      <a:pt x="3578" y="7402"/>
                    </a:cubicBezTo>
                    <a:cubicBezTo>
                      <a:pt x="3611" y="7283"/>
                      <a:pt x="3709" y="7172"/>
                      <a:pt x="3829" y="7172"/>
                    </a:cubicBezTo>
                    <a:cubicBezTo>
                      <a:pt x="3834" y="7172"/>
                      <a:pt x="3840" y="7173"/>
                      <a:pt x="3846" y="7173"/>
                    </a:cubicBezTo>
                    <a:cubicBezTo>
                      <a:pt x="3873" y="7353"/>
                      <a:pt x="3902" y="7534"/>
                      <a:pt x="3929" y="7712"/>
                    </a:cubicBezTo>
                    <a:cubicBezTo>
                      <a:pt x="3951" y="7876"/>
                      <a:pt x="3979" y="8044"/>
                      <a:pt x="3940" y="8203"/>
                    </a:cubicBezTo>
                    <a:cubicBezTo>
                      <a:pt x="3902" y="8365"/>
                      <a:pt x="3784" y="8518"/>
                      <a:pt x="3623" y="8546"/>
                    </a:cubicBezTo>
                    <a:cubicBezTo>
                      <a:pt x="3568" y="8555"/>
                      <a:pt x="3508" y="8553"/>
                      <a:pt x="3465" y="8590"/>
                    </a:cubicBezTo>
                    <a:cubicBezTo>
                      <a:pt x="3437" y="8617"/>
                      <a:pt x="3426" y="8659"/>
                      <a:pt x="3421" y="8700"/>
                    </a:cubicBezTo>
                    <a:cubicBezTo>
                      <a:pt x="3382" y="9012"/>
                      <a:pt x="3662" y="9290"/>
                      <a:pt x="3969" y="9368"/>
                    </a:cubicBezTo>
                    <a:cubicBezTo>
                      <a:pt x="4060" y="9391"/>
                      <a:pt x="4152" y="9400"/>
                      <a:pt x="4246" y="9400"/>
                    </a:cubicBezTo>
                    <a:cubicBezTo>
                      <a:pt x="4464" y="9400"/>
                      <a:pt x="4685" y="9348"/>
                      <a:pt x="4901" y="9296"/>
                    </a:cubicBezTo>
                    <a:cubicBezTo>
                      <a:pt x="5009" y="9269"/>
                      <a:pt x="5125" y="9241"/>
                      <a:pt x="5204" y="9161"/>
                    </a:cubicBezTo>
                    <a:cubicBezTo>
                      <a:pt x="5349" y="9014"/>
                      <a:pt x="5312" y="8770"/>
                      <a:pt x="5245" y="8575"/>
                    </a:cubicBezTo>
                    <a:cubicBezTo>
                      <a:pt x="5103" y="8139"/>
                      <a:pt x="4880" y="7711"/>
                      <a:pt x="4888" y="7254"/>
                    </a:cubicBezTo>
                    <a:cubicBezTo>
                      <a:pt x="4893" y="7109"/>
                      <a:pt x="4919" y="6959"/>
                      <a:pt x="4885" y="6817"/>
                    </a:cubicBezTo>
                    <a:cubicBezTo>
                      <a:pt x="4846" y="6665"/>
                      <a:pt x="4736" y="6531"/>
                      <a:pt x="4735" y="6375"/>
                    </a:cubicBezTo>
                    <a:cubicBezTo>
                      <a:pt x="4731" y="6210"/>
                      <a:pt x="4845" y="6034"/>
                      <a:pt x="4762" y="5894"/>
                    </a:cubicBezTo>
                    <a:cubicBezTo>
                      <a:pt x="4714" y="5814"/>
                      <a:pt x="4618" y="5780"/>
                      <a:pt x="4523" y="5780"/>
                    </a:cubicBezTo>
                    <a:cubicBezTo>
                      <a:pt x="4499" y="5780"/>
                      <a:pt x="4475" y="5782"/>
                      <a:pt x="4452" y="5786"/>
                    </a:cubicBezTo>
                    <a:cubicBezTo>
                      <a:pt x="4338" y="5805"/>
                      <a:pt x="4233" y="5860"/>
                      <a:pt x="4119" y="5885"/>
                    </a:cubicBezTo>
                    <a:cubicBezTo>
                      <a:pt x="4102" y="5889"/>
                      <a:pt x="4084" y="5892"/>
                      <a:pt x="4066" y="5892"/>
                    </a:cubicBezTo>
                    <a:cubicBezTo>
                      <a:pt x="4035" y="5892"/>
                      <a:pt x="4007" y="5884"/>
                      <a:pt x="3990" y="5862"/>
                    </a:cubicBezTo>
                    <a:cubicBezTo>
                      <a:pt x="3949" y="5805"/>
                      <a:pt x="4010" y="5727"/>
                      <a:pt x="3995" y="5661"/>
                    </a:cubicBezTo>
                    <a:cubicBezTo>
                      <a:pt x="3975" y="5585"/>
                      <a:pt x="3876" y="5574"/>
                      <a:pt x="3810" y="5533"/>
                    </a:cubicBezTo>
                    <a:cubicBezTo>
                      <a:pt x="3662" y="5440"/>
                      <a:pt x="3706" y="5212"/>
                      <a:pt x="3800" y="5066"/>
                    </a:cubicBezTo>
                    <a:cubicBezTo>
                      <a:pt x="3893" y="4920"/>
                      <a:pt x="4026" y="4770"/>
                      <a:pt x="3997" y="4597"/>
                    </a:cubicBezTo>
                    <a:cubicBezTo>
                      <a:pt x="3985" y="4518"/>
                      <a:pt x="3939" y="4449"/>
                      <a:pt x="3905" y="4376"/>
                    </a:cubicBezTo>
                    <a:cubicBezTo>
                      <a:pt x="3824" y="4191"/>
                      <a:pt x="3831" y="3952"/>
                      <a:pt x="3976" y="3809"/>
                    </a:cubicBezTo>
                    <a:cubicBezTo>
                      <a:pt x="4041" y="3746"/>
                      <a:pt x="4132" y="3714"/>
                      <a:pt x="4221" y="3714"/>
                    </a:cubicBezTo>
                    <a:cubicBezTo>
                      <a:pt x="4335" y="3714"/>
                      <a:pt x="4446" y="3765"/>
                      <a:pt x="4495" y="3867"/>
                    </a:cubicBezTo>
                    <a:cubicBezTo>
                      <a:pt x="4541" y="3968"/>
                      <a:pt x="4525" y="4084"/>
                      <a:pt x="4547" y="4193"/>
                    </a:cubicBezTo>
                    <a:cubicBezTo>
                      <a:pt x="4565" y="4290"/>
                      <a:pt x="4642" y="4391"/>
                      <a:pt x="4731" y="4391"/>
                    </a:cubicBezTo>
                    <a:cubicBezTo>
                      <a:pt x="4744" y="4391"/>
                      <a:pt x="4756" y="4389"/>
                      <a:pt x="4769" y="4384"/>
                    </a:cubicBezTo>
                    <a:cubicBezTo>
                      <a:pt x="4939" y="4330"/>
                      <a:pt x="4896" y="3983"/>
                      <a:pt x="5071" y="3983"/>
                    </a:cubicBezTo>
                    <a:cubicBezTo>
                      <a:pt x="5072" y="3983"/>
                      <a:pt x="5073" y="3983"/>
                      <a:pt x="5075" y="3983"/>
                    </a:cubicBezTo>
                    <a:cubicBezTo>
                      <a:pt x="5142" y="4182"/>
                      <a:pt x="5211" y="4378"/>
                      <a:pt x="5280" y="4579"/>
                    </a:cubicBezTo>
                    <a:cubicBezTo>
                      <a:pt x="5532" y="4543"/>
                      <a:pt x="5632" y="4217"/>
                      <a:pt x="5576" y="3968"/>
                    </a:cubicBezTo>
                    <a:cubicBezTo>
                      <a:pt x="5520" y="3721"/>
                      <a:pt x="5369" y="3499"/>
                      <a:pt x="5332" y="3249"/>
                    </a:cubicBezTo>
                    <a:cubicBezTo>
                      <a:pt x="5297" y="3004"/>
                      <a:pt x="5443" y="2699"/>
                      <a:pt x="5684" y="2699"/>
                    </a:cubicBezTo>
                    <a:cubicBezTo>
                      <a:pt x="5691" y="2699"/>
                      <a:pt x="5698" y="2699"/>
                      <a:pt x="5705" y="2699"/>
                    </a:cubicBezTo>
                    <a:cubicBezTo>
                      <a:pt x="5881" y="2932"/>
                      <a:pt x="5634" y="3250"/>
                      <a:pt x="5630" y="3540"/>
                    </a:cubicBezTo>
                    <a:cubicBezTo>
                      <a:pt x="5627" y="3743"/>
                      <a:pt x="5790" y="3951"/>
                      <a:pt x="5990" y="3951"/>
                    </a:cubicBezTo>
                    <a:cubicBezTo>
                      <a:pt x="5997" y="3951"/>
                      <a:pt x="6004" y="3950"/>
                      <a:pt x="6011" y="3950"/>
                    </a:cubicBezTo>
                    <a:cubicBezTo>
                      <a:pt x="6221" y="3934"/>
                      <a:pt x="6348" y="3616"/>
                      <a:pt x="6177" y="3493"/>
                    </a:cubicBezTo>
                    <a:cubicBezTo>
                      <a:pt x="6118" y="3452"/>
                      <a:pt x="6037" y="3437"/>
                      <a:pt x="5990" y="3380"/>
                    </a:cubicBezTo>
                    <a:cubicBezTo>
                      <a:pt x="5932" y="3311"/>
                      <a:pt x="5952" y="3207"/>
                      <a:pt x="5975" y="3116"/>
                    </a:cubicBezTo>
                    <a:cubicBezTo>
                      <a:pt x="6011" y="2979"/>
                      <a:pt x="6050" y="2840"/>
                      <a:pt x="6086" y="2701"/>
                    </a:cubicBezTo>
                    <a:cubicBezTo>
                      <a:pt x="6110" y="2613"/>
                      <a:pt x="6136" y="2519"/>
                      <a:pt x="6192" y="2447"/>
                    </a:cubicBezTo>
                    <a:cubicBezTo>
                      <a:pt x="6273" y="2347"/>
                      <a:pt x="6395" y="2307"/>
                      <a:pt x="6524" y="2307"/>
                    </a:cubicBezTo>
                    <a:cubicBezTo>
                      <a:pt x="6632" y="2307"/>
                      <a:pt x="6746" y="2335"/>
                      <a:pt x="6844" y="2379"/>
                    </a:cubicBezTo>
                    <a:cubicBezTo>
                      <a:pt x="7059" y="2477"/>
                      <a:pt x="7251" y="2632"/>
                      <a:pt x="7483" y="2674"/>
                    </a:cubicBezTo>
                    <a:cubicBezTo>
                      <a:pt x="7519" y="2681"/>
                      <a:pt x="7556" y="2685"/>
                      <a:pt x="7592" y="2685"/>
                    </a:cubicBezTo>
                    <a:cubicBezTo>
                      <a:pt x="7896" y="2685"/>
                      <a:pt x="8199" y="2454"/>
                      <a:pt x="8231" y="2153"/>
                    </a:cubicBezTo>
                    <a:cubicBezTo>
                      <a:pt x="8261" y="1861"/>
                      <a:pt x="7990" y="1575"/>
                      <a:pt x="7708" y="1575"/>
                    </a:cubicBezTo>
                    <a:cubicBezTo>
                      <a:pt x="7663" y="1575"/>
                      <a:pt x="7618" y="1582"/>
                      <a:pt x="7573" y="1598"/>
                    </a:cubicBezTo>
                    <a:cubicBezTo>
                      <a:pt x="7476" y="1631"/>
                      <a:pt x="7377" y="1697"/>
                      <a:pt x="7282" y="1697"/>
                    </a:cubicBezTo>
                    <a:cubicBezTo>
                      <a:pt x="7257" y="1697"/>
                      <a:pt x="7232" y="1693"/>
                      <a:pt x="7207" y="1682"/>
                    </a:cubicBezTo>
                    <a:cubicBezTo>
                      <a:pt x="7002" y="1589"/>
                      <a:pt x="7126" y="1196"/>
                      <a:pt x="6920" y="1101"/>
                    </a:cubicBezTo>
                    <a:cubicBezTo>
                      <a:pt x="6895" y="1090"/>
                      <a:pt x="6871" y="1085"/>
                      <a:pt x="6846" y="1085"/>
                    </a:cubicBezTo>
                    <a:cubicBezTo>
                      <a:pt x="6716" y="1085"/>
                      <a:pt x="6589" y="1225"/>
                      <a:pt x="6449" y="1271"/>
                    </a:cubicBezTo>
                    <a:cubicBezTo>
                      <a:pt x="6413" y="1283"/>
                      <a:pt x="6376" y="1288"/>
                      <a:pt x="6338" y="1288"/>
                    </a:cubicBezTo>
                    <a:cubicBezTo>
                      <a:pt x="6209" y="1288"/>
                      <a:pt x="6076" y="1227"/>
                      <a:pt x="5949" y="1180"/>
                    </a:cubicBezTo>
                    <a:cubicBezTo>
                      <a:pt x="5870" y="1150"/>
                      <a:pt x="5780" y="1127"/>
                      <a:pt x="5694" y="1127"/>
                    </a:cubicBezTo>
                    <a:cubicBezTo>
                      <a:pt x="5606" y="1127"/>
                      <a:pt x="5523" y="1151"/>
                      <a:pt x="5463" y="1217"/>
                    </a:cubicBezTo>
                    <a:cubicBezTo>
                      <a:pt x="5416" y="1128"/>
                      <a:pt x="5364" y="1033"/>
                      <a:pt x="5276" y="984"/>
                    </a:cubicBezTo>
                    <a:cubicBezTo>
                      <a:pt x="5246" y="967"/>
                      <a:pt x="5210" y="959"/>
                      <a:pt x="5175" y="959"/>
                    </a:cubicBezTo>
                    <a:cubicBezTo>
                      <a:pt x="5107" y="959"/>
                      <a:pt x="5041" y="990"/>
                      <a:pt x="5020" y="1053"/>
                    </a:cubicBezTo>
                    <a:cubicBezTo>
                      <a:pt x="5168" y="1118"/>
                      <a:pt x="5196" y="1333"/>
                      <a:pt x="5116" y="1473"/>
                    </a:cubicBezTo>
                    <a:cubicBezTo>
                      <a:pt x="5036" y="1612"/>
                      <a:pt x="4888" y="1696"/>
                      <a:pt x="4746" y="1774"/>
                    </a:cubicBezTo>
                    <a:cubicBezTo>
                      <a:pt x="4660" y="1820"/>
                      <a:pt x="4554" y="1863"/>
                      <a:pt x="4461" y="1863"/>
                    </a:cubicBezTo>
                    <a:cubicBezTo>
                      <a:pt x="4399" y="1863"/>
                      <a:pt x="4343" y="1844"/>
                      <a:pt x="4301" y="1795"/>
                    </a:cubicBezTo>
                    <a:cubicBezTo>
                      <a:pt x="4266" y="1754"/>
                      <a:pt x="4251" y="1698"/>
                      <a:pt x="4207" y="1669"/>
                    </a:cubicBezTo>
                    <a:cubicBezTo>
                      <a:pt x="4186" y="1655"/>
                      <a:pt x="4166" y="1649"/>
                      <a:pt x="4146" y="1649"/>
                    </a:cubicBezTo>
                    <a:cubicBezTo>
                      <a:pt x="4013" y="1649"/>
                      <a:pt x="3893" y="1929"/>
                      <a:pt x="3733" y="1929"/>
                    </a:cubicBezTo>
                    <a:cubicBezTo>
                      <a:pt x="3722" y="1929"/>
                      <a:pt x="3712" y="1928"/>
                      <a:pt x="3701" y="1925"/>
                    </a:cubicBezTo>
                    <a:cubicBezTo>
                      <a:pt x="3589" y="1904"/>
                      <a:pt x="3579" y="1738"/>
                      <a:pt x="3654" y="1654"/>
                    </a:cubicBezTo>
                    <a:cubicBezTo>
                      <a:pt x="3726" y="1568"/>
                      <a:pt x="3842" y="1537"/>
                      <a:pt x="3935" y="1475"/>
                    </a:cubicBezTo>
                    <a:cubicBezTo>
                      <a:pt x="4029" y="1416"/>
                      <a:pt x="4106" y="1288"/>
                      <a:pt x="4047" y="1195"/>
                    </a:cubicBezTo>
                    <a:cubicBezTo>
                      <a:pt x="3988" y="1102"/>
                      <a:pt x="3842" y="1108"/>
                      <a:pt x="3769" y="1029"/>
                    </a:cubicBezTo>
                    <a:cubicBezTo>
                      <a:pt x="3659" y="906"/>
                      <a:pt x="3826" y="721"/>
                      <a:pt x="3987" y="721"/>
                    </a:cubicBezTo>
                    <a:cubicBezTo>
                      <a:pt x="4008" y="721"/>
                      <a:pt x="4029" y="724"/>
                      <a:pt x="4049" y="730"/>
                    </a:cubicBezTo>
                    <a:cubicBezTo>
                      <a:pt x="4224" y="792"/>
                      <a:pt x="4311" y="981"/>
                      <a:pt x="4388" y="1148"/>
                    </a:cubicBezTo>
                    <a:cubicBezTo>
                      <a:pt x="4464" y="1317"/>
                      <a:pt x="4575" y="1501"/>
                      <a:pt x="4758" y="1528"/>
                    </a:cubicBezTo>
                    <a:cubicBezTo>
                      <a:pt x="4771" y="1533"/>
                      <a:pt x="4783" y="1535"/>
                      <a:pt x="4796" y="1535"/>
                    </a:cubicBezTo>
                    <a:cubicBezTo>
                      <a:pt x="4878" y="1535"/>
                      <a:pt x="4948" y="1430"/>
                      <a:pt x="4938" y="1340"/>
                    </a:cubicBezTo>
                    <a:cubicBezTo>
                      <a:pt x="4927" y="1236"/>
                      <a:pt x="4852" y="1152"/>
                      <a:pt x="4800" y="1062"/>
                    </a:cubicBezTo>
                    <a:cubicBezTo>
                      <a:pt x="4747" y="972"/>
                      <a:pt x="4716" y="850"/>
                      <a:pt x="4784" y="769"/>
                    </a:cubicBezTo>
                    <a:cubicBezTo>
                      <a:pt x="4789" y="764"/>
                      <a:pt x="4793" y="756"/>
                      <a:pt x="4797" y="750"/>
                    </a:cubicBezTo>
                    <a:cubicBezTo>
                      <a:pt x="4878" y="620"/>
                      <a:pt x="4849" y="449"/>
                      <a:pt x="4738" y="342"/>
                    </a:cubicBezTo>
                    <a:cubicBezTo>
                      <a:pt x="4701" y="306"/>
                      <a:pt x="4655" y="270"/>
                      <a:pt x="4606" y="232"/>
                    </a:cubicBezTo>
                    <a:cubicBezTo>
                      <a:pt x="4471" y="130"/>
                      <a:pt x="4365" y="101"/>
                      <a:pt x="4244" y="101"/>
                    </a:cubicBezTo>
                    <a:cubicBezTo>
                      <a:pt x="4158" y="101"/>
                      <a:pt x="4064" y="115"/>
                      <a:pt x="3946" y="128"/>
                    </a:cubicBezTo>
                    <a:cubicBezTo>
                      <a:pt x="3938" y="129"/>
                      <a:pt x="3930" y="129"/>
                      <a:pt x="3922" y="129"/>
                    </a:cubicBezTo>
                    <a:cubicBezTo>
                      <a:pt x="3784" y="129"/>
                      <a:pt x="3713" y="1"/>
                      <a:pt x="36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45"/>
              <p:cNvSpPr/>
              <p:nvPr/>
            </p:nvSpPr>
            <p:spPr>
              <a:xfrm>
                <a:off x="1704450" y="3791638"/>
                <a:ext cx="635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1358" extrusionOk="0">
                    <a:moveTo>
                      <a:pt x="684" y="0"/>
                    </a:moveTo>
                    <a:cubicBezTo>
                      <a:pt x="647" y="0"/>
                      <a:pt x="608" y="8"/>
                      <a:pt x="562" y="29"/>
                    </a:cubicBezTo>
                    <a:cubicBezTo>
                      <a:pt x="0" y="277"/>
                      <a:pt x="384" y="1358"/>
                      <a:pt x="928" y="1358"/>
                    </a:cubicBezTo>
                    <a:cubicBezTo>
                      <a:pt x="994" y="1358"/>
                      <a:pt x="1062" y="1342"/>
                      <a:pt x="1131" y="1307"/>
                    </a:cubicBezTo>
                    <a:cubicBezTo>
                      <a:pt x="1274" y="1234"/>
                      <a:pt x="1383" y="1067"/>
                      <a:pt x="1540" y="1067"/>
                    </a:cubicBezTo>
                    <a:cubicBezTo>
                      <a:pt x="1547" y="1067"/>
                      <a:pt x="1554" y="1067"/>
                      <a:pt x="1562" y="1068"/>
                    </a:cubicBezTo>
                    <a:cubicBezTo>
                      <a:pt x="1660" y="1078"/>
                      <a:pt x="1733" y="1156"/>
                      <a:pt x="1811" y="1215"/>
                    </a:cubicBezTo>
                    <a:cubicBezTo>
                      <a:pt x="1911" y="1291"/>
                      <a:pt x="2033" y="1344"/>
                      <a:pt x="2158" y="1344"/>
                    </a:cubicBezTo>
                    <a:cubicBezTo>
                      <a:pt x="2169" y="1344"/>
                      <a:pt x="2180" y="1344"/>
                      <a:pt x="2191" y="1343"/>
                    </a:cubicBezTo>
                    <a:cubicBezTo>
                      <a:pt x="2326" y="1333"/>
                      <a:pt x="2460" y="1245"/>
                      <a:pt x="2501" y="1115"/>
                    </a:cubicBezTo>
                    <a:cubicBezTo>
                      <a:pt x="2543" y="986"/>
                      <a:pt x="2468" y="824"/>
                      <a:pt x="2337" y="789"/>
                    </a:cubicBezTo>
                    <a:cubicBezTo>
                      <a:pt x="2276" y="774"/>
                      <a:pt x="2213" y="784"/>
                      <a:pt x="2151" y="775"/>
                    </a:cubicBezTo>
                    <a:cubicBezTo>
                      <a:pt x="1849" y="731"/>
                      <a:pt x="1751" y="327"/>
                      <a:pt x="1468" y="220"/>
                    </a:cubicBezTo>
                    <a:cubicBezTo>
                      <a:pt x="1304" y="157"/>
                      <a:pt x="1091" y="126"/>
                      <a:pt x="916" y="66"/>
                    </a:cubicBezTo>
                    <a:cubicBezTo>
                      <a:pt x="824" y="36"/>
                      <a:pt x="760" y="0"/>
                      <a:pt x="6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81" name="Google Shape;1581;p45"/>
          <p:cNvSpPr txBox="1">
            <a:spLocks noGrp="1"/>
          </p:cNvSpPr>
          <p:nvPr>
            <p:ph type="ctrTitle"/>
          </p:nvPr>
        </p:nvSpPr>
        <p:spPr>
          <a:xfrm>
            <a:off x="1522225" y="762125"/>
            <a:ext cx="6100200" cy="309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5:</a:t>
            </a:r>
            <a:br>
              <a:rPr lang="en" dirty="0"/>
            </a:br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OUR EXPERIENCES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582" name="Google Shape;1582;p45"/>
          <p:cNvGrpSpPr/>
          <p:nvPr/>
        </p:nvGrpSpPr>
        <p:grpSpPr>
          <a:xfrm>
            <a:off x="7138234" y="688372"/>
            <a:ext cx="2306476" cy="4314230"/>
            <a:chOff x="6329576" y="539500"/>
            <a:chExt cx="2471578" cy="4623050"/>
          </a:xfrm>
        </p:grpSpPr>
        <p:sp>
          <p:nvSpPr>
            <p:cNvPr id="1583" name="Google Shape;1583;p45"/>
            <p:cNvSpPr/>
            <p:nvPr/>
          </p:nvSpPr>
          <p:spPr>
            <a:xfrm>
              <a:off x="6743650" y="4753050"/>
              <a:ext cx="2057400" cy="409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4" name="Google Shape;1584;p45"/>
            <p:cNvGrpSpPr/>
            <p:nvPr/>
          </p:nvGrpSpPr>
          <p:grpSpPr>
            <a:xfrm>
              <a:off x="6329576" y="539500"/>
              <a:ext cx="2471578" cy="4472311"/>
              <a:chOff x="711925" y="3316713"/>
              <a:chExt cx="741325" cy="1341425"/>
            </a:xfrm>
          </p:grpSpPr>
          <p:sp>
            <p:nvSpPr>
              <p:cNvPr id="1585" name="Google Shape;1585;p45"/>
              <p:cNvSpPr/>
              <p:nvPr/>
            </p:nvSpPr>
            <p:spPr>
              <a:xfrm>
                <a:off x="1051000" y="3316713"/>
                <a:ext cx="73200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929" extrusionOk="0">
                    <a:moveTo>
                      <a:pt x="1464" y="1"/>
                    </a:moveTo>
                    <a:cubicBezTo>
                      <a:pt x="656" y="1"/>
                      <a:pt x="0" y="656"/>
                      <a:pt x="0" y="1465"/>
                    </a:cubicBezTo>
                    <a:cubicBezTo>
                      <a:pt x="0" y="2273"/>
                      <a:pt x="656" y="2928"/>
                      <a:pt x="1464" y="2928"/>
                    </a:cubicBezTo>
                    <a:cubicBezTo>
                      <a:pt x="1465" y="2928"/>
                      <a:pt x="1465" y="2928"/>
                      <a:pt x="1466" y="2928"/>
                    </a:cubicBezTo>
                    <a:cubicBezTo>
                      <a:pt x="2274" y="2928"/>
                      <a:pt x="2928" y="2272"/>
                      <a:pt x="2928" y="1465"/>
                    </a:cubicBezTo>
                    <a:cubicBezTo>
                      <a:pt x="2928" y="656"/>
                      <a:pt x="2273" y="1"/>
                      <a:pt x="1464" y="1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5"/>
              <p:cNvSpPr/>
              <p:nvPr/>
            </p:nvSpPr>
            <p:spPr>
              <a:xfrm>
                <a:off x="1008300" y="3369188"/>
                <a:ext cx="188375" cy="140750"/>
              </a:xfrm>
              <a:custGeom>
                <a:avLst/>
                <a:gdLst/>
                <a:ahLst/>
                <a:cxnLst/>
                <a:rect l="l" t="t" r="r" b="b"/>
                <a:pathLst>
                  <a:path w="7535" h="5630" extrusionOk="0">
                    <a:moveTo>
                      <a:pt x="3583" y="0"/>
                    </a:moveTo>
                    <a:cubicBezTo>
                      <a:pt x="3556" y="0"/>
                      <a:pt x="3529" y="0"/>
                      <a:pt x="3501" y="1"/>
                    </a:cubicBezTo>
                    <a:cubicBezTo>
                      <a:pt x="1040" y="69"/>
                      <a:pt x="0" y="2109"/>
                      <a:pt x="505" y="3866"/>
                    </a:cubicBezTo>
                    <a:cubicBezTo>
                      <a:pt x="990" y="5563"/>
                      <a:pt x="2324" y="5592"/>
                      <a:pt x="2415" y="5592"/>
                    </a:cubicBezTo>
                    <a:cubicBezTo>
                      <a:pt x="2418" y="5592"/>
                      <a:pt x="2420" y="5592"/>
                      <a:pt x="2420" y="5592"/>
                    </a:cubicBezTo>
                    <a:cubicBezTo>
                      <a:pt x="2648" y="5617"/>
                      <a:pt x="2865" y="5629"/>
                      <a:pt x="3072" y="5629"/>
                    </a:cubicBezTo>
                    <a:cubicBezTo>
                      <a:pt x="7535" y="5629"/>
                      <a:pt x="6889" y="0"/>
                      <a:pt x="3583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5"/>
              <p:cNvSpPr/>
              <p:nvPr/>
            </p:nvSpPr>
            <p:spPr>
              <a:xfrm>
                <a:off x="957575" y="4042638"/>
                <a:ext cx="142950" cy="557100"/>
              </a:xfrm>
              <a:custGeom>
                <a:avLst/>
                <a:gdLst/>
                <a:ahLst/>
                <a:cxnLst/>
                <a:rect l="l" t="t" r="r" b="b"/>
                <a:pathLst>
                  <a:path w="5718" h="22284" extrusionOk="0">
                    <a:moveTo>
                      <a:pt x="4518" y="0"/>
                    </a:moveTo>
                    <a:cubicBezTo>
                      <a:pt x="3330" y="0"/>
                      <a:pt x="803" y="646"/>
                      <a:pt x="434" y="2227"/>
                    </a:cubicBezTo>
                    <a:cubicBezTo>
                      <a:pt x="1" y="4085"/>
                      <a:pt x="2094" y="20911"/>
                      <a:pt x="2159" y="21421"/>
                    </a:cubicBezTo>
                    <a:cubicBezTo>
                      <a:pt x="2225" y="21934"/>
                      <a:pt x="4206" y="22284"/>
                      <a:pt x="4206" y="22284"/>
                    </a:cubicBezTo>
                    <a:cubicBezTo>
                      <a:pt x="4206" y="22284"/>
                      <a:pt x="5718" y="313"/>
                      <a:pt x="5000" y="58"/>
                    </a:cubicBezTo>
                    <a:cubicBezTo>
                      <a:pt x="4893" y="20"/>
                      <a:pt x="4726" y="0"/>
                      <a:pt x="4518" y="0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5"/>
              <p:cNvSpPr/>
              <p:nvPr/>
            </p:nvSpPr>
            <p:spPr>
              <a:xfrm>
                <a:off x="964225" y="4575888"/>
                <a:ext cx="103025" cy="8225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3290" extrusionOk="0">
                    <a:moveTo>
                      <a:pt x="3717" y="0"/>
                    </a:moveTo>
                    <a:lnTo>
                      <a:pt x="2018" y="214"/>
                    </a:lnTo>
                    <a:lnTo>
                      <a:pt x="2037" y="1182"/>
                    </a:lnTo>
                    <a:cubicBezTo>
                      <a:pt x="2055" y="2151"/>
                      <a:pt x="1" y="2879"/>
                      <a:pt x="179" y="3202"/>
                    </a:cubicBezTo>
                    <a:cubicBezTo>
                      <a:pt x="213" y="3263"/>
                      <a:pt x="346" y="3290"/>
                      <a:pt x="543" y="3290"/>
                    </a:cubicBezTo>
                    <a:cubicBezTo>
                      <a:pt x="1386" y="3290"/>
                      <a:pt x="3389" y="2803"/>
                      <a:pt x="3717" y="2475"/>
                    </a:cubicBezTo>
                    <a:cubicBezTo>
                      <a:pt x="4120" y="2072"/>
                      <a:pt x="3717" y="0"/>
                      <a:pt x="37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5"/>
              <p:cNvSpPr/>
              <p:nvPr/>
            </p:nvSpPr>
            <p:spPr>
              <a:xfrm>
                <a:off x="997675" y="4561538"/>
                <a:ext cx="65600" cy="7642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3057" extrusionOk="0">
                    <a:moveTo>
                      <a:pt x="2571" y="0"/>
                    </a:moveTo>
                    <a:cubicBezTo>
                      <a:pt x="2293" y="0"/>
                      <a:pt x="523" y="459"/>
                      <a:pt x="555" y="669"/>
                    </a:cubicBezTo>
                    <a:cubicBezTo>
                      <a:pt x="589" y="887"/>
                      <a:pt x="739" y="1922"/>
                      <a:pt x="608" y="2129"/>
                    </a:cubicBezTo>
                    <a:cubicBezTo>
                      <a:pt x="475" y="2335"/>
                      <a:pt x="0" y="2795"/>
                      <a:pt x="0" y="2795"/>
                    </a:cubicBezTo>
                    <a:cubicBezTo>
                      <a:pt x="0" y="2795"/>
                      <a:pt x="195" y="3057"/>
                      <a:pt x="453" y="3057"/>
                    </a:cubicBezTo>
                    <a:cubicBezTo>
                      <a:pt x="477" y="3057"/>
                      <a:pt x="502" y="3054"/>
                      <a:pt x="527" y="3049"/>
                    </a:cubicBezTo>
                    <a:cubicBezTo>
                      <a:pt x="819" y="2988"/>
                      <a:pt x="2534" y="2337"/>
                      <a:pt x="2556" y="2101"/>
                    </a:cubicBezTo>
                    <a:cubicBezTo>
                      <a:pt x="2623" y="1347"/>
                      <a:pt x="2598" y="3"/>
                      <a:pt x="2598" y="3"/>
                    </a:cubicBezTo>
                    <a:cubicBezTo>
                      <a:pt x="2592" y="1"/>
                      <a:pt x="2583" y="0"/>
                      <a:pt x="2571" y="0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5"/>
              <p:cNvSpPr/>
              <p:nvPr/>
            </p:nvSpPr>
            <p:spPr>
              <a:xfrm>
                <a:off x="1078300" y="3972913"/>
                <a:ext cx="204450" cy="627775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25111" extrusionOk="0">
                    <a:moveTo>
                      <a:pt x="5496" y="0"/>
                    </a:moveTo>
                    <a:cubicBezTo>
                      <a:pt x="4094" y="0"/>
                      <a:pt x="1187" y="3266"/>
                      <a:pt x="645" y="3609"/>
                    </a:cubicBezTo>
                    <a:cubicBezTo>
                      <a:pt x="1" y="4017"/>
                      <a:pt x="6322" y="25111"/>
                      <a:pt x="6322" y="25111"/>
                    </a:cubicBezTo>
                    <a:cubicBezTo>
                      <a:pt x="6322" y="25111"/>
                      <a:pt x="8177" y="24334"/>
                      <a:pt x="8129" y="23820"/>
                    </a:cubicBezTo>
                    <a:cubicBezTo>
                      <a:pt x="8082" y="23307"/>
                      <a:pt x="6935" y="2104"/>
                      <a:pt x="6102" y="387"/>
                    </a:cubicBezTo>
                    <a:cubicBezTo>
                      <a:pt x="5970" y="115"/>
                      <a:pt x="5760" y="0"/>
                      <a:pt x="5496" y="0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5"/>
              <p:cNvSpPr/>
              <p:nvPr/>
            </p:nvSpPr>
            <p:spPr>
              <a:xfrm>
                <a:off x="1236550" y="4572038"/>
                <a:ext cx="1065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4260" h="2795" extrusionOk="0">
                    <a:moveTo>
                      <a:pt x="1702" y="0"/>
                    </a:moveTo>
                    <a:lnTo>
                      <a:pt x="0" y="167"/>
                    </a:lnTo>
                    <a:cubicBezTo>
                      <a:pt x="0" y="167"/>
                      <a:pt x="65" y="2276"/>
                      <a:pt x="547" y="2582"/>
                    </a:cubicBezTo>
                    <a:cubicBezTo>
                      <a:pt x="771" y="2723"/>
                      <a:pt x="1543" y="2795"/>
                      <a:pt x="2316" y="2795"/>
                    </a:cubicBezTo>
                    <a:cubicBezTo>
                      <a:pt x="3207" y="2795"/>
                      <a:pt x="4101" y="2700"/>
                      <a:pt x="4156" y="2510"/>
                    </a:cubicBezTo>
                    <a:cubicBezTo>
                      <a:pt x="4260" y="2155"/>
                      <a:pt x="2095" y="1900"/>
                      <a:pt x="1899" y="949"/>
                    </a:cubicBezTo>
                    <a:lnTo>
                      <a:pt x="17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5"/>
              <p:cNvSpPr/>
              <p:nvPr/>
            </p:nvSpPr>
            <p:spPr>
              <a:xfrm>
                <a:off x="1228000" y="4562638"/>
                <a:ext cx="7880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2549" extrusionOk="0">
                    <a:moveTo>
                      <a:pt x="474" y="1"/>
                    </a:moveTo>
                    <a:cubicBezTo>
                      <a:pt x="225" y="1"/>
                      <a:pt x="39" y="12"/>
                      <a:pt x="1" y="33"/>
                    </a:cubicBezTo>
                    <a:cubicBezTo>
                      <a:pt x="1" y="33"/>
                      <a:pt x="274" y="1349"/>
                      <a:pt x="506" y="2070"/>
                    </a:cubicBezTo>
                    <a:cubicBezTo>
                      <a:pt x="578" y="2294"/>
                      <a:pt x="2359" y="2549"/>
                      <a:pt x="2684" y="2549"/>
                    </a:cubicBezTo>
                    <a:cubicBezTo>
                      <a:pt x="2687" y="2549"/>
                      <a:pt x="2690" y="2549"/>
                      <a:pt x="2693" y="2549"/>
                    </a:cubicBezTo>
                    <a:cubicBezTo>
                      <a:pt x="2991" y="2542"/>
                      <a:pt x="3152" y="2183"/>
                      <a:pt x="3152" y="2183"/>
                    </a:cubicBezTo>
                    <a:cubicBezTo>
                      <a:pt x="3152" y="2183"/>
                      <a:pt x="2587" y="1840"/>
                      <a:pt x="2412" y="1667"/>
                    </a:cubicBezTo>
                    <a:cubicBezTo>
                      <a:pt x="2239" y="1495"/>
                      <a:pt x="2158" y="453"/>
                      <a:pt x="2141" y="231"/>
                    </a:cubicBezTo>
                    <a:cubicBezTo>
                      <a:pt x="2129" y="72"/>
                      <a:pt x="1103" y="1"/>
                      <a:pt x="474" y="1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5"/>
              <p:cNvSpPr/>
              <p:nvPr/>
            </p:nvSpPr>
            <p:spPr>
              <a:xfrm>
                <a:off x="1210050" y="4195688"/>
                <a:ext cx="90125" cy="417350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16694" extrusionOk="0">
                    <a:moveTo>
                      <a:pt x="1866" y="0"/>
                    </a:moveTo>
                    <a:cubicBezTo>
                      <a:pt x="1866" y="0"/>
                      <a:pt x="904" y="637"/>
                      <a:pt x="397" y="1539"/>
                    </a:cubicBezTo>
                    <a:cubicBezTo>
                      <a:pt x="0" y="2241"/>
                      <a:pt x="2194" y="15608"/>
                      <a:pt x="2500" y="16161"/>
                    </a:cubicBezTo>
                    <a:cubicBezTo>
                      <a:pt x="2788" y="16677"/>
                      <a:pt x="3506" y="16694"/>
                      <a:pt x="3595" y="16694"/>
                    </a:cubicBezTo>
                    <a:cubicBezTo>
                      <a:pt x="3602" y="16694"/>
                      <a:pt x="3605" y="16694"/>
                      <a:pt x="3605" y="16694"/>
                    </a:cubicBezTo>
                    <a:cubicBezTo>
                      <a:pt x="3605" y="16694"/>
                      <a:pt x="3218" y="16483"/>
                      <a:pt x="3075" y="16122"/>
                    </a:cubicBezTo>
                    <a:cubicBezTo>
                      <a:pt x="2877" y="15619"/>
                      <a:pt x="1866" y="0"/>
                      <a:pt x="1866" y="0"/>
                    </a:cubicBezTo>
                    <a:close/>
                  </a:path>
                </a:pathLst>
              </a:custGeom>
              <a:solidFill>
                <a:srgbClr val="DDA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5"/>
              <p:cNvSpPr/>
              <p:nvPr/>
            </p:nvSpPr>
            <p:spPr>
              <a:xfrm>
                <a:off x="1041225" y="4216863"/>
                <a:ext cx="47400" cy="39352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5741" extrusionOk="0">
                    <a:moveTo>
                      <a:pt x="1727" y="1"/>
                    </a:moveTo>
                    <a:cubicBezTo>
                      <a:pt x="1727" y="1"/>
                      <a:pt x="530" y="2211"/>
                      <a:pt x="151" y="4710"/>
                    </a:cubicBezTo>
                    <a:cubicBezTo>
                      <a:pt x="0" y="5709"/>
                      <a:pt x="290" y="14830"/>
                      <a:pt x="249" y="15315"/>
                    </a:cubicBezTo>
                    <a:cubicBezTo>
                      <a:pt x="216" y="15702"/>
                      <a:pt x="599" y="15740"/>
                      <a:pt x="753" y="15740"/>
                    </a:cubicBezTo>
                    <a:cubicBezTo>
                      <a:pt x="791" y="15740"/>
                      <a:pt x="815" y="15738"/>
                      <a:pt x="815" y="15738"/>
                    </a:cubicBezTo>
                    <a:cubicBezTo>
                      <a:pt x="815" y="15738"/>
                      <a:pt x="1896" y="651"/>
                      <a:pt x="1727" y="1"/>
                    </a:cubicBezTo>
                    <a:close/>
                  </a:path>
                </a:pathLst>
              </a:custGeom>
              <a:solidFill>
                <a:srgbClr val="DDA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5"/>
              <p:cNvSpPr/>
              <p:nvPr/>
            </p:nvSpPr>
            <p:spPr>
              <a:xfrm>
                <a:off x="915200" y="3440363"/>
                <a:ext cx="375550" cy="337150"/>
              </a:xfrm>
              <a:custGeom>
                <a:avLst/>
                <a:gdLst/>
                <a:ahLst/>
                <a:cxnLst/>
                <a:rect l="l" t="t" r="r" b="b"/>
                <a:pathLst>
                  <a:path w="15022" h="13486" extrusionOk="0">
                    <a:moveTo>
                      <a:pt x="8070" y="1"/>
                    </a:moveTo>
                    <a:lnTo>
                      <a:pt x="6066" y="835"/>
                    </a:lnTo>
                    <a:cubicBezTo>
                      <a:pt x="6066" y="835"/>
                      <a:pt x="6326" y="4397"/>
                      <a:pt x="5895" y="4775"/>
                    </a:cubicBezTo>
                    <a:cubicBezTo>
                      <a:pt x="5464" y="5155"/>
                      <a:pt x="927" y="5774"/>
                      <a:pt x="463" y="6503"/>
                    </a:cubicBezTo>
                    <a:cubicBezTo>
                      <a:pt x="0" y="7233"/>
                      <a:pt x="1907" y="12112"/>
                      <a:pt x="1907" y="12112"/>
                    </a:cubicBezTo>
                    <a:lnTo>
                      <a:pt x="11777" y="13485"/>
                    </a:lnTo>
                    <a:cubicBezTo>
                      <a:pt x="11777" y="13485"/>
                      <a:pt x="15022" y="6676"/>
                      <a:pt x="12903" y="5543"/>
                    </a:cubicBezTo>
                    <a:cubicBezTo>
                      <a:pt x="12489" y="5321"/>
                      <a:pt x="8079" y="5281"/>
                      <a:pt x="7986" y="4210"/>
                    </a:cubicBezTo>
                    <a:cubicBezTo>
                      <a:pt x="7942" y="3697"/>
                      <a:pt x="8070" y="1"/>
                      <a:pt x="8070" y="1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5"/>
              <p:cNvSpPr/>
              <p:nvPr/>
            </p:nvSpPr>
            <p:spPr>
              <a:xfrm>
                <a:off x="879150" y="3691888"/>
                <a:ext cx="415900" cy="543075"/>
              </a:xfrm>
              <a:custGeom>
                <a:avLst/>
                <a:gdLst/>
                <a:ahLst/>
                <a:cxnLst/>
                <a:rect l="l" t="t" r="r" b="b"/>
                <a:pathLst>
                  <a:path w="16636" h="21723" extrusionOk="0">
                    <a:moveTo>
                      <a:pt x="10030" y="1"/>
                    </a:moveTo>
                    <a:cubicBezTo>
                      <a:pt x="6815" y="1"/>
                      <a:pt x="2907" y="431"/>
                      <a:pt x="2907" y="431"/>
                    </a:cubicBezTo>
                    <a:cubicBezTo>
                      <a:pt x="2907" y="431"/>
                      <a:pt x="3483" y="4042"/>
                      <a:pt x="3072" y="5564"/>
                    </a:cubicBezTo>
                    <a:cubicBezTo>
                      <a:pt x="2661" y="7087"/>
                      <a:pt x="0" y="9241"/>
                      <a:pt x="1361" y="21722"/>
                    </a:cubicBezTo>
                    <a:lnTo>
                      <a:pt x="16636" y="21326"/>
                    </a:lnTo>
                    <a:cubicBezTo>
                      <a:pt x="16636" y="21326"/>
                      <a:pt x="16108" y="15476"/>
                      <a:pt x="15279" y="9836"/>
                    </a:cubicBezTo>
                    <a:cubicBezTo>
                      <a:pt x="14969" y="7735"/>
                      <a:pt x="13061" y="3243"/>
                      <a:pt x="14115" y="1163"/>
                    </a:cubicBezTo>
                    <a:cubicBezTo>
                      <a:pt x="14575" y="257"/>
                      <a:pt x="12509" y="1"/>
                      <a:pt x="100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5"/>
              <p:cNvSpPr/>
              <p:nvPr/>
            </p:nvSpPr>
            <p:spPr>
              <a:xfrm>
                <a:off x="889125" y="3559188"/>
                <a:ext cx="421375" cy="279850"/>
              </a:xfrm>
              <a:custGeom>
                <a:avLst/>
                <a:gdLst/>
                <a:ahLst/>
                <a:cxnLst/>
                <a:rect l="l" t="t" r="r" b="b"/>
                <a:pathLst>
                  <a:path w="16855" h="11194" extrusionOk="0">
                    <a:moveTo>
                      <a:pt x="10432" y="0"/>
                    </a:moveTo>
                    <a:cubicBezTo>
                      <a:pt x="10432" y="0"/>
                      <a:pt x="9461" y="2893"/>
                      <a:pt x="8609" y="2893"/>
                    </a:cubicBezTo>
                    <a:cubicBezTo>
                      <a:pt x="8556" y="2893"/>
                      <a:pt x="8504" y="2882"/>
                      <a:pt x="8453" y="2858"/>
                    </a:cubicBezTo>
                    <a:cubicBezTo>
                      <a:pt x="7568" y="2454"/>
                      <a:pt x="6115" y="179"/>
                      <a:pt x="6115" y="179"/>
                    </a:cubicBezTo>
                    <a:cubicBezTo>
                      <a:pt x="6115" y="179"/>
                      <a:pt x="5395" y="76"/>
                      <a:pt x="4508" y="76"/>
                    </a:cubicBezTo>
                    <a:cubicBezTo>
                      <a:pt x="3166" y="76"/>
                      <a:pt x="1441" y="313"/>
                      <a:pt x="1256" y="1502"/>
                    </a:cubicBezTo>
                    <a:cubicBezTo>
                      <a:pt x="1" y="9623"/>
                      <a:pt x="3170" y="11194"/>
                      <a:pt x="3170" y="11194"/>
                    </a:cubicBezTo>
                    <a:lnTo>
                      <a:pt x="13804" y="11194"/>
                    </a:lnTo>
                    <a:cubicBezTo>
                      <a:pt x="13804" y="11194"/>
                      <a:pt x="16855" y="1424"/>
                      <a:pt x="13366" y="493"/>
                    </a:cubicBezTo>
                    <a:cubicBezTo>
                      <a:pt x="12627" y="296"/>
                      <a:pt x="10877" y="125"/>
                      <a:pt x="10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5"/>
              <p:cNvSpPr/>
              <p:nvPr/>
            </p:nvSpPr>
            <p:spPr>
              <a:xfrm>
                <a:off x="1036350" y="3399438"/>
                <a:ext cx="108100" cy="128875"/>
              </a:xfrm>
              <a:custGeom>
                <a:avLst/>
                <a:gdLst/>
                <a:ahLst/>
                <a:cxnLst/>
                <a:rect l="l" t="t" r="r" b="b"/>
                <a:pathLst>
                  <a:path w="4324" h="5155" extrusionOk="0">
                    <a:moveTo>
                      <a:pt x="2157" y="1"/>
                    </a:moveTo>
                    <a:cubicBezTo>
                      <a:pt x="1304" y="1"/>
                      <a:pt x="442" y="382"/>
                      <a:pt x="405" y="1193"/>
                    </a:cubicBezTo>
                    <a:cubicBezTo>
                      <a:pt x="405" y="1193"/>
                      <a:pt x="1" y="5154"/>
                      <a:pt x="2181" y="5154"/>
                    </a:cubicBezTo>
                    <a:cubicBezTo>
                      <a:pt x="2181" y="5154"/>
                      <a:pt x="2182" y="5154"/>
                      <a:pt x="2183" y="5154"/>
                    </a:cubicBezTo>
                    <a:cubicBezTo>
                      <a:pt x="3684" y="5153"/>
                      <a:pt x="4323" y="2585"/>
                      <a:pt x="3824" y="863"/>
                    </a:cubicBezTo>
                    <a:cubicBezTo>
                      <a:pt x="3660" y="299"/>
                      <a:pt x="2912" y="1"/>
                      <a:pt x="2157" y="1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5"/>
              <p:cNvSpPr/>
              <p:nvPr/>
            </p:nvSpPr>
            <p:spPr>
              <a:xfrm>
                <a:off x="1107650" y="3465838"/>
                <a:ext cx="6675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342" extrusionOk="0">
                    <a:moveTo>
                      <a:pt x="134" y="0"/>
                    </a:moveTo>
                    <a:cubicBezTo>
                      <a:pt x="60" y="0"/>
                      <a:pt x="0" y="76"/>
                      <a:pt x="0" y="171"/>
                    </a:cubicBezTo>
                    <a:cubicBezTo>
                      <a:pt x="0" y="265"/>
                      <a:pt x="59" y="342"/>
                      <a:pt x="134" y="342"/>
                    </a:cubicBezTo>
                    <a:cubicBezTo>
                      <a:pt x="207" y="342"/>
                      <a:pt x="266" y="265"/>
                      <a:pt x="266" y="171"/>
                    </a:cubicBezTo>
                    <a:cubicBezTo>
                      <a:pt x="266" y="76"/>
                      <a:pt x="207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5"/>
              <p:cNvSpPr/>
              <p:nvPr/>
            </p:nvSpPr>
            <p:spPr>
              <a:xfrm>
                <a:off x="1067175" y="3465638"/>
                <a:ext cx="670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42" extrusionOk="0">
                    <a:moveTo>
                      <a:pt x="134" y="0"/>
                    </a:moveTo>
                    <a:cubicBezTo>
                      <a:pt x="60" y="0"/>
                      <a:pt x="0" y="77"/>
                      <a:pt x="0" y="171"/>
                    </a:cubicBezTo>
                    <a:cubicBezTo>
                      <a:pt x="0" y="265"/>
                      <a:pt x="60" y="342"/>
                      <a:pt x="134" y="342"/>
                    </a:cubicBezTo>
                    <a:cubicBezTo>
                      <a:pt x="207" y="342"/>
                      <a:pt x="267" y="265"/>
                      <a:pt x="267" y="171"/>
                    </a:cubicBezTo>
                    <a:cubicBezTo>
                      <a:pt x="267" y="77"/>
                      <a:pt x="207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5"/>
              <p:cNvSpPr/>
              <p:nvPr/>
            </p:nvSpPr>
            <p:spPr>
              <a:xfrm>
                <a:off x="1126625" y="3462088"/>
                <a:ext cx="2587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256" extrusionOk="0">
                    <a:moveTo>
                      <a:pt x="548" y="0"/>
                    </a:moveTo>
                    <a:cubicBezTo>
                      <a:pt x="311" y="0"/>
                      <a:pt x="145" y="488"/>
                      <a:pt x="145" y="488"/>
                    </a:cubicBezTo>
                    <a:cubicBezTo>
                      <a:pt x="0" y="783"/>
                      <a:pt x="62" y="1253"/>
                      <a:pt x="371" y="1256"/>
                    </a:cubicBezTo>
                    <a:cubicBezTo>
                      <a:pt x="371" y="1256"/>
                      <a:pt x="372" y="1256"/>
                      <a:pt x="372" y="1256"/>
                    </a:cubicBezTo>
                    <a:cubicBezTo>
                      <a:pt x="681" y="1256"/>
                      <a:pt x="1035" y="391"/>
                      <a:pt x="712" y="79"/>
                    </a:cubicBezTo>
                    <a:cubicBezTo>
                      <a:pt x="655" y="23"/>
                      <a:pt x="600" y="0"/>
                      <a:pt x="548" y="0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5"/>
              <p:cNvSpPr/>
              <p:nvPr/>
            </p:nvSpPr>
            <p:spPr>
              <a:xfrm>
                <a:off x="1031875" y="3462938"/>
                <a:ext cx="267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222" extrusionOk="0">
                    <a:moveTo>
                      <a:pt x="484" y="0"/>
                    </a:moveTo>
                    <a:cubicBezTo>
                      <a:pt x="437" y="0"/>
                      <a:pt x="383" y="25"/>
                      <a:pt x="320" y="86"/>
                    </a:cubicBezTo>
                    <a:cubicBezTo>
                      <a:pt x="0" y="400"/>
                      <a:pt x="450" y="1222"/>
                      <a:pt x="757" y="1222"/>
                    </a:cubicBezTo>
                    <a:cubicBezTo>
                      <a:pt x="758" y="1222"/>
                      <a:pt x="759" y="1222"/>
                      <a:pt x="760" y="1222"/>
                    </a:cubicBezTo>
                    <a:cubicBezTo>
                      <a:pt x="1069" y="1217"/>
                      <a:pt x="892" y="719"/>
                      <a:pt x="745" y="425"/>
                    </a:cubicBezTo>
                    <a:cubicBezTo>
                      <a:pt x="745" y="425"/>
                      <a:pt x="678" y="0"/>
                      <a:pt x="484" y="0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5"/>
              <p:cNvSpPr/>
              <p:nvPr/>
            </p:nvSpPr>
            <p:spPr>
              <a:xfrm>
                <a:off x="1056675" y="3449488"/>
                <a:ext cx="2050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264" extrusionOk="0">
                    <a:moveTo>
                      <a:pt x="414" y="0"/>
                    </a:moveTo>
                    <a:cubicBezTo>
                      <a:pt x="314" y="0"/>
                      <a:pt x="187" y="38"/>
                      <a:pt x="58" y="174"/>
                    </a:cubicBezTo>
                    <a:cubicBezTo>
                      <a:pt x="0" y="237"/>
                      <a:pt x="93" y="264"/>
                      <a:pt x="223" y="264"/>
                    </a:cubicBezTo>
                    <a:cubicBezTo>
                      <a:pt x="460" y="264"/>
                      <a:pt x="819" y="175"/>
                      <a:pt x="617" y="55"/>
                    </a:cubicBezTo>
                    <a:cubicBezTo>
                      <a:pt x="617" y="55"/>
                      <a:pt x="535" y="0"/>
                      <a:pt x="414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5"/>
              <p:cNvSpPr/>
              <p:nvPr/>
            </p:nvSpPr>
            <p:spPr>
              <a:xfrm>
                <a:off x="1104125" y="3451088"/>
                <a:ext cx="20175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50" extrusionOk="0">
                    <a:moveTo>
                      <a:pt x="392" y="0"/>
                    </a:moveTo>
                    <a:cubicBezTo>
                      <a:pt x="241" y="0"/>
                      <a:pt x="144" y="85"/>
                      <a:pt x="144" y="85"/>
                    </a:cubicBezTo>
                    <a:cubicBezTo>
                      <a:pt x="0" y="201"/>
                      <a:pt x="197" y="249"/>
                      <a:pt x="401" y="249"/>
                    </a:cubicBezTo>
                    <a:cubicBezTo>
                      <a:pt x="600" y="249"/>
                      <a:pt x="806" y="203"/>
                      <a:pt x="714" y="128"/>
                    </a:cubicBezTo>
                    <a:cubicBezTo>
                      <a:pt x="593" y="30"/>
                      <a:pt x="483" y="0"/>
                      <a:pt x="392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45"/>
              <p:cNvSpPr/>
              <p:nvPr/>
            </p:nvSpPr>
            <p:spPr>
              <a:xfrm>
                <a:off x="1081800" y="3491713"/>
                <a:ext cx="20550" cy="134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539" extrusionOk="0">
                    <a:moveTo>
                      <a:pt x="704" y="0"/>
                    </a:moveTo>
                    <a:cubicBezTo>
                      <a:pt x="476" y="0"/>
                      <a:pt x="0" y="83"/>
                      <a:pt x="0" y="83"/>
                    </a:cubicBezTo>
                    <a:cubicBezTo>
                      <a:pt x="0" y="83"/>
                      <a:pt x="103" y="487"/>
                      <a:pt x="412" y="536"/>
                    </a:cubicBezTo>
                    <a:cubicBezTo>
                      <a:pt x="425" y="538"/>
                      <a:pt x="438" y="539"/>
                      <a:pt x="450" y="539"/>
                    </a:cubicBezTo>
                    <a:cubicBezTo>
                      <a:pt x="730" y="539"/>
                      <a:pt x="821" y="21"/>
                      <a:pt x="821" y="21"/>
                    </a:cubicBezTo>
                    <a:cubicBezTo>
                      <a:pt x="809" y="6"/>
                      <a:pt x="766" y="0"/>
                      <a:pt x="7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45"/>
              <p:cNvSpPr/>
              <p:nvPr/>
            </p:nvSpPr>
            <p:spPr>
              <a:xfrm>
                <a:off x="1084875" y="3467913"/>
                <a:ext cx="1187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768" extrusionOk="0">
                    <a:moveTo>
                      <a:pt x="296" y="0"/>
                    </a:moveTo>
                    <a:lnTo>
                      <a:pt x="219" y="22"/>
                    </a:lnTo>
                    <a:cubicBezTo>
                      <a:pt x="300" y="302"/>
                      <a:pt x="373" y="618"/>
                      <a:pt x="367" y="685"/>
                    </a:cubicBezTo>
                    <a:cubicBezTo>
                      <a:pt x="362" y="686"/>
                      <a:pt x="356" y="687"/>
                      <a:pt x="349" y="687"/>
                    </a:cubicBezTo>
                    <a:cubicBezTo>
                      <a:pt x="292" y="687"/>
                      <a:pt x="158" y="655"/>
                      <a:pt x="27" y="607"/>
                    </a:cubicBezTo>
                    <a:lnTo>
                      <a:pt x="0" y="683"/>
                    </a:lnTo>
                    <a:cubicBezTo>
                      <a:pt x="154" y="738"/>
                      <a:pt x="265" y="767"/>
                      <a:pt x="341" y="767"/>
                    </a:cubicBezTo>
                    <a:cubicBezTo>
                      <a:pt x="394" y="767"/>
                      <a:pt x="426" y="753"/>
                      <a:pt x="438" y="726"/>
                    </a:cubicBezTo>
                    <a:cubicBezTo>
                      <a:pt x="475" y="654"/>
                      <a:pt x="366" y="24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45"/>
              <p:cNvSpPr/>
              <p:nvPr/>
            </p:nvSpPr>
            <p:spPr>
              <a:xfrm>
                <a:off x="1043875" y="3470313"/>
                <a:ext cx="6125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674" extrusionOk="0">
                    <a:moveTo>
                      <a:pt x="30" y="0"/>
                    </a:moveTo>
                    <a:lnTo>
                      <a:pt x="1" y="76"/>
                    </a:lnTo>
                    <a:cubicBezTo>
                      <a:pt x="3" y="76"/>
                      <a:pt x="159" y="153"/>
                      <a:pt x="128" y="668"/>
                    </a:cubicBezTo>
                    <a:lnTo>
                      <a:pt x="210" y="673"/>
                    </a:lnTo>
                    <a:cubicBezTo>
                      <a:pt x="244" y="94"/>
                      <a:pt x="53" y="8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5"/>
              <p:cNvSpPr/>
              <p:nvPr/>
            </p:nvSpPr>
            <p:spPr>
              <a:xfrm>
                <a:off x="1132500" y="3468963"/>
                <a:ext cx="102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654" extrusionOk="0">
                    <a:moveTo>
                      <a:pt x="384" y="1"/>
                    </a:moveTo>
                    <a:cubicBezTo>
                      <a:pt x="381" y="2"/>
                      <a:pt x="0" y="137"/>
                      <a:pt x="62" y="654"/>
                    </a:cubicBezTo>
                    <a:lnTo>
                      <a:pt x="141" y="644"/>
                    </a:lnTo>
                    <a:cubicBezTo>
                      <a:pt x="87" y="194"/>
                      <a:pt x="398" y="82"/>
                      <a:pt x="410" y="77"/>
                    </a:cubicBezTo>
                    <a:lnTo>
                      <a:pt x="3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45"/>
              <p:cNvSpPr/>
              <p:nvPr/>
            </p:nvSpPr>
            <p:spPr>
              <a:xfrm>
                <a:off x="1070325" y="3513963"/>
                <a:ext cx="493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593" extrusionOk="0">
                    <a:moveTo>
                      <a:pt x="1912" y="1"/>
                    </a:moveTo>
                    <a:cubicBezTo>
                      <a:pt x="1572" y="403"/>
                      <a:pt x="1182" y="518"/>
                      <a:pt x="846" y="518"/>
                    </a:cubicBezTo>
                    <a:cubicBezTo>
                      <a:pt x="410" y="518"/>
                      <a:pt x="65" y="324"/>
                      <a:pt x="40" y="309"/>
                    </a:cubicBezTo>
                    <a:lnTo>
                      <a:pt x="1" y="380"/>
                    </a:lnTo>
                    <a:cubicBezTo>
                      <a:pt x="7" y="382"/>
                      <a:pt x="379" y="593"/>
                      <a:pt x="850" y="593"/>
                    </a:cubicBezTo>
                    <a:cubicBezTo>
                      <a:pt x="1207" y="593"/>
                      <a:pt x="1619" y="473"/>
                      <a:pt x="1974" y="52"/>
                    </a:cubicBezTo>
                    <a:lnTo>
                      <a:pt x="19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45"/>
              <p:cNvSpPr/>
              <p:nvPr/>
            </p:nvSpPr>
            <p:spPr>
              <a:xfrm>
                <a:off x="1104575" y="3523338"/>
                <a:ext cx="37900" cy="4165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666" extrusionOk="0">
                    <a:moveTo>
                      <a:pt x="412" y="0"/>
                    </a:moveTo>
                    <a:cubicBezTo>
                      <a:pt x="412" y="1"/>
                      <a:pt x="0" y="1081"/>
                      <a:pt x="517" y="1512"/>
                    </a:cubicBezTo>
                    <a:cubicBezTo>
                      <a:pt x="664" y="1634"/>
                      <a:pt x="912" y="1665"/>
                      <a:pt x="1124" y="1665"/>
                    </a:cubicBezTo>
                    <a:cubicBezTo>
                      <a:pt x="1338" y="1665"/>
                      <a:pt x="1516" y="1634"/>
                      <a:pt x="1516" y="1634"/>
                    </a:cubicBezTo>
                    <a:cubicBezTo>
                      <a:pt x="1516" y="1634"/>
                      <a:pt x="671" y="1373"/>
                      <a:pt x="491" y="1098"/>
                    </a:cubicBezTo>
                    <a:cubicBezTo>
                      <a:pt x="375" y="917"/>
                      <a:pt x="412" y="1"/>
                      <a:pt x="412" y="0"/>
                    </a:cubicBezTo>
                    <a:close/>
                  </a:path>
                </a:pathLst>
              </a:custGeom>
              <a:solidFill>
                <a:srgbClr val="DDA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5"/>
              <p:cNvSpPr/>
              <p:nvPr/>
            </p:nvSpPr>
            <p:spPr>
              <a:xfrm>
                <a:off x="1007475" y="3548813"/>
                <a:ext cx="176650" cy="118850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4754" extrusionOk="0">
                    <a:moveTo>
                      <a:pt x="5583" y="1"/>
                    </a:moveTo>
                    <a:cubicBezTo>
                      <a:pt x="5052" y="1"/>
                      <a:pt x="3381" y="2893"/>
                      <a:pt x="3381" y="2893"/>
                    </a:cubicBezTo>
                    <a:cubicBezTo>
                      <a:pt x="2980" y="1723"/>
                      <a:pt x="1296" y="26"/>
                      <a:pt x="1065" y="26"/>
                    </a:cubicBezTo>
                    <a:cubicBezTo>
                      <a:pt x="1060" y="26"/>
                      <a:pt x="1056" y="26"/>
                      <a:pt x="1052" y="28"/>
                    </a:cubicBezTo>
                    <a:cubicBezTo>
                      <a:pt x="881" y="105"/>
                      <a:pt x="0" y="672"/>
                      <a:pt x="0" y="672"/>
                    </a:cubicBezTo>
                    <a:cubicBezTo>
                      <a:pt x="327" y="2494"/>
                      <a:pt x="2175" y="4753"/>
                      <a:pt x="2176" y="4753"/>
                    </a:cubicBezTo>
                    <a:cubicBezTo>
                      <a:pt x="2176" y="4753"/>
                      <a:pt x="2176" y="4753"/>
                      <a:pt x="2176" y="4753"/>
                    </a:cubicBezTo>
                    <a:lnTo>
                      <a:pt x="3495" y="3382"/>
                    </a:lnTo>
                    <a:cubicBezTo>
                      <a:pt x="3495" y="3382"/>
                      <a:pt x="4597" y="4320"/>
                      <a:pt x="4806" y="4320"/>
                    </a:cubicBezTo>
                    <a:cubicBezTo>
                      <a:pt x="4819" y="4320"/>
                      <a:pt x="4829" y="4316"/>
                      <a:pt x="4834" y="4307"/>
                    </a:cubicBezTo>
                    <a:cubicBezTo>
                      <a:pt x="4923" y="4168"/>
                      <a:pt x="7065" y="672"/>
                      <a:pt x="7065" y="672"/>
                    </a:cubicBezTo>
                    <a:cubicBezTo>
                      <a:pt x="6440" y="191"/>
                      <a:pt x="5602" y="2"/>
                      <a:pt x="5602" y="2"/>
                    </a:cubicBezTo>
                    <a:cubicBezTo>
                      <a:pt x="5596" y="1"/>
                      <a:pt x="5590" y="1"/>
                      <a:pt x="5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45"/>
              <p:cNvSpPr/>
              <p:nvPr/>
            </p:nvSpPr>
            <p:spPr>
              <a:xfrm>
                <a:off x="1002875" y="3570213"/>
                <a:ext cx="899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598" extrusionOk="0">
                    <a:moveTo>
                      <a:pt x="73" y="0"/>
                    </a:moveTo>
                    <a:lnTo>
                      <a:pt x="0" y="35"/>
                    </a:lnTo>
                    <a:cubicBezTo>
                      <a:pt x="67" y="171"/>
                      <a:pt x="1645" y="3388"/>
                      <a:pt x="2073" y="3586"/>
                    </a:cubicBezTo>
                    <a:lnTo>
                      <a:pt x="2099" y="3597"/>
                    </a:lnTo>
                    <a:lnTo>
                      <a:pt x="3595" y="2067"/>
                    </a:lnTo>
                    <a:lnTo>
                      <a:pt x="3537" y="2010"/>
                    </a:lnTo>
                    <a:lnTo>
                      <a:pt x="2084" y="3499"/>
                    </a:lnTo>
                    <a:cubicBezTo>
                      <a:pt x="1717" y="3249"/>
                      <a:pt x="516" y="904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45"/>
              <p:cNvSpPr/>
              <p:nvPr/>
            </p:nvSpPr>
            <p:spPr>
              <a:xfrm>
                <a:off x="1091300" y="3565588"/>
                <a:ext cx="938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3698" extrusionOk="0">
                    <a:moveTo>
                      <a:pt x="3672" y="1"/>
                    </a:moveTo>
                    <a:cubicBezTo>
                      <a:pt x="3662" y="655"/>
                      <a:pt x="1732" y="3238"/>
                      <a:pt x="1477" y="3575"/>
                    </a:cubicBezTo>
                    <a:lnTo>
                      <a:pt x="57" y="2192"/>
                    </a:lnTo>
                    <a:lnTo>
                      <a:pt x="0" y="2250"/>
                    </a:lnTo>
                    <a:lnTo>
                      <a:pt x="1487" y="3697"/>
                    </a:lnTo>
                    <a:lnTo>
                      <a:pt x="1514" y="3661"/>
                    </a:lnTo>
                    <a:cubicBezTo>
                      <a:pt x="1606" y="3542"/>
                      <a:pt x="3741" y="726"/>
                      <a:pt x="3754" y="2"/>
                    </a:cubicBezTo>
                    <a:lnTo>
                      <a:pt x="36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5"/>
              <p:cNvSpPr/>
              <p:nvPr/>
            </p:nvSpPr>
            <p:spPr>
              <a:xfrm>
                <a:off x="1020800" y="3381063"/>
                <a:ext cx="125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029" h="3175" extrusionOk="0">
                    <a:moveTo>
                      <a:pt x="2718" y="0"/>
                    </a:moveTo>
                    <a:cubicBezTo>
                      <a:pt x="1204" y="0"/>
                      <a:pt x="1" y="2441"/>
                      <a:pt x="939" y="3175"/>
                    </a:cubicBezTo>
                    <a:cubicBezTo>
                      <a:pt x="939" y="3175"/>
                      <a:pt x="2085" y="2377"/>
                      <a:pt x="2439" y="736"/>
                    </a:cubicBezTo>
                    <a:cubicBezTo>
                      <a:pt x="2439" y="736"/>
                      <a:pt x="2930" y="2553"/>
                      <a:pt x="4391" y="2714"/>
                    </a:cubicBezTo>
                    <a:cubicBezTo>
                      <a:pt x="4391" y="2714"/>
                      <a:pt x="3624" y="1546"/>
                      <a:pt x="3613" y="1303"/>
                    </a:cubicBezTo>
                    <a:cubicBezTo>
                      <a:pt x="3612" y="1287"/>
                      <a:pt x="3615" y="1279"/>
                      <a:pt x="3622" y="1279"/>
                    </a:cubicBezTo>
                    <a:cubicBezTo>
                      <a:pt x="3707" y="1279"/>
                      <a:pt x="4373" y="2575"/>
                      <a:pt x="4682" y="2575"/>
                    </a:cubicBezTo>
                    <a:cubicBezTo>
                      <a:pt x="4694" y="2575"/>
                      <a:pt x="4704" y="2573"/>
                      <a:pt x="4714" y="2569"/>
                    </a:cubicBezTo>
                    <a:cubicBezTo>
                      <a:pt x="5028" y="2462"/>
                      <a:pt x="4789" y="528"/>
                      <a:pt x="3105" y="54"/>
                    </a:cubicBezTo>
                    <a:cubicBezTo>
                      <a:pt x="2975" y="17"/>
                      <a:pt x="2845" y="0"/>
                      <a:pt x="2718" y="0"/>
                    </a:cubicBezTo>
                    <a:close/>
                  </a:path>
                </a:pathLst>
              </a:custGeom>
              <a:solidFill>
                <a:srgbClr val="A043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5"/>
              <p:cNvSpPr/>
              <p:nvPr/>
            </p:nvSpPr>
            <p:spPr>
              <a:xfrm>
                <a:off x="1055600" y="3456313"/>
                <a:ext cx="298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94" extrusionOk="0">
                    <a:moveTo>
                      <a:pt x="597" y="82"/>
                    </a:moveTo>
                    <a:cubicBezTo>
                      <a:pt x="881" y="82"/>
                      <a:pt x="1112" y="314"/>
                      <a:pt x="1112" y="597"/>
                    </a:cubicBezTo>
                    <a:cubicBezTo>
                      <a:pt x="1112" y="880"/>
                      <a:pt x="882" y="1112"/>
                      <a:pt x="597" y="1112"/>
                    </a:cubicBezTo>
                    <a:cubicBezTo>
                      <a:pt x="313" y="1112"/>
                      <a:pt x="82" y="881"/>
                      <a:pt x="82" y="597"/>
                    </a:cubicBezTo>
                    <a:cubicBezTo>
                      <a:pt x="82" y="314"/>
                      <a:pt x="312" y="82"/>
                      <a:pt x="597" y="82"/>
                    </a:cubicBezTo>
                    <a:close/>
                    <a:moveTo>
                      <a:pt x="597" y="0"/>
                    </a:moveTo>
                    <a:cubicBezTo>
                      <a:pt x="269" y="0"/>
                      <a:pt x="1" y="269"/>
                      <a:pt x="1" y="597"/>
                    </a:cubicBezTo>
                    <a:cubicBezTo>
                      <a:pt x="1" y="926"/>
                      <a:pt x="269" y="1194"/>
                      <a:pt x="597" y="1194"/>
                    </a:cubicBezTo>
                    <a:cubicBezTo>
                      <a:pt x="926" y="1194"/>
                      <a:pt x="1193" y="926"/>
                      <a:pt x="1193" y="597"/>
                    </a:cubicBezTo>
                    <a:cubicBezTo>
                      <a:pt x="1193" y="269"/>
                      <a:pt x="926" y="0"/>
                      <a:pt x="5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5"/>
              <p:cNvSpPr/>
              <p:nvPr/>
            </p:nvSpPr>
            <p:spPr>
              <a:xfrm>
                <a:off x="1096075" y="3456313"/>
                <a:ext cx="298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94" extrusionOk="0">
                    <a:moveTo>
                      <a:pt x="597" y="82"/>
                    </a:moveTo>
                    <a:cubicBezTo>
                      <a:pt x="882" y="82"/>
                      <a:pt x="1113" y="314"/>
                      <a:pt x="1111" y="597"/>
                    </a:cubicBezTo>
                    <a:cubicBezTo>
                      <a:pt x="1111" y="880"/>
                      <a:pt x="882" y="1112"/>
                      <a:pt x="597" y="1112"/>
                    </a:cubicBezTo>
                    <a:cubicBezTo>
                      <a:pt x="313" y="1112"/>
                      <a:pt x="81" y="881"/>
                      <a:pt x="81" y="597"/>
                    </a:cubicBezTo>
                    <a:cubicBezTo>
                      <a:pt x="81" y="314"/>
                      <a:pt x="312" y="82"/>
                      <a:pt x="597" y="82"/>
                    </a:cubicBezTo>
                    <a:close/>
                    <a:moveTo>
                      <a:pt x="597" y="0"/>
                    </a:moveTo>
                    <a:cubicBezTo>
                      <a:pt x="268" y="0"/>
                      <a:pt x="1" y="269"/>
                      <a:pt x="1" y="597"/>
                    </a:cubicBezTo>
                    <a:cubicBezTo>
                      <a:pt x="1" y="926"/>
                      <a:pt x="268" y="1194"/>
                      <a:pt x="597" y="1194"/>
                    </a:cubicBezTo>
                    <a:cubicBezTo>
                      <a:pt x="925" y="1194"/>
                      <a:pt x="1193" y="926"/>
                      <a:pt x="1193" y="597"/>
                    </a:cubicBezTo>
                    <a:cubicBezTo>
                      <a:pt x="1193" y="269"/>
                      <a:pt x="925" y="0"/>
                      <a:pt x="5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5"/>
              <p:cNvSpPr/>
              <p:nvPr/>
            </p:nvSpPr>
            <p:spPr>
              <a:xfrm>
                <a:off x="1043875" y="3461188"/>
                <a:ext cx="1427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17" extrusionOk="0">
                    <a:moveTo>
                      <a:pt x="34" y="0"/>
                    </a:moveTo>
                    <a:lnTo>
                      <a:pt x="1" y="72"/>
                    </a:lnTo>
                    <a:lnTo>
                      <a:pt x="537" y="317"/>
                    </a:lnTo>
                    <a:lnTo>
                      <a:pt x="570" y="24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5"/>
              <p:cNvSpPr/>
              <p:nvPr/>
            </p:nvSpPr>
            <p:spPr>
              <a:xfrm>
                <a:off x="1083950" y="3468338"/>
                <a:ext cx="138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52" extrusionOk="0">
                    <a:moveTo>
                      <a:pt x="313" y="0"/>
                    </a:moveTo>
                    <a:cubicBezTo>
                      <a:pt x="157" y="0"/>
                      <a:pt x="10" y="75"/>
                      <a:pt x="0" y="79"/>
                    </a:cubicBezTo>
                    <a:lnTo>
                      <a:pt x="37" y="152"/>
                    </a:lnTo>
                    <a:cubicBezTo>
                      <a:pt x="40" y="151"/>
                      <a:pt x="177" y="82"/>
                      <a:pt x="314" y="82"/>
                    </a:cubicBezTo>
                    <a:cubicBezTo>
                      <a:pt x="381" y="82"/>
                      <a:pt x="447" y="98"/>
                      <a:pt x="498" y="146"/>
                    </a:cubicBezTo>
                    <a:lnTo>
                      <a:pt x="554" y="87"/>
                    </a:lnTo>
                    <a:cubicBezTo>
                      <a:pt x="484" y="22"/>
                      <a:pt x="398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5"/>
              <p:cNvSpPr/>
              <p:nvPr/>
            </p:nvSpPr>
            <p:spPr>
              <a:xfrm>
                <a:off x="1124350" y="3462038"/>
                <a:ext cx="137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351" extrusionOk="0">
                    <a:moveTo>
                      <a:pt x="510" y="0"/>
                    </a:moveTo>
                    <a:lnTo>
                      <a:pt x="0" y="280"/>
                    </a:lnTo>
                    <a:lnTo>
                      <a:pt x="39" y="350"/>
                    </a:lnTo>
                    <a:lnTo>
                      <a:pt x="549" y="72"/>
                    </a:lnTo>
                    <a:lnTo>
                      <a:pt x="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45"/>
              <p:cNvSpPr/>
              <p:nvPr/>
            </p:nvSpPr>
            <p:spPr>
              <a:xfrm>
                <a:off x="1093825" y="3633338"/>
                <a:ext cx="2075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3" h="8026" extrusionOk="0">
                    <a:moveTo>
                      <a:pt x="1" y="1"/>
                    </a:moveTo>
                    <a:lnTo>
                      <a:pt x="1" y="8025"/>
                    </a:lnTo>
                    <a:lnTo>
                      <a:pt x="82" y="8025"/>
                    </a:ln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45"/>
              <p:cNvSpPr/>
              <p:nvPr/>
            </p:nvSpPr>
            <p:spPr>
              <a:xfrm>
                <a:off x="1209500" y="3657213"/>
                <a:ext cx="32350" cy="18240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7296" extrusionOk="0">
                    <a:moveTo>
                      <a:pt x="611" y="0"/>
                    </a:moveTo>
                    <a:lnTo>
                      <a:pt x="533" y="16"/>
                    </a:lnTo>
                    <a:cubicBezTo>
                      <a:pt x="539" y="50"/>
                      <a:pt x="1214" y="3530"/>
                      <a:pt x="1169" y="4562"/>
                    </a:cubicBezTo>
                    <a:cubicBezTo>
                      <a:pt x="1127" y="5588"/>
                      <a:pt x="13" y="7234"/>
                      <a:pt x="1" y="7251"/>
                    </a:cubicBezTo>
                    <a:lnTo>
                      <a:pt x="68" y="7296"/>
                    </a:lnTo>
                    <a:cubicBezTo>
                      <a:pt x="114" y="7228"/>
                      <a:pt x="1207" y="5614"/>
                      <a:pt x="1250" y="4566"/>
                    </a:cubicBezTo>
                    <a:cubicBezTo>
                      <a:pt x="1294" y="3523"/>
                      <a:pt x="640" y="143"/>
                      <a:pt x="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5"/>
              <p:cNvSpPr/>
              <p:nvPr/>
            </p:nvSpPr>
            <p:spPr>
              <a:xfrm>
                <a:off x="910325" y="3564888"/>
                <a:ext cx="370225" cy="283500"/>
              </a:xfrm>
              <a:custGeom>
                <a:avLst/>
                <a:gdLst/>
                <a:ahLst/>
                <a:cxnLst/>
                <a:rect l="l" t="t" r="r" b="b"/>
                <a:pathLst>
                  <a:path w="14809" h="11340" extrusionOk="0">
                    <a:moveTo>
                      <a:pt x="2774" y="1"/>
                    </a:moveTo>
                    <a:cubicBezTo>
                      <a:pt x="2267" y="149"/>
                      <a:pt x="821" y="88"/>
                      <a:pt x="412" y="1276"/>
                    </a:cubicBezTo>
                    <a:cubicBezTo>
                      <a:pt x="0" y="2463"/>
                      <a:pt x="300" y="7119"/>
                      <a:pt x="705" y="8693"/>
                    </a:cubicBezTo>
                    <a:cubicBezTo>
                      <a:pt x="1087" y="10169"/>
                      <a:pt x="1345" y="10978"/>
                      <a:pt x="1422" y="10978"/>
                    </a:cubicBezTo>
                    <a:cubicBezTo>
                      <a:pt x="1427" y="10978"/>
                      <a:pt x="1432" y="10974"/>
                      <a:pt x="1435" y="10967"/>
                    </a:cubicBezTo>
                    <a:cubicBezTo>
                      <a:pt x="1441" y="10955"/>
                      <a:pt x="1578" y="10949"/>
                      <a:pt x="1818" y="10949"/>
                    </a:cubicBezTo>
                    <a:cubicBezTo>
                      <a:pt x="3839" y="10949"/>
                      <a:pt x="13182" y="11340"/>
                      <a:pt x="13182" y="11340"/>
                    </a:cubicBezTo>
                    <a:cubicBezTo>
                      <a:pt x="13079" y="10549"/>
                      <a:pt x="14808" y="4059"/>
                      <a:pt x="13763" y="1996"/>
                    </a:cubicBezTo>
                    <a:cubicBezTo>
                      <a:pt x="12847" y="189"/>
                      <a:pt x="11825" y="76"/>
                      <a:pt x="11585" y="76"/>
                    </a:cubicBezTo>
                    <a:cubicBezTo>
                      <a:pt x="11550" y="76"/>
                      <a:pt x="11532" y="78"/>
                      <a:pt x="11532" y="78"/>
                    </a:cubicBezTo>
                    <a:cubicBezTo>
                      <a:pt x="11270" y="2842"/>
                      <a:pt x="7514" y="10120"/>
                      <a:pt x="7330" y="10120"/>
                    </a:cubicBezTo>
                    <a:cubicBezTo>
                      <a:pt x="7329" y="10120"/>
                      <a:pt x="7328" y="10120"/>
                      <a:pt x="7327" y="10119"/>
                    </a:cubicBezTo>
                    <a:cubicBezTo>
                      <a:pt x="7188" y="10024"/>
                      <a:pt x="5285" y="7060"/>
                      <a:pt x="4258" y="5257"/>
                    </a:cubicBezTo>
                    <a:cubicBezTo>
                      <a:pt x="3230" y="3453"/>
                      <a:pt x="2774" y="1"/>
                      <a:pt x="27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5"/>
              <p:cNvSpPr/>
              <p:nvPr/>
            </p:nvSpPr>
            <p:spPr>
              <a:xfrm>
                <a:off x="912975" y="3811763"/>
                <a:ext cx="366200" cy="157525"/>
              </a:xfrm>
              <a:custGeom>
                <a:avLst/>
                <a:gdLst/>
                <a:ahLst/>
                <a:cxnLst/>
                <a:rect l="l" t="t" r="r" b="b"/>
                <a:pathLst>
                  <a:path w="14648" h="6301" extrusionOk="0">
                    <a:moveTo>
                      <a:pt x="11494" y="1"/>
                    </a:moveTo>
                    <a:cubicBezTo>
                      <a:pt x="8670" y="1"/>
                      <a:pt x="3182" y="688"/>
                      <a:pt x="1651" y="688"/>
                    </a:cubicBezTo>
                    <a:cubicBezTo>
                      <a:pt x="1476" y="688"/>
                      <a:pt x="1352" y="678"/>
                      <a:pt x="1291" y="658"/>
                    </a:cubicBezTo>
                    <a:cubicBezTo>
                      <a:pt x="1291" y="658"/>
                      <a:pt x="384" y="4027"/>
                      <a:pt x="107" y="5269"/>
                    </a:cubicBezTo>
                    <a:cubicBezTo>
                      <a:pt x="0" y="5746"/>
                      <a:pt x="754" y="5917"/>
                      <a:pt x="1774" y="5917"/>
                    </a:cubicBezTo>
                    <a:cubicBezTo>
                      <a:pt x="3413" y="5917"/>
                      <a:pt x="5740" y="5475"/>
                      <a:pt x="6302" y="5142"/>
                    </a:cubicBezTo>
                    <a:cubicBezTo>
                      <a:pt x="6874" y="4804"/>
                      <a:pt x="7068" y="3954"/>
                      <a:pt x="7133" y="3366"/>
                    </a:cubicBezTo>
                    <a:lnTo>
                      <a:pt x="7133" y="3366"/>
                    </a:lnTo>
                    <a:cubicBezTo>
                      <a:pt x="7132" y="3909"/>
                      <a:pt x="7205" y="4687"/>
                      <a:pt x="7574" y="5142"/>
                    </a:cubicBezTo>
                    <a:cubicBezTo>
                      <a:pt x="8041" y="5718"/>
                      <a:pt x="11506" y="6300"/>
                      <a:pt x="13275" y="6300"/>
                    </a:cubicBezTo>
                    <a:cubicBezTo>
                      <a:pt x="13820" y="6300"/>
                      <a:pt x="14205" y="6245"/>
                      <a:pt x="14289" y="6117"/>
                    </a:cubicBezTo>
                    <a:cubicBezTo>
                      <a:pt x="14647" y="5572"/>
                      <a:pt x="13153" y="1371"/>
                      <a:pt x="13200" y="348"/>
                    </a:cubicBezTo>
                    <a:cubicBezTo>
                      <a:pt x="13212" y="94"/>
                      <a:pt x="12533" y="1"/>
                      <a:pt x="114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5"/>
              <p:cNvSpPr/>
              <p:nvPr/>
            </p:nvSpPr>
            <p:spPr>
              <a:xfrm>
                <a:off x="719875" y="3562138"/>
                <a:ext cx="276525" cy="266125"/>
              </a:xfrm>
              <a:custGeom>
                <a:avLst/>
                <a:gdLst/>
                <a:ahLst/>
                <a:cxnLst/>
                <a:rect l="l" t="t" r="r" b="b"/>
                <a:pathLst>
                  <a:path w="11061" h="10645" extrusionOk="0">
                    <a:moveTo>
                      <a:pt x="10365" y="0"/>
                    </a:moveTo>
                    <a:cubicBezTo>
                      <a:pt x="10364" y="0"/>
                      <a:pt x="2982" y="504"/>
                      <a:pt x="667" y="7718"/>
                    </a:cubicBezTo>
                    <a:cubicBezTo>
                      <a:pt x="1" y="9788"/>
                      <a:pt x="2229" y="10576"/>
                      <a:pt x="2982" y="10643"/>
                    </a:cubicBezTo>
                    <a:cubicBezTo>
                      <a:pt x="2989" y="10644"/>
                      <a:pt x="2996" y="10644"/>
                      <a:pt x="3003" y="10644"/>
                    </a:cubicBezTo>
                    <a:cubicBezTo>
                      <a:pt x="3827" y="10644"/>
                      <a:pt x="8833" y="7014"/>
                      <a:pt x="9942" y="6119"/>
                    </a:cubicBezTo>
                    <a:cubicBezTo>
                      <a:pt x="11060" y="5216"/>
                      <a:pt x="10238" y="694"/>
                      <a:pt x="103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45"/>
              <p:cNvSpPr/>
              <p:nvPr/>
            </p:nvSpPr>
            <p:spPr>
              <a:xfrm>
                <a:off x="1191675" y="3887313"/>
                <a:ext cx="92250" cy="3975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1590" extrusionOk="0">
                    <a:moveTo>
                      <a:pt x="1849" y="0"/>
                    </a:moveTo>
                    <a:cubicBezTo>
                      <a:pt x="1435" y="0"/>
                      <a:pt x="944" y="79"/>
                      <a:pt x="403" y="314"/>
                    </a:cubicBezTo>
                    <a:cubicBezTo>
                      <a:pt x="45" y="470"/>
                      <a:pt x="86" y="542"/>
                      <a:pt x="353" y="542"/>
                    </a:cubicBezTo>
                    <a:cubicBezTo>
                      <a:pt x="611" y="542"/>
                      <a:pt x="1081" y="474"/>
                      <a:pt x="1606" y="350"/>
                    </a:cubicBezTo>
                    <a:lnTo>
                      <a:pt x="1606" y="350"/>
                    </a:lnTo>
                    <a:cubicBezTo>
                      <a:pt x="1606" y="350"/>
                      <a:pt x="327" y="694"/>
                      <a:pt x="33" y="1110"/>
                    </a:cubicBezTo>
                    <a:cubicBezTo>
                      <a:pt x="0" y="1156"/>
                      <a:pt x="19" y="1175"/>
                      <a:pt x="74" y="1175"/>
                    </a:cubicBezTo>
                    <a:cubicBezTo>
                      <a:pt x="326" y="1175"/>
                      <a:pt x="1337" y="779"/>
                      <a:pt x="1672" y="779"/>
                    </a:cubicBezTo>
                    <a:cubicBezTo>
                      <a:pt x="1672" y="779"/>
                      <a:pt x="1673" y="779"/>
                      <a:pt x="1673" y="779"/>
                    </a:cubicBezTo>
                    <a:cubicBezTo>
                      <a:pt x="2079" y="781"/>
                      <a:pt x="455" y="1110"/>
                      <a:pt x="475" y="1426"/>
                    </a:cubicBezTo>
                    <a:cubicBezTo>
                      <a:pt x="477" y="1466"/>
                      <a:pt x="517" y="1482"/>
                      <a:pt x="587" y="1482"/>
                    </a:cubicBezTo>
                    <a:cubicBezTo>
                      <a:pt x="809" y="1482"/>
                      <a:pt x="1330" y="1326"/>
                      <a:pt x="1887" y="1326"/>
                    </a:cubicBezTo>
                    <a:cubicBezTo>
                      <a:pt x="2230" y="1326"/>
                      <a:pt x="2586" y="1385"/>
                      <a:pt x="2895" y="1575"/>
                    </a:cubicBezTo>
                    <a:cubicBezTo>
                      <a:pt x="2911" y="1585"/>
                      <a:pt x="2929" y="1590"/>
                      <a:pt x="2949" y="1590"/>
                    </a:cubicBezTo>
                    <a:cubicBezTo>
                      <a:pt x="3204" y="1590"/>
                      <a:pt x="3690" y="797"/>
                      <a:pt x="3197" y="314"/>
                    </a:cubicBezTo>
                    <a:cubicBezTo>
                      <a:pt x="3197" y="314"/>
                      <a:pt x="2677" y="0"/>
                      <a:pt x="1849" y="0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45"/>
              <p:cNvSpPr/>
              <p:nvPr/>
            </p:nvSpPr>
            <p:spPr>
              <a:xfrm>
                <a:off x="881125" y="3914038"/>
                <a:ext cx="9227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591" extrusionOk="0">
                    <a:moveTo>
                      <a:pt x="1841" y="0"/>
                    </a:moveTo>
                    <a:cubicBezTo>
                      <a:pt x="1014" y="0"/>
                      <a:pt x="494" y="313"/>
                      <a:pt x="494" y="313"/>
                    </a:cubicBezTo>
                    <a:cubicBezTo>
                      <a:pt x="1" y="797"/>
                      <a:pt x="487" y="1590"/>
                      <a:pt x="741" y="1590"/>
                    </a:cubicBezTo>
                    <a:cubicBezTo>
                      <a:pt x="761" y="1590"/>
                      <a:pt x="779" y="1585"/>
                      <a:pt x="796" y="1575"/>
                    </a:cubicBezTo>
                    <a:cubicBezTo>
                      <a:pt x="1104" y="1385"/>
                      <a:pt x="1460" y="1327"/>
                      <a:pt x="1803" y="1327"/>
                    </a:cubicBezTo>
                    <a:cubicBezTo>
                      <a:pt x="2360" y="1327"/>
                      <a:pt x="2882" y="1482"/>
                      <a:pt x="3104" y="1482"/>
                    </a:cubicBezTo>
                    <a:cubicBezTo>
                      <a:pt x="3173" y="1482"/>
                      <a:pt x="3214" y="1467"/>
                      <a:pt x="3216" y="1426"/>
                    </a:cubicBezTo>
                    <a:cubicBezTo>
                      <a:pt x="3235" y="1110"/>
                      <a:pt x="1612" y="780"/>
                      <a:pt x="2017" y="779"/>
                    </a:cubicBezTo>
                    <a:cubicBezTo>
                      <a:pt x="2018" y="779"/>
                      <a:pt x="2018" y="779"/>
                      <a:pt x="2018" y="779"/>
                    </a:cubicBezTo>
                    <a:cubicBezTo>
                      <a:pt x="2352" y="779"/>
                      <a:pt x="3364" y="1176"/>
                      <a:pt x="3616" y="1176"/>
                    </a:cubicBezTo>
                    <a:cubicBezTo>
                      <a:pt x="3672" y="1176"/>
                      <a:pt x="3690" y="1157"/>
                      <a:pt x="3658" y="1110"/>
                    </a:cubicBezTo>
                    <a:cubicBezTo>
                      <a:pt x="3363" y="694"/>
                      <a:pt x="2085" y="350"/>
                      <a:pt x="2085" y="350"/>
                    </a:cubicBezTo>
                    <a:lnTo>
                      <a:pt x="2085" y="350"/>
                    </a:lnTo>
                    <a:cubicBezTo>
                      <a:pt x="2609" y="474"/>
                      <a:pt x="3079" y="541"/>
                      <a:pt x="3337" y="541"/>
                    </a:cubicBezTo>
                    <a:cubicBezTo>
                      <a:pt x="3604" y="541"/>
                      <a:pt x="3645" y="469"/>
                      <a:pt x="3286" y="313"/>
                    </a:cubicBezTo>
                    <a:cubicBezTo>
                      <a:pt x="2746" y="78"/>
                      <a:pt x="2255" y="0"/>
                      <a:pt x="1841" y="0"/>
                    </a:cubicBezTo>
                    <a:close/>
                  </a:path>
                </a:pathLst>
              </a:custGeom>
              <a:solidFill>
                <a:srgbClr val="D68B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5"/>
              <p:cNvSpPr/>
              <p:nvPr/>
            </p:nvSpPr>
            <p:spPr>
              <a:xfrm>
                <a:off x="855125" y="3891513"/>
                <a:ext cx="581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3120" extrusionOk="0">
                    <a:moveTo>
                      <a:pt x="1744" y="1"/>
                    </a:moveTo>
                    <a:cubicBezTo>
                      <a:pt x="1607" y="1"/>
                      <a:pt x="1" y="2276"/>
                      <a:pt x="25" y="2491"/>
                    </a:cubicBezTo>
                    <a:cubicBezTo>
                      <a:pt x="50" y="2705"/>
                      <a:pt x="708" y="2906"/>
                      <a:pt x="1322" y="3109"/>
                    </a:cubicBezTo>
                    <a:cubicBezTo>
                      <a:pt x="1345" y="3116"/>
                      <a:pt x="1367" y="3120"/>
                      <a:pt x="1388" y="3120"/>
                    </a:cubicBezTo>
                    <a:cubicBezTo>
                      <a:pt x="1963" y="3120"/>
                      <a:pt x="2323" y="628"/>
                      <a:pt x="2323" y="628"/>
                    </a:cubicBezTo>
                    <a:cubicBezTo>
                      <a:pt x="2323" y="628"/>
                      <a:pt x="1857" y="43"/>
                      <a:pt x="1747" y="1"/>
                    </a:cubicBezTo>
                    <a:cubicBezTo>
                      <a:pt x="1746" y="1"/>
                      <a:pt x="1745" y="1"/>
                      <a:pt x="1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5"/>
              <p:cNvSpPr/>
              <p:nvPr/>
            </p:nvSpPr>
            <p:spPr>
              <a:xfrm>
                <a:off x="711925" y="3654088"/>
                <a:ext cx="197675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12450" extrusionOk="0">
                    <a:moveTo>
                      <a:pt x="3411" y="1"/>
                    </a:moveTo>
                    <a:cubicBezTo>
                      <a:pt x="3411" y="1"/>
                      <a:pt x="0" y="2622"/>
                      <a:pt x="691" y="5872"/>
                    </a:cubicBezTo>
                    <a:cubicBezTo>
                      <a:pt x="1074" y="7677"/>
                      <a:pt x="5533" y="12450"/>
                      <a:pt x="6292" y="12450"/>
                    </a:cubicBezTo>
                    <a:cubicBezTo>
                      <a:pt x="6324" y="12450"/>
                      <a:pt x="6350" y="12441"/>
                      <a:pt x="6368" y="12423"/>
                    </a:cubicBezTo>
                    <a:cubicBezTo>
                      <a:pt x="7743" y="11048"/>
                      <a:pt x="7906" y="9619"/>
                      <a:pt x="7565" y="8911"/>
                    </a:cubicBezTo>
                    <a:cubicBezTo>
                      <a:pt x="6731" y="7186"/>
                      <a:pt x="3411" y="1"/>
                      <a:pt x="34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5"/>
              <p:cNvSpPr/>
              <p:nvPr/>
            </p:nvSpPr>
            <p:spPr>
              <a:xfrm>
                <a:off x="1156150" y="3566838"/>
                <a:ext cx="279675" cy="242225"/>
              </a:xfrm>
              <a:custGeom>
                <a:avLst/>
                <a:gdLst/>
                <a:ahLst/>
                <a:cxnLst/>
                <a:rect l="l" t="t" r="r" b="b"/>
                <a:pathLst>
                  <a:path w="11187" h="9689" extrusionOk="0">
                    <a:moveTo>
                      <a:pt x="1698" y="0"/>
                    </a:moveTo>
                    <a:lnTo>
                      <a:pt x="1698" y="0"/>
                    </a:lnTo>
                    <a:cubicBezTo>
                      <a:pt x="1823" y="694"/>
                      <a:pt x="0" y="4100"/>
                      <a:pt x="1118" y="5004"/>
                    </a:cubicBezTo>
                    <a:cubicBezTo>
                      <a:pt x="2228" y="5900"/>
                      <a:pt x="6873" y="9688"/>
                      <a:pt x="7688" y="9688"/>
                    </a:cubicBezTo>
                    <a:cubicBezTo>
                      <a:pt x="7695" y="9688"/>
                      <a:pt x="7701" y="9688"/>
                      <a:pt x="7708" y="9687"/>
                    </a:cubicBezTo>
                    <a:cubicBezTo>
                      <a:pt x="8462" y="9621"/>
                      <a:pt x="11187" y="9216"/>
                      <a:pt x="10466" y="7166"/>
                    </a:cubicBezTo>
                    <a:cubicBezTo>
                      <a:pt x="8124" y="494"/>
                      <a:pt x="1698" y="0"/>
                      <a:pt x="16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5"/>
              <p:cNvSpPr/>
              <p:nvPr/>
            </p:nvSpPr>
            <p:spPr>
              <a:xfrm>
                <a:off x="1258975" y="3876888"/>
                <a:ext cx="45750" cy="6890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2756" extrusionOk="0">
                    <a:moveTo>
                      <a:pt x="923" y="1"/>
                    </a:moveTo>
                    <a:cubicBezTo>
                      <a:pt x="922" y="1"/>
                      <a:pt x="921" y="1"/>
                      <a:pt x="920" y="1"/>
                    </a:cubicBezTo>
                    <a:cubicBezTo>
                      <a:pt x="809" y="41"/>
                      <a:pt x="1" y="339"/>
                      <a:pt x="1" y="339"/>
                    </a:cubicBezTo>
                    <a:cubicBezTo>
                      <a:pt x="1" y="339"/>
                      <a:pt x="252" y="2756"/>
                      <a:pt x="818" y="2756"/>
                    </a:cubicBezTo>
                    <a:cubicBezTo>
                      <a:pt x="840" y="2756"/>
                      <a:pt x="863" y="2752"/>
                      <a:pt x="886" y="2745"/>
                    </a:cubicBezTo>
                    <a:cubicBezTo>
                      <a:pt x="1499" y="2541"/>
                      <a:pt x="1781" y="2621"/>
                      <a:pt x="1805" y="2406"/>
                    </a:cubicBezTo>
                    <a:cubicBezTo>
                      <a:pt x="1830" y="2193"/>
                      <a:pt x="1045" y="1"/>
                      <a:pt x="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5"/>
              <p:cNvSpPr/>
              <p:nvPr/>
            </p:nvSpPr>
            <p:spPr>
              <a:xfrm>
                <a:off x="1268300" y="3654088"/>
                <a:ext cx="184950" cy="296325"/>
              </a:xfrm>
              <a:custGeom>
                <a:avLst/>
                <a:gdLst/>
                <a:ahLst/>
                <a:cxnLst/>
                <a:rect l="l" t="t" r="r" b="b"/>
                <a:pathLst>
                  <a:path w="7398" h="11853" extrusionOk="0">
                    <a:moveTo>
                      <a:pt x="3807" y="1"/>
                    </a:moveTo>
                    <a:cubicBezTo>
                      <a:pt x="3807" y="1"/>
                      <a:pt x="0" y="8083"/>
                      <a:pt x="132" y="8911"/>
                    </a:cubicBezTo>
                    <a:cubicBezTo>
                      <a:pt x="383" y="10492"/>
                      <a:pt x="882" y="11442"/>
                      <a:pt x="1434" y="11744"/>
                    </a:cubicBezTo>
                    <a:cubicBezTo>
                      <a:pt x="1569" y="11818"/>
                      <a:pt x="1708" y="11852"/>
                      <a:pt x="1848" y="11852"/>
                    </a:cubicBezTo>
                    <a:cubicBezTo>
                      <a:pt x="3377" y="11852"/>
                      <a:pt x="5188" y="7811"/>
                      <a:pt x="5991" y="6095"/>
                    </a:cubicBezTo>
                    <a:cubicBezTo>
                      <a:pt x="7397" y="3086"/>
                      <a:pt x="3807" y="1"/>
                      <a:pt x="38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5"/>
              <p:cNvSpPr/>
              <p:nvPr/>
            </p:nvSpPr>
            <p:spPr>
              <a:xfrm>
                <a:off x="945225" y="3562138"/>
                <a:ext cx="1483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10348" extrusionOk="0">
                    <a:moveTo>
                      <a:pt x="1351" y="0"/>
                    </a:moveTo>
                    <a:cubicBezTo>
                      <a:pt x="1351" y="0"/>
                      <a:pt x="1" y="3871"/>
                      <a:pt x="566" y="5775"/>
                    </a:cubicBezTo>
                    <a:cubicBezTo>
                      <a:pt x="929" y="6998"/>
                      <a:pt x="2839" y="7574"/>
                      <a:pt x="3278" y="7600"/>
                    </a:cubicBezTo>
                    <a:cubicBezTo>
                      <a:pt x="3717" y="7626"/>
                      <a:pt x="3110" y="9357"/>
                      <a:pt x="3677" y="9986"/>
                    </a:cubicBezTo>
                    <a:cubicBezTo>
                      <a:pt x="3931" y="10269"/>
                      <a:pt x="4414" y="10347"/>
                      <a:pt x="4867" y="10347"/>
                    </a:cubicBezTo>
                    <a:cubicBezTo>
                      <a:pt x="5421" y="10347"/>
                      <a:pt x="5931" y="10231"/>
                      <a:pt x="5931" y="10231"/>
                    </a:cubicBezTo>
                    <a:cubicBezTo>
                      <a:pt x="5931" y="10231"/>
                      <a:pt x="3422" y="6051"/>
                      <a:pt x="2903" y="4799"/>
                    </a:cubicBezTo>
                    <a:cubicBezTo>
                      <a:pt x="2384" y="3545"/>
                      <a:pt x="1351" y="0"/>
                      <a:pt x="13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5"/>
              <p:cNvSpPr/>
              <p:nvPr/>
            </p:nvSpPr>
            <p:spPr>
              <a:xfrm>
                <a:off x="1093450" y="3566838"/>
                <a:ext cx="1466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10042" extrusionOk="0">
                    <a:moveTo>
                      <a:pt x="4206" y="0"/>
                    </a:moveTo>
                    <a:cubicBezTo>
                      <a:pt x="4206" y="0"/>
                      <a:pt x="4067" y="689"/>
                      <a:pt x="3359" y="2550"/>
                    </a:cubicBezTo>
                    <a:cubicBezTo>
                      <a:pt x="1772" y="6724"/>
                      <a:pt x="0" y="10041"/>
                      <a:pt x="0" y="10041"/>
                    </a:cubicBezTo>
                    <a:cubicBezTo>
                      <a:pt x="0" y="10041"/>
                      <a:pt x="31" y="10042"/>
                      <a:pt x="86" y="10042"/>
                    </a:cubicBezTo>
                    <a:cubicBezTo>
                      <a:pt x="475" y="10042"/>
                      <a:pt x="2076" y="10005"/>
                      <a:pt x="2607" y="9403"/>
                    </a:cubicBezTo>
                    <a:cubicBezTo>
                      <a:pt x="3212" y="8715"/>
                      <a:pt x="2432" y="7680"/>
                      <a:pt x="2472" y="7188"/>
                    </a:cubicBezTo>
                    <a:cubicBezTo>
                      <a:pt x="2513" y="6696"/>
                      <a:pt x="4895" y="5984"/>
                      <a:pt x="5381" y="4570"/>
                    </a:cubicBezTo>
                    <a:cubicBezTo>
                      <a:pt x="5866" y="3156"/>
                      <a:pt x="4206" y="0"/>
                      <a:pt x="42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5"/>
              <p:cNvSpPr/>
              <p:nvPr/>
            </p:nvSpPr>
            <p:spPr>
              <a:xfrm>
                <a:off x="815375" y="3773138"/>
                <a:ext cx="4330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867" extrusionOk="0">
                    <a:moveTo>
                      <a:pt x="41" y="1"/>
                    </a:moveTo>
                    <a:lnTo>
                      <a:pt x="1" y="70"/>
                    </a:lnTo>
                    <a:cubicBezTo>
                      <a:pt x="146" y="152"/>
                      <a:pt x="1406" y="867"/>
                      <a:pt x="1716" y="867"/>
                    </a:cubicBezTo>
                    <a:cubicBezTo>
                      <a:pt x="1719" y="867"/>
                      <a:pt x="1723" y="866"/>
                      <a:pt x="1726" y="866"/>
                    </a:cubicBezTo>
                    <a:cubicBezTo>
                      <a:pt x="1728" y="866"/>
                      <a:pt x="1730" y="867"/>
                      <a:pt x="1731" y="867"/>
                    </a:cubicBezTo>
                    <a:lnTo>
                      <a:pt x="1723" y="786"/>
                    </a:lnTo>
                    <a:cubicBezTo>
                      <a:pt x="1719" y="787"/>
                      <a:pt x="1715" y="787"/>
                      <a:pt x="1711" y="787"/>
                    </a:cubicBezTo>
                    <a:cubicBezTo>
                      <a:pt x="1471" y="787"/>
                      <a:pt x="428" y="221"/>
                      <a:pt x="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45"/>
              <p:cNvSpPr/>
              <p:nvPr/>
            </p:nvSpPr>
            <p:spPr>
              <a:xfrm>
                <a:off x="1304400" y="3782988"/>
                <a:ext cx="498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87" extrusionOk="0">
                    <a:moveTo>
                      <a:pt x="42" y="1"/>
                    </a:moveTo>
                    <a:lnTo>
                      <a:pt x="0" y="70"/>
                    </a:lnTo>
                    <a:cubicBezTo>
                      <a:pt x="335" y="269"/>
                      <a:pt x="1450" y="287"/>
                      <a:pt x="1850" y="287"/>
                    </a:cubicBezTo>
                    <a:cubicBezTo>
                      <a:pt x="1931" y="287"/>
                      <a:pt x="1983" y="287"/>
                      <a:pt x="1994" y="286"/>
                    </a:cubicBezTo>
                    <a:lnTo>
                      <a:pt x="1993" y="205"/>
                    </a:lnTo>
                    <a:cubicBezTo>
                      <a:pt x="1990" y="205"/>
                      <a:pt x="1945" y="205"/>
                      <a:pt x="1869" y="205"/>
                    </a:cubicBezTo>
                    <a:cubicBezTo>
                      <a:pt x="1491" y="205"/>
                      <a:pt x="361" y="190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45"/>
              <p:cNvSpPr/>
              <p:nvPr/>
            </p:nvSpPr>
            <p:spPr>
              <a:xfrm>
                <a:off x="1250150" y="3972913"/>
                <a:ext cx="42925" cy="2312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9250" extrusionOk="0">
                    <a:moveTo>
                      <a:pt x="598" y="1"/>
                    </a:moveTo>
                    <a:cubicBezTo>
                      <a:pt x="598" y="1"/>
                      <a:pt x="598" y="1"/>
                      <a:pt x="598" y="1"/>
                    </a:cubicBezTo>
                    <a:cubicBezTo>
                      <a:pt x="503" y="1364"/>
                      <a:pt x="1" y="4646"/>
                      <a:pt x="223" y="6343"/>
                    </a:cubicBezTo>
                    <a:cubicBezTo>
                      <a:pt x="447" y="8040"/>
                      <a:pt x="1716" y="9250"/>
                      <a:pt x="1716" y="9250"/>
                    </a:cubicBezTo>
                    <a:cubicBezTo>
                      <a:pt x="1411" y="4481"/>
                      <a:pt x="598" y="1"/>
                      <a:pt x="598" y="1"/>
                    </a:cubicBezTo>
                    <a:close/>
                  </a:path>
                </a:pathLst>
              </a:custGeom>
              <a:solidFill>
                <a:srgbClr val="FFFFFF">
                  <a:alpha val="16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5"/>
              <p:cNvSpPr/>
              <p:nvPr/>
            </p:nvSpPr>
            <p:spPr>
              <a:xfrm>
                <a:off x="1211425" y="3568613"/>
                <a:ext cx="198875" cy="144275"/>
              </a:xfrm>
              <a:custGeom>
                <a:avLst/>
                <a:gdLst/>
                <a:ahLst/>
                <a:cxnLst/>
                <a:rect l="l" t="t" r="r" b="b"/>
                <a:pathLst>
                  <a:path w="7955" h="5771" extrusionOk="0">
                    <a:moveTo>
                      <a:pt x="0" y="1"/>
                    </a:moveTo>
                    <a:cubicBezTo>
                      <a:pt x="0" y="1"/>
                      <a:pt x="1331" y="1208"/>
                      <a:pt x="2491" y="1802"/>
                    </a:cubicBezTo>
                    <a:cubicBezTo>
                      <a:pt x="3652" y="2397"/>
                      <a:pt x="5712" y="3529"/>
                      <a:pt x="6398" y="4375"/>
                    </a:cubicBezTo>
                    <a:cubicBezTo>
                      <a:pt x="7086" y="5224"/>
                      <a:pt x="7954" y="5771"/>
                      <a:pt x="7954" y="5771"/>
                    </a:cubicBezTo>
                    <a:cubicBezTo>
                      <a:pt x="7954" y="5771"/>
                      <a:pt x="7209" y="3982"/>
                      <a:pt x="4804" y="2159"/>
                    </a:cubicBezTo>
                    <a:cubicBezTo>
                      <a:pt x="2400" y="33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5"/>
              <p:cNvSpPr/>
              <p:nvPr/>
            </p:nvSpPr>
            <p:spPr>
              <a:xfrm>
                <a:off x="1221200" y="3755088"/>
                <a:ext cx="378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5212" extrusionOk="0">
                    <a:moveTo>
                      <a:pt x="1320" y="0"/>
                    </a:moveTo>
                    <a:cubicBezTo>
                      <a:pt x="1320" y="0"/>
                      <a:pt x="1" y="1983"/>
                      <a:pt x="157" y="2925"/>
                    </a:cubicBezTo>
                    <a:cubicBezTo>
                      <a:pt x="312" y="3866"/>
                      <a:pt x="1513" y="5212"/>
                      <a:pt x="1513" y="5212"/>
                    </a:cubicBezTo>
                    <a:cubicBezTo>
                      <a:pt x="1513" y="5212"/>
                      <a:pt x="826" y="3140"/>
                      <a:pt x="872" y="2615"/>
                    </a:cubicBezTo>
                    <a:cubicBezTo>
                      <a:pt x="918" y="2089"/>
                      <a:pt x="1320" y="0"/>
                      <a:pt x="1320" y="0"/>
                    </a:cubicBezTo>
                    <a:close/>
                  </a:path>
                </a:pathLst>
              </a:custGeom>
              <a:solidFill>
                <a:srgbClr val="FFFFFF">
                  <a:alpha val="16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5"/>
              <p:cNvSpPr/>
              <p:nvPr/>
            </p:nvSpPr>
            <p:spPr>
              <a:xfrm>
                <a:off x="760875" y="3564888"/>
                <a:ext cx="198150" cy="12657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5063" extrusionOk="0">
                    <a:moveTo>
                      <a:pt x="7926" y="1"/>
                    </a:moveTo>
                    <a:lnTo>
                      <a:pt x="7926" y="1"/>
                    </a:lnTo>
                    <a:cubicBezTo>
                      <a:pt x="3105" y="445"/>
                      <a:pt x="1" y="5063"/>
                      <a:pt x="1" y="5063"/>
                    </a:cubicBezTo>
                    <a:cubicBezTo>
                      <a:pt x="1151" y="5034"/>
                      <a:pt x="2446" y="2991"/>
                      <a:pt x="3795" y="2739"/>
                    </a:cubicBezTo>
                    <a:cubicBezTo>
                      <a:pt x="5144" y="2487"/>
                      <a:pt x="7926" y="1"/>
                      <a:pt x="7926" y="1"/>
                    </a:cubicBezTo>
                    <a:close/>
                  </a:path>
                </a:pathLst>
              </a:custGeom>
              <a:solidFill>
                <a:srgbClr val="FFFFFF">
                  <a:alpha val="16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5"/>
              <p:cNvSpPr/>
              <p:nvPr/>
            </p:nvSpPr>
            <p:spPr>
              <a:xfrm>
                <a:off x="1063900" y="3342163"/>
                <a:ext cx="18550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742" h="1113" extrusionOk="0">
                    <a:moveTo>
                      <a:pt x="240" y="0"/>
                    </a:moveTo>
                    <a:cubicBezTo>
                      <a:pt x="230" y="22"/>
                      <a:pt x="1" y="535"/>
                      <a:pt x="689" y="1112"/>
                    </a:cubicBezTo>
                    <a:lnTo>
                      <a:pt x="741" y="1051"/>
                    </a:lnTo>
                    <a:cubicBezTo>
                      <a:pt x="103" y="515"/>
                      <a:pt x="305" y="54"/>
                      <a:pt x="315" y="36"/>
                    </a:cubicBezTo>
                    <a:lnTo>
                      <a:pt x="24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5"/>
              <p:cNvSpPr/>
              <p:nvPr/>
            </p:nvSpPr>
            <p:spPr>
              <a:xfrm>
                <a:off x="1086675" y="3337038"/>
                <a:ext cx="11825" cy="3432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373" extrusionOk="0">
                    <a:moveTo>
                      <a:pt x="76" y="0"/>
                    </a:moveTo>
                    <a:lnTo>
                      <a:pt x="1" y="32"/>
                    </a:lnTo>
                    <a:cubicBezTo>
                      <a:pt x="5" y="42"/>
                      <a:pt x="381" y="976"/>
                      <a:pt x="109" y="1322"/>
                    </a:cubicBezTo>
                    <a:lnTo>
                      <a:pt x="172" y="1372"/>
                    </a:lnTo>
                    <a:cubicBezTo>
                      <a:pt x="473" y="989"/>
                      <a:pt x="92" y="42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5"/>
              <p:cNvSpPr/>
              <p:nvPr/>
            </p:nvSpPr>
            <p:spPr>
              <a:xfrm>
                <a:off x="1089950" y="3337138"/>
                <a:ext cx="228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383" extrusionOk="0">
                    <a:moveTo>
                      <a:pt x="749" y="1"/>
                    </a:moveTo>
                    <a:lnTo>
                      <a:pt x="671" y="25"/>
                    </a:lnTo>
                    <a:cubicBezTo>
                      <a:pt x="673" y="31"/>
                      <a:pt x="823" y="528"/>
                      <a:pt x="604" y="906"/>
                    </a:cubicBezTo>
                    <a:cubicBezTo>
                      <a:pt x="486" y="1108"/>
                      <a:pt x="283" y="1242"/>
                      <a:pt x="0" y="1304"/>
                    </a:cubicBezTo>
                    <a:lnTo>
                      <a:pt x="18" y="1383"/>
                    </a:lnTo>
                    <a:cubicBezTo>
                      <a:pt x="323" y="1315"/>
                      <a:pt x="543" y="1169"/>
                      <a:pt x="673" y="945"/>
                    </a:cubicBezTo>
                    <a:cubicBezTo>
                      <a:pt x="911" y="536"/>
                      <a:pt x="755" y="22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5"/>
              <p:cNvSpPr/>
              <p:nvPr/>
            </p:nvSpPr>
            <p:spPr>
              <a:xfrm>
                <a:off x="1045750" y="3375988"/>
                <a:ext cx="35125" cy="509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2037" extrusionOk="0">
                    <a:moveTo>
                      <a:pt x="1352" y="0"/>
                    </a:moveTo>
                    <a:cubicBezTo>
                      <a:pt x="350" y="860"/>
                      <a:pt x="3" y="2001"/>
                      <a:pt x="0" y="2013"/>
                    </a:cubicBezTo>
                    <a:lnTo>
                      <a:pt x="78" y="2036"/>
                    </a:lnTo>
                    <a:cubicBezTo>
                      <a:pt x="81" y="2024"/>
                      <a:pt x="423" y="905"/>
                      <a:pt x="1405" y="61"/>
                    </a:cubicBezTo>
                    <a:lnTo>
                      <a:pt x="13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5"/>
              <p:cNvSpPr/>
              <p:nvPr/>
            </p:nvSpPr>
            <p:spPr>
              <a:xfrm>
                <a:off x="1091825" y="3373838"/>
                <a:ext cx="4037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416" extrusionOk="0">
                    <a:moveTo>
                      <a:pt x="17" y="0"/>
                    </a:moveTo>
                    <a:lnTo>
                      <a:pt x="1" y="79"/>
                    </a:lnTo>
                    <a:cubicBezTo>
                      <a:pt x="1233" y="343"/>
                      <a:pt x="1534" y="1405"/>
                      <a:pt x="1537" y="1415"/>
                    </a:cubicBezTo>
                    <a:lnTo>
                      <a:pt x="1615" y="1395"/>
                    </a:lnTo>
                    <a:cubicBezTo>
                      <a:pt x="1612" y="1384"/>
                      <a:pt x="1300" y="276"/>
                      <a:pt x="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5"/>
              <p:cNvSpPr/>
              <p:nvPr/>
            </p:nvSpPr>
            <p:spPr>
              <a:xfrm>
                <a:off x="1087825" y="3378138"/>
                <a:ext cx="15425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644" extrusionOk="0">
                    <a:moveTo>
                      <a:pt x="78" y="0"/>
                    </a:moveTo>
                    <a:lnTo>
                      <a:pt x="0" y="23"/>
                    </a:lnTo>
                    <a:cubicBezTo>
                      <a:pt x="256" y="875"/>
                      <a:pt x="539" y="1636"/>
                      <a:pt x="541" y="1643"/>
                    </a:cubicBezTo>
                    <a:lnTo>
                      <a:pt x="616" y="1615"/>
                    </a:lnTo>
                    <a:cubicBezTo>
                      <a:pt x="613" y="1609"/>
                      <a:pt x="333" y="849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5"/>
              <p:cNvSpPr/>
              <p:nvPr/>
            </p:nvSpPr>
            <p:spPr>
              <a:xfrm>
                <a:off x="1092000" y="3373738"/>
                <a:ext cx="56575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692" extrusionOk="0">
                    <a:moveTo>
                      <a:pt x="129" y="0"/>
                    </a:moveTo>
                    <a:cubicBezTo>
                      <a:pt x="87" y="0"/>
                      <a:pt x="44" y="1"/>
                      <a:pt x="0" y="3"/>
                    </a:cubicBezTo>
                    <a:lnTo>
                      <a:pt x="4" y="84"/>
                    </a:lnTo>
                    <a:cubicBezTo>
                      <a:pt x="45" y="82"/>
                      <a:pt x="85" y="81"/>
                      <a:pt x="125" y="81"/>
                    </a:cubicBezTo>
                    <a:cubicBezTo>
                      <a:pt x="1735" y="81"/>
                      <a:pt x="2180" y="1675"/>
                      <a:pt x="2185" y="1692"/>
                    </a:cubicBezTo>
                    <a:lnTo>
                      <a:pt x="2263" y="1670"/>
                    </a:lnTo>
                    <a:cubicBezTo>
                      <a:pt x="2258" y="1654"/>
                      <a:pt x="1797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5"/>
              <p:cNvSpPr/>
              <p:nvPr/>
            </p:nvSpPr>
            <p:spPr>
              <a:xfrm>
                <a:off x="1039050" y="3373763"/>
                <a:ext cx="3850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252" extrusionOk="0">
                    <a:moveTo>
                      <a:pt x="1502" y="0"/>
                    </a:moveTo>
                    <a:cubicBezTo>
                      <a:pt x="778" y="0"/>
                      <a:pt x="32" y="1158"/>
                      <a:pt x="0" y="1207"/>
                    </a:cubicBezTo>
                    <a:lnTo>
                      <a:pt x="69" y="1252"/>
                    </a:lnTo>
                    <a:cubicBezTo>
                      <a:pt x="77" y="1239"/>
                      <a:pt x="822" y="81"/>
                      <a:pt x="1505" y="81"/>
                    </a:cubicBezTo>
                    <a:cubicBezTo>
                      <a:pt x="1516" y="81"/>
                      <a:pt x="1526" y="82"/>
                      <a:pt x="1536" y="82"/>
                    </a:cubicBezTo>
                    <a:lnTo>
                      <a:pt x="1539" y="1"/>
                    </a:lnTo>
                    <a:cubicBezTo>
                      <a:pt x="1527" y="0"/>
                      <a:pt x="1516" y="0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138E9B-13D8-CC10-0088-7FA245F97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527931"/>
              </p:ext>
            </p:extLst>
          </p:nvPr>
        </p:nvGraphicFramePr>
        <p:xfrm>
          <a:off x="1230721" y="317226"/>
          <a:ext cx="6682557" cy="2926080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5428809">
                  <a:extLst>
                    <a:ext uri="{9D8B030D-6E8A-4147-A177-3AD203B41FA5}">
                      <a16:colId xmlns:a16="http://schemas.microsoft.com/office/drawing/2014/main" val="206274175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2508178897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3513466139"/>
                    </a:ext>
                  </a:extLst>
                </a:gridCol>
              </a:tblGrid>
              <a:tr h="461178">
                <a:tc>
                  <a:txBody>
                    <a:bodyPr/>
                    <a:lstStyle/>
                    <a:p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T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F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250432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1. Minh’s peers bullied him.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2166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2. Dad could always get things back.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58684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3. Dad’s peers got his money.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95398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4. Minh had an embarrassing experience.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66713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5. Minh understood the lesson well.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60142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D31CF7-7E64-CA48-7A7A-C6409AE9D91B}"/>
              </a:ext>
            </a:extLst>
          </p:cNvPr>
          <p:cNvSpPr/>
          <p:nvPr/>
        </p:nvSpPr>
        <p:spPr>
          <a:xfrm>
            <a:off x="1308869" y="3416473"/>
            <a:ext cx="6526260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Dad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Once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he and his friends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 waited for me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outside the school and snatched my backpack. They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got all my money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.</a:t>
            </a:r>
            <a:endParaRPr lang="en-US" sz="2800" b="1" dirty="0">
              <a:solidFill>
                <a:srgbClr val="FF0000"/>
              </a:solidFill>
              <a:latin typeface="Patrick Hand" pitchFamily="2" charset="77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27717-ECD0-324A-0A22-50C5217C3354}"/>
              </a:ext>
            </a:extLst>
          </p:cNvPr>
          <p:cNvSpPr txBox="1"/>
          <p:nvPr/>
        </p:nvSpPr>
        <p:spPr>
          <a:xfrm>
            <a:off x="1545898" y="1782093"/>
            <a:ext cx="16129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Dad’s peers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13" name="Google Shape;3073;p75">
            <a:extLst>
              <a:ext uri="{FF2B5EF4-FFF2-40B4-BE49-F238E27FC236}">
                <a16:creationId xmlns:a16="http://schemas.microsoft.com/office/drawing/2014/main" id="{A71C5893-95BC-9A9E-2A2B-79EDC683124E}"/>
              </a:ext>
            </a:extLst>
          </p:cNvPr>
          <p:cNvSpPr>
            <a:spLocks noChangeAspect="1"/>
          </p:cNvSpPr>
          <p:nvPr/>
        </p:nvSpPr>
        <p:spPr>
          <a:xfrm>
            <a:off x="7383555" y="888122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4" name="Google Shape;3073;p75">
            <a:extLst>
              <a:ext uri="{FF2B5EF4-FFF2-40B4-BE49-F238E27FC236}">
                <a16:creationId xmlns:a16="http://schemas.microsoft.com/office/drawing/2014/main" id="{7EFE9E85-D86B-91D2-9E36-C0C87C6E7E7F}"/>
              </a:ext>
            </a:extLst>
          </p:cNvPr>
          <p:cNvSpPr>
            <a:spLocks noChangeAspect="1"/>
          </p:cNvSpPr>
          <p:nvPr/>
        </p:nvSpPr>
        <p:spPr>
          <a:xfrm>
            <a:off x="7383555" y="1376459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2C5B3-C7E7-D653-3C52-F4CEF51C96FB}"/>
              </a:ext>
            </a:extLst>
          </p:cNvPr>
          <p:cNvSpPr txBox="1"/>
          <p:nvPr/>
        </p:nvSpPr>
        <p:spPr>
          <a:xfrm>
            <a:off x="3032827" y="1777975"/>
            <a:ext cx="19399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got his money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6" name="Google Shape;3073;p75">
            <a:extLst>
              <a:ext uri="{FF2B5EF4-FFF2-40B4-BE49-F238E27FC236}">
                <a16:creationId xmlns:a16="http://schemas.microsoft.com/office/drawing/2014/main" id="{2093DDE7-8C13-7BA6-CB93-BC6854BE6FFF}"/>
              </a:ext>
            </a:extLst>
          </p:cNvPr>
          <p:cNvSpPr>
            <a:spLocks noChangeAspect="1"/>
          </p:cNvSpPr>
          <p:nvPr/>
        </p:nvSpPr>
        <p:spPr>
          <a:xfrm>
            <a:off x="6759358" y="1866611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7" name="03">
            <a:hlinkClick r:id="" action="ppaction://media"/>
            <a:extLst>
              <a:ext uri="{FF2B5EF4-FFF2-40B4-BE49-F238E27FC236}">
                <a16:creationId xmlns:a16="http://schemas.microsoft.com/office/drawing/2014/main" id="{28BC09FA-BBD1-A4F0-37CD-9B2A33271D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794" y="3864679"/>
            <a:ext cx="635922" cy="6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animBg="1"/>
      <p:bldP spid="12" grpId="0"/>
      <p:bldP spid="2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138E9B-13D8-CC10-0088-7FA245F97BDB}"/>
              </a:ext>
            </a:extLst>
          </p:cNvPr>
          <p:cNvGraphicFramePr>
            <a:graphicFrameLocks noGrp="1"/>
          </p:cNvGraphicFramePr>
          <p:nvPr/>
        </p:nvGraphicFramePr>
        <p:xfrm>
          <a:off x="1230721" y="317226"/>
          <a:ext cx="6682557" cy="2926080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5428809">
                  <a:extLst>
                    <a:ext uri="{9D8B030D-6E8A-4147-A177-3AD203B41FA5}">
                      <a16:colId xmlns:a16="http://schemas.microsoft.com/office/drawing/2014/main" val="206274175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2508178897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3513466139"/>
                    </a:ext>
                  </a:extLst>
                </a:gridCol>
              </a:tblGrid>
              <a:tr h="461178">
                <a:tc>
                  <a:txBody>
                    <a:bodyPr/>
                    <a:lstStyle/>
                    <a:p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T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F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250432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1. Minh’s peers bullied him.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2166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2. Dad could always get things back.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58684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3. Dad’s peers got his money.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95398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4. Minh had an embarrassing experience.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66713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5. Minh understood the lesson well.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60142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D31CF7-7E64-CA48-7A7A-C6409AE9D91B}"/>
              </a:ext>
            </a:extLst>
          </p:cNvPr>
          <p:cNvSpPr/>
          <p:nvPr/>
        </p:nvSpPr>
        <p:spPr>
          <a:xfrm>
            <a:off x="1308869" y="3491340"/>
            <a:ext cx="6526260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Minh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: I stood there and couldn't say anything. I felt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so embarrassed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!</a:t>
            </a:r>
          </a:p>
        </p:txBody>
      </p:sp>
      <p:sp>
        <p:nvSpPr>
          <p:cNvPr id="13" name="Google Shape;3073;p75">
            <a:extLst>
              <a:ext uri="{FF2B5EF4-FFF2-40B4-BE49-F238E27FC236}">
                <a16:creationId xmlns:a16="http://schemas.microsoft.com/office/drawing/2014/main" id="{A71C5893-95BC-9A9E-2A2B-79EDC683124E}"/>
              </a:ext>
            </a:extLst>
          </p:cNvPr>
          <p:cNvSpPr>
            <a:spLocks noChangeAspect="1"/>
          </p:cNvSpPr>
          <p:nvPr/>
        </p:nvSpPr>
        <p:spPr>
          <a:xfrm>
            <a:off x="7383555" y="888122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4" name="Google Shape;3073;p75">
            <a:extLst>
              <a:ext uri="{FF2B5EF4-FFF2-40B4-BE49-F238E27FC236}">
                <a16:creationId xmlns:a16="http://schemas.microsoft.com/office/drawing/2014/main" id="{7EFE9E85-D86B-91D2-9E36-C0C87C6E7E7F}"/>
              </a:ext>
            </a:extLst>
          </p:cNvPr>
          <p:cNvSpPr>
            <a:spLocks noChangeAspect="1"/>
          </p:cNvSpPr>
          <p:nvPr/>
        </p:nvSpPr>
        <p:spPr>
          <a:xfrm>
            <a:off x="7383555" y="1376459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6" name="Google Shape;3073;p75">
            <a:extLst>
              <a:ext uri="{FF2B5EF4-FFF2-40B4-BE49-F238E27FC236}">
                <a16:creationId xmlns:a16="http://schemas.microsoft.com/office/drawing/2014/main" id="{2093DDE7-8C13-7BA6-CB93-BC6854BE6FFF}"/>
              </a:ext>
            </a:extLst>
          </p:cNvPr>
          <p:cNvSpPr>
            <a:spLocks noChangeAspect="1"/>
          </p:cNvSpPr>
          <p:nvPr/>
        </p:nvSpPr>
        <p:spPr>
          <a:xfrm>
            <a:off x="6759358" y="1866611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33B35-A50D-EC5F-BE81-637557D432DA}"/>
              </a:ext>
            </a:extLst>
          </p:cNvPr>
          <p:cNvSpPr txBox="1"/>
          <p:nvPr/>
        </p:nvSpPr>
        <p:spPr>
          <a:xfrm>
            <a:off x="1512947" y="2268125"/>
            <a:ext cx="7761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Minh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B7F76-7B46-12B1-C163-0D2AC09606A7}"/>
              </a:ext>
            </a:extLst>
          </p:cNvPr>
          <p:cNvSpPr txBox="1"/>
          <p:nvPr/>
        </p:nvSpPr>
        <p:spPr>
          <a:xfrm>
            <a:off x="3041065" y="2272245"/>
            <a:ext cx="33602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embarrassing experience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8" name="Google Shape;3073;p75">
            <a:extLst>
              <a:ext uri="{FF2B5EF4-FFF2-40B4-BE49-F238E27FC236}">
                <a16:creationId xmlns:a16="http://schemas.microsoft.com/office/drawing/2014/main" id="{79683810-6D53-E2E9-0BD0-374895D38257}"/>
              </a:ext>
            </a:extLst>
          </p:cNvPr>
          <p:cNvSpPr>
            <a:spLocks noChangeAspect="1"/>
          </p:cNvSpPr>
          <p:nvPr/>
        </p:nvSpPr>
        <p:spPr>
          <a:xfrm>
            <a:off x="6759938" y="2356761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9" name="04">
            <a:hlinkClick r:id="" action="ppaction://media"/>
            <a:extLst>
              <a:ext uri="{FF2B5EF4-FFF2-40B4-BE49-F238E27FC236}">
                <a16:creationId xmlns:a16="http://schemas.microsoft.com/office/drawing/2014/main" id="{A0F05371-03D9-DDD7-EF97-E8D38C84F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782" y="3731474"/>
            <a:ext cx="575340" cy="5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3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138E9B-13D8-CC10-0088-7FA245F97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86015"/>
              </p:ext>
            </p:extLst>
          </p:nvPr>
        </p:nvGraphicFramePr>
        <p:xfrm>
          <a:off x="1230721" y="317226"/>
          <a:ext cx="6682557" cy="2926080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5428809">
                  <a:extLst>
                    <a:ext uri="{9D8B030D-6E8A-4147-A177-3AD203B41FA5}">
                      <a16:colId xmlns:a16="http://schemas.microsoft.com/office/drawing/2014/main" val="206274175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2508178897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3513466139"/>
                    </a:ext>
                  </a:extLst>
                </a:gridCol>
              </a:tblGrid>
              <a:tr h="461178">
                <a:tc>
                  <a:txBody>
                    <a:bodyPr/>
                    <a:lstStyle/>
                    <a:p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T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F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250432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1. Minh’s peers bullied him.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2166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2. Dad could always get things back.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58684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3. Dad’s peers got his money.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95398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4. Minh had an embarrassing experience.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66713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5. Minh understood the lesson well.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60142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D31CF7-7E64-CA48-7A7A-C6409AE9D91B}"/>
              </a:ext>
            </a:extLst>
          </p:cNvPr>
          <p:cNvSpPr/>
          <p:nvPr/>
        </p:nvSpPr>
        <p:spPr>
          <a:xfrm>
            <a:off x="1308869" y="3491340"/>
            <a:ext cx="6526260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Minh: I did. But I actually learnt it by rote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without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 really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understanding the lesson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</a:rPr>
              <a:t>.</a:t>
            </a:r>
          </a:p>
        </p:txBody>
      </p:sp>
      <p:sp>
        <p:nvSpPr>
          <p:cNvPr id="13" name="Google Shape;3073;p75">
            <a:extLst>
              <a:ext uri="{FF2B5EF4-FFF2-40B4-BE49-F238E27FC236}">
                <a16:creationId xmlns:a16="http://schemas.microsoft.com/office/drawing/2014/main" id="{A71C5893-95BC-9A9E-2A2B-79EDC683124E}"/>
              </a:ext>
            </a:extLst>
          </p:cNvPr>
          <p:cNvSpPr>
            <a:spLocks noChangeAspect="1"/>
          </p:cNvSpPr>
          <p:nvPr/>
        </p:nvSpPr>
        <p:spPr>
          <a:xfrm>
            <a:off x="7383555" y="888122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4" name="Google Shape;3073;p75">
            <a:extLst>
              <a:ext uri="{FF2B5EF4-FFF2-40B4-BE49-F238E27FC236}">
                <a16:creationId xmlns:a16="http://schemas.microsoft.com/office/drawing/2014/main" id="{7EFE9E85-D86B-91D2-9E36-C0C87C6E7E7F}"/>
              </a:ext>
            </a:extLst>
          </p:cNvPr>
          <p:cNvSpPr>
            <a:spLocks noChangeAspect="1"/>
          </p:cNvSpPr>
          <p:nvPr/>
        </p:nvSpPr>
        <p:spPr>
          <a:xfrm>
            <a:off x="7383555" y="1376459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6" name="Google Shape;3073;p75">
            <a:extLst>
              <a:ext uri="{FF2B5EF4-FFF2-40B4-BE49-F238E27FC236}">
                <a16:creationId xmlns:a16="http://schemas.microsoft.com/office/drawing/2014/main" id="{2093DDE7-8C13-7BA6-CB93-BC6854BE6FFF}"/>
              </a:ext>
            </a:extLst>
          </p:cNvPr>
          <p:cNvSpPr>
            <a:spLocks noChangeAspect="1"/>
          </p:cNvSpPr>
          <p:nvPr/>
        </p:nvSpPr>
        <p:spPr>
          <a:xfrm>
            <a:off x="6759358" y="1866611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C33B35-A50D-EC5F-BE81-637557D432DA}"/>
              </a:ext>
            </a:extLst>
          </p:cNvPr>
          <p:cNvSpPr txBox="1"/>
          <p:nvPr/>
        </p:nvSpPr>
        <p:spPr>
          <a:xfrm>
            <a:off x="1529067" y="2747637"/>
            <a:ext cx="7761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Minh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B7F76-7B46-12B1-C163-0D2AC09606A7}"/>
              </a:ext>
            </a:extLst>
          </p:cNvPr>
          <p:cNvSpPr txBox="1"/>
          <p:nvPr/>
        </p:nvSpPr>
        <p:spPr>
          <a:xfrm>
            <a:off x="2192567" y="2758277"/>
            <a:ext cx="34964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understood the lesson well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8" name="Google Shape;3073;p75">
            <a:extLst>
              <a:ext uri="{FF2B5EF4-FFF2-40B4-BE49-F238E27FC236}">
                <a16:creationId xmlns:a16="http://schemas.microsoft.com/office/drawing/2014/main" id="{79683810-6D53-E2E9-0BD0-374895D38257}"/>
              </a:ext>
            </a:extLst>
          </p:cNvPr>
          <p:cNvSpPr>
            <a:spLocks noChangeAspect="1"/>
          </p:cNvSpPr>
          <p:nvPr/>
        </p:nvSpPr>
        <p:spPr>
          <a:xfrm>
            <a:off x="6759938" y="2356761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9" name="Google Shape;3073;p75">
            <a:extLst>
              <a:ext uri="{FF2B5EF4-FFF2-40B4-BE49-F238E27FC236}">
                <a16:creationId xmlns:a16="http://schemas.microsoft.com/office/drawing/2014/main" id="{7112ABF1-A6AF-8935-297D-87F2F34F6561}"/>
              </a:ext>
            </a:extLst>
          </p:cNvPr>
          <p:cNvSpPr>
            <a:spLocks noChangeAspect="1"/>
          </p:cNvSpPr>
          <p:nvPr/>
        </p:nvSpPr>
        <p:spPr>
          <a:xfrm>
            <a:off x="7383555" y="2836273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11" name="05">
            <a:hlinkClick r:id="" action="ppaction://media"/>
            <a:extLst>
              <a:ext uri="{FF2B5EF4-FFF2-40B4-BE49-F238E27FC236}">
                <a16:creationId xmlns:a16="http://schemas.microsoft.com/office/drawing/2014/main" id="{73760671-6FA5-110B-AC50-B00CC48A5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691" y="3749551"/>
            <a:ext cx="539186" cy="5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3" grpId="0"/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66A0-E499-B19D-52A5-D0DF6B39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213" y="151248"/>
            <a:ext cx="2406259" cy="572700"/>
          </a:xfrm>
        </p:spPr>
        <p:txBody>
          <a:bodyPr/>
          <a:lstStyle/>
          <a:p>
            <a:r>
              <a:rPr lang="en-VN" dirty="0"/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DA088-6088-8688-312F-A54D466E2863}"/>
              </a:ext>
            </a:extLst>
          </p:cNvPr>
          <p:cNvSpPr txBox="1"/>
          <p:nvPr/>
        </p:nvSpPr>
        <p:spPr>
          <a:xfrm>
            <a:off x="403122" y="842644"/>
            <a:ext cx="40213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itchFamily="2" charset="77"/>
              </a:rPr>
              <a:t>Minh: Dad, what was your worst experience at school?</a:t>
            </a:r>
          </a:p>
          <a:p>
            <a:r>
              <a:rPr lang="en-US" sz="2000" b="1" dirty="0">
                <a:latin typeface="Patrick Hand" pitchFamily="2" charset="77"/>
              </a:rPr>
              <a:t>Dad: A classmate bullied me.</a:t>
            </a:r>
          </a:p>
          <a:p>
            <a:r>
              <a:rPr lang="en-US" sz="2000" b="1" dirty="0">
                <a:latin typeface="Patrick Hand" pitchFamily="2" charset="77"/>
              </a:rPr>
              <a:t>Minh: Really? What happened, dad?</a:t>
            </a:r>
          </a:p>
          <a:p>
            <a:r>
              <a:rPr lang="en-US" sz="2000" b="1" dirty="0">
                <a:latin typeface="Patrick Hand" pitchFamily="2" charset="77"/>
              </a:rPr>
              <a:t>Dad: A big boy in my class was always taking my things. I could never get anything back. Once he and his friends waited for me</a:t>
            </a:r>
          </a:p>
          <a:p>
            <a:r>
              <a:rPr lang="en-US" sz="2000" b="1" dirty="0">
                <a:latin typeface="Patrick Hand" pitchFamily="2" charset="77"/>
              </a:rPr>
              <a:t>outside the school and snatched my backpack. They got all my money.</a:t>
            </a:r>
          </a:p>
          <a:p>
            <a:r>
              <a:rPr lang="en-US" sz="2000" b="1" dirty="0">
                <a:latin typeface="Patrick Hand" pitchFamily="2" charset="77"/>
              </a:rPr>
              <a:t>Minh: What did you do then?</a:t>
            </a:r>
          </a:p>
          <a:p>
            <a:r>
              <a:rPr lang="en-US" sz="2000" b="1" dirty="0">
                <a:latin typeface="Patrick Hand" pitchFamily="2" charset="77"/>
              </a:rPr>
              <a:t>Dad: I was so angry that I fought back.</a:t>
            </a:r>
          </a:p>
          <a:p>
            <a:r>
              <a:rPr lang="en-US" sz="2000" b="1" dirty="0">
                <a:latin typeface="Patrick Hand" pitchFamily="2" charset="77"/>
              </a:rPr>
              <a:t>Minh: Wow. What happened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A39C4-4A51-0895-3EFB-483766A2A43E}"/>
              </a:ext>
            </a:extLst>
          </p:cNvPr>
          <p:cNvSpPr txBox="1"/>
          <p:nvPr/>
        </p:nvSpPr>
        <p:spPr>
          <a:xfrm>
            <a:off x="4424516" y="227091"/>
            <a:ext cx="45719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trick Hand" pitchFamily="2" charset="77"/>
              </a:rPr>
              <a:t>Dad: He was totally surprised. But then he returned my money and went away ... What about you?</a:t>
            </a:r>
          </a:p>
          <a:p>
            <a:r>
              <a:rPr lang="en-US" sz="2000" b="1" dirty="0">
                <a:latin typeface="Patrick Hand" pitchFamily="2" charset="77"/>
              </a:rPr>
              <a:t>Minh: Well, it was just last week. My biology teacher checked our understanding of the previous lesson. My mind suddenly went</a:t>
            </a:r>
          </a:p>
          <a:p>
            <a:r>
              <a:rPr lang="en-US" sz="2000" b="1" dirty="0">
                <a:latin typeface="Patrick Hand" pitchFamily="2" charset="77"/>
              </a:rPr>
              <a:t>blank. I stood there and couldn't say anything. I felt so embarrassed!</a:t>
            </a:r>
          </a:p>
          <a:p>
            <a:r>
              <a:rPr lang="en-US" sz="2000" b="1" dirty="0">
                <a:latin typeface="Patrick Hand" pitchFamily="2" charset="77"/>
              </a:rPr>
              <a:t>Dad: So what happened then?</a:t>
            </a:r>
          </a:p>
          <a:p>
            <a:r>
              <a:rPr lang="en-US" sz="2000" b="1" dirty="0">
                <a:latin typeface="Patrick Hand" pitchFamily="2" charset="77"/>
              </a:rPr>
              <a:t>Minh: I got a zero.</a:t>
            </a:r>
          </a:p>
          <a:p>
            <a:r>
              <a:rPr lang="en-US" sz="2000" b="1" dirty="0">
                <a:latin typeface="Patrick Hand" pitchFamily="2" charset="77"/>
              </a:rPr>
              <a:t>Dad: Sorry about that.</a:t>
            </a:r>
          </a:p>
          <a:p>
            <a:r>
              <a:rPr lang="en-US" sz="2000" b="1" dirty="0">
                <a:latin typeface="Patrick Hand" pitchFamily="2" charset="77"/>
              </a:rPr>
              <a:t>Minh: It was such a terrible experience.</a:t>
            </a:r>
          </a:p>
          <a:p>
            <a:r>
              <a:rPr lang="en-US" sz="2000" b="1" dirty="0">
                <a:latin typeface="Patrick Hand" pitchFamily="2" charset="77"/>
              </a:rPr>
              <a:t>Dad: Didn't you revise the lesson?</a:t>
            </a:r>
          </a:p>
          <a:p>
            <a:r>
              <a:rPr lang="en-US" sz="2000" b="1" dirty="0">
                <a:latin typeface="Patrick Hand" pitchFamily="2" charset="77"/>
              </a:rPr>
              <a:t>Minh: I did. But I actually learnt it by rote without really understanding the lesson.</a:t>
            </a: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73851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495DE-C82D-0A03-BF4C-182BC208596D}"/>
              </a:ext>
            </a:extLst>
          </p:cNvPr>
          <p:cNvSpPr txBox="1"/>
          <p:nvPr/>
        </p:nvSpPr>
        <p:spPr>
          <a:xfrm>
            <a:off x="191264" y="823849"/>
            <a:ext cx="5481568" cy="4154984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200" b="1" i="0" dirty="0">
                <a:solidFill>
                  <a:srgbClr val="F26548"/>
                </a:solidFill>
                <a:effectLst/>
                <a:latin typeface="Patrick Hand" pitchFamily="2" charset="77"/>
              </a:rPr>
              <a:t>1.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Dad and Minh are talking about </a:t>
            </a:r>
            <a:r>
              <a:rPr lang="en-US" sz="2200" b="1" i="0" dirty="0">
                <a:solidFill>
                  <a:srgbClr val="949599"/>
                </a:solidFill>
                <a:effectLst/>
                <a:latin typeface="Patrick Hand" pitchFamily="2" charset="77"/>
              </a:rPr>
              <a:t>______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.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A.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dad’s experiences 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B.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Minh’s experiences 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C.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experiences of Minh and his dad</a:t>
            </a:r>
          </a:p>
          <a:p>
            <a:r>
              <a:rPr lang="en-US" sz="2200" b="1" i="0" dirty="0">
                <a:solidFill>
                  <a:srgbClr val="F26548"/>
                </a:solidFill>
                <a:effectLst/>
                <a:latin typeface="Patrick Hand" pitchFamily="2" charset="77"/>
              </a:rPr>
              <a:t>2.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Dad’s classmates often </a:t>
            </a:r>
            <a:r>
              <a:rPr lang="en-US" sz="2200" b="1" i="0" dirty="0">
                <a:solidFill>
                  <a:srgbClr val="949599"/>
                </a:solidFill>
                <a:effectLst/>
                <a:latin typeface="Patrick Hand" pitchFamily="2" charset="77"/>
              </a:rPr>
              <a:t>______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him.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A.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bullied 	</a:t>
            </a:r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B.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helped 	</a:t>
            </a:r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C.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argued with</a:t>
            </a:r>
          </a:p>
          <a:p>
            <a:r>
              <a:rPr lang="en-US" sz="2200" b="1" i="0" dirty="0">
                <a:solidFill>
                  <a:srgbClr val="F26548"/>
                </a:solidFill>
                <a:effectLst/>
                <a:latin typeface="Patrick Hand" pitchFamily="2" charset="77"/>
              </a:rPr>
              <a:t>3.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Minh’s dad </a:t>
            </a:r>
            <a:r>
              <a:rPr lang="en-US" sz="2200" b="1" i="0" dirty="0">
                <a:solidFill>
                  <a:srgbClr val="949599"/>
                </a:solidFill>
                <a:effectLst/>
                <a:latin typeface="Patrick Hand" pitchFamily="2" charset="77"/>
              </a:rPr>
              <a:t>______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the bullies.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A.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ran away from </a:t>
            </a:r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B.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shouted at 	</a:t>
            </a:r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C.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fought</a:t>
            </a:r>
          </a:p>
          <a:p>
            <a:r>
              <a:rPr lang="en-US" sz="2200" b="1" i="0" dirty="0">
                <a:solidFill>
                  <a:srgbClr val="F26548"/>
                </a:solidFill>
                <a:effectLst/>
                <a:latin typeface="Patrick Hand" pitchFamily="2" charset="77"/>
              </a:rPr>
              <a:t>4.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Minh got a low mark because he </a:t>
            </a:r>
            <a:r>
              <a:rPr lang="en-US" sz="2200" b="1" i="0" dirty="0">
                <a:solidFill>
                  <a:srgbClr val="949599"/>
                </a:solidFill>
                <a:effectLst/>
                <a:latin typeface="Patrick Hand" pitchFamily="2" charset="77"/>
              </a:rPr>
              <a:t>______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.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A.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reviewed the lesson 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B.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learnt the lesson by rote </a:t>
            </a:r>
          </a:p>
          <a:p>
            <a:r>
              <a:rPr lang="en-US" sz="2200" b="1" i="0" dirty="0">
                <a:solidFill>
                  <a:srgbClr val="1FB0E6"/>
                </a:solidFill>
                <a:effectLst/>
                <a:latin typeface="Patrick Hand" pitchFamily="2" charset="77"/>
              </a:rPr>
              <a:t>C. </a:t>
            </a:r>
            <a:r>
              <a:rPr lang="en-US" sz="2200" b="1" i="0" dirty="0">
                <a:solidFill>
                  <a:srgbClr val="242021"/>
                </a:solidFill>
                <a:effectLst/>
                <a:latin typeface="Patrick Hand" pitchFamily="2" charset="77"/>
              </a:rPr>
              <a:t>learnt the lesson by heart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B38E98-5449-5E5A-0D7D-D6DBD89524CF}"/>
              </a:ext>
            </a:extLst>
          </p:cNvPr>
          <p:cNvSpPr/>
          <p:nvPr/>
        </p:nvSpPr>
        <p:spPr>
          <a:xfrm>
            <a:off x="620941" y="130697"/>
            <a:ext cx="7902118" cy="589935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3500"/>
            </a:pPr>
            <a:r>
              <a:rPr lang="en-US" sz="2600" dirty="0">
                <a:solidFill>
                  <a:schemeClr val="dk1"/>
                </a:solidFill>
                <a:latin typeface="Chewy"/>
                <a:sym typeface="Chewy"/>
              </a:rPr>
              <a:t>Ex 3: Listen again and choose the correct answer A, B, or C.</a:t>
            </a:r>
            <a:endParaRPr lang="en-VN" sz="2600" dirty="0">
              <a:solidFill>
                <a:schemeClr val="dk1"/>
              </a:solidFill>
              <a:latin typeface="Chewy"/>
              <a:sym typeface="Chewy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28353-CC8E-08DF-EA85-B554F44E0678}"/>
              </a:ext>
            </a:extLst>
          </p:cNvPr>
          <p:cNvSpPr/>
          <p:nvPr/>
        </p:nvSpPr>
        <p:spPr>
          <a:xfrm>
            <a:off x="5823751" y="823849"/>
            <a:ext cx="3128985" cy="4154984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Dẫn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chứng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: Minh: Dad, what was your worst </a:t>
            </a:r>
            <a:r>
              <a:rPr 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experience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 at school?</a:t>
            </a:r>
          </a:p>
          <a:p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Dẫn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chứng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: Dad: A classmate </a:t>
            </a:r>
            <a:r>
              <a:rPr 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bullied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 me.</a:t>
            </a:r>
          </a:p>
          <a:p>
            <a:endParaRPr lang="en-US" sz="2200" b="1" dirty="0">
              <a:solidFill>
                <a:srgbClr val="FF0000"/>
              </a:solidFill>
              <a:latin typeface="Patrick Hand" pitchFamily="2" charset="77"/>
              <a:cs typeface="Arial"/>
            </a:endParaRPr>
          </a:p>
          <a:p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Dẫn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chứng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: Dad: I was so angry that I </a:t>
            </a:r>
            <a:r>
              <a:rPr 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fought back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.</a:t>
            </a:r>
            <a:endParaRPr lang="en-US" sz="2200" b="1" dirty="0">
              <a:solidFill>
                <a:srgbClr val="FF0000"/>
              </a:solidFill>
              <a:latin typeface="Patrick Hand" pitchFamily="2" charset="77"/>
            </a:endParaRPr>
          </a:p>
          <a:p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Dẫn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Patrick Hand" pitchFamily="2" charset="77"/>
                <a:cs typeface="Arial"/>
              </a:rPr>
              <a:t>chứng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: Minh: I did. But I actually </a:t>
            </a:r>
            <a:r>
              <a:rPr lang="en-US" sz="22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learnt it by rote</a:t>
            </a:r>
            <a:r>
              <a:rPr lang="en-US" sz="22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 without really understanding the lesson.</a:t>
            </a:r>
          </a:p>
        </p:txBody>
      </p:sp>
      <p:pic>
        <p:nvPicPr>
          <p:cNvPr id="6" name="06">
            <a:hlinkClick r:id="" action="ppaction://media"/>
            <a:extLst>
              <a:ext uri="{FF2B5EF4-FFF2-40B4-BE49-F238E27FC236}">
                <a16:creationId xmlns:a16="http://schemas.microsoft.com/office/drawing/2014/main" id="{B48F8454-A502-BC09-29CC-AC2011B91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6545" y="823849"/>
            <a:ext cx="484719" cy="484719"/>
          </a:xfrm>
          <a:prstGeom prst="rect">
            <a:avLst/>
          </a:prstGeom>
        </p:spPr>
      </p:pic>
      <p:pic>
        <p:nvPicPr>
          <p:cNvPr id="7" name="01">
            <a:hlinkClick r:id="" action="ppaction://media"/>
            <a:extLst>
              <a:ext uri="{FF2B5EF4-FFF2-40B4-BE49-F238E27FC236}">
                <a16:creationId xmlns:a16="http://schemas.microsoft.com/office/drawing/2014/main" id="{8A35B2BC-A21F-7257-5195-BAFCCB6077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6544" y="1943458"/>
            <a:ext cx="484719" cy="484719"/>
          </a:xfrm>
          <a:prstGeom prst="rect">
            <a:avLst/>
          </a:prstGeom>
        </p:spPr>
      </p:pic>
      <p:pic>
        <p:nvPicPr>
          <p:cNvPr id="8" name="07">
            <a:hlinkClick r:id="" action="ppaction://media"/>
            <a:extLst>
              <a:ext uri="{FF2B5EF4-FFF2-40B4-BE49-F238E27FC236}">
                <a16:creationId xmlns:a16="http://schemas.microsoft.com/office/drawing/2014/main" id="{37C6990C-5AB5-50DD-BFDD-CFE4806DBE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6544" y="2952702"/>
            <a:ext cx="484719" cy="484719"/>
          </a:xfrm>
          <a:prstGeom prst="rect">
            <a:avLst/>
          </a:prstGeom>
        </p:spPr>
      </p:pic>
      <p:pic>
        <p:nvPicPr>
          <p:cNvPr id="9" name="05">
            <a:hlinkClick r:id="" action="ppaction://media"/>
            <a:extLst>
              <a:ext uri="{FF2B5EF4-FFF2-40B4-BE49-F238E27FC236}">
                <a16:creationId xmlns:a16="http://schemas.microsoft.com/office/drawing/2014/main" id="{AE552B0F-1FE2-DE2E-1D38-9BB8E5D8226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86544" y="3834932"/>
            <a:ext cx="484719" cy="484719"/>
          </a:xfrm>
          <a:prstGeom prst="rect">
            <a:avLst/>
          </a:prstGeom>
        </p:spPr>
      </p:pic>
      <p:sp>
        <p:nvSpPr>
          <p:cNvPr id="11" name="Google Shape;2900;p73">
            <a:extLst>
              <a:ext uri="{FF2B5EF4-FFF2-40B4-BE49-F238E27FC236}">
                <a16:creationId xmlns:a16="http://schemas.microsoft.com/office/drawing/2014/main" id="{39942C2D-434C-61E3-DD75-4BA2D0EAA25A}"/>
              </a:ext>
            </a:extLst>
          </p:cNvPr>
          <p:cNvSpPr>
            <a:spLocks noChangeAspect="1"/>
          </p:cNvSpPr>
          <p:nvPr/>
        </p:nvSpPr>
        <p:spPr>
          <a:xfrm>
            <a:off x="219389" y="1884549"/>
            <a:ext cx="309257" cy="308236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900;p73">
            <a:extLst>
              <a:ext uri="{FF2B5EF4-FFF2-40B4-BE49-F238E27FC236}">
                <a16:creationId xmlns:a16="http://schemas.microsoft.com/office/drawing/2014/main" id="{7F993DF8-E915-EAEA-F136-4767B9879AF7}"/>
              </a:ext>
            </a:extLst>
          </p:cNvPr>
          <p:cNvSpPr>
            <a:spLocks noChangeAspect="1"/>
          </p:cNvSpPr>
          <p:nvPr/>
        </p:nvSpPr>
        <p:spPr>
          <a:xfrm>
            <a:off x="201634" y="2559252"/>
            <a:ext cx="309257" cy="308236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00;p73">
            <a:extLst>
              <a:ext uri="{FF2B5EF4-FFF2-40B4-BE49-F238E27FC236}">
                <a16:creationId xmlns:a16="http://schemas.microsoft.com/office/drawing/2014/main" id="{891E24F9-A1C9-7F44-15A0-92E97271B468}"/>
              </a:ext>
            </a:extLst>
          </p:cNvPr>
          <p:cNvSpPr>
            <a:spLocks noChangeAspect="1"/>
          </p:cNvSpPr>
          <p:nvPr/>
        </p:nvSpPr>
        <p:spPr>
          <a:xfrm>
            <a:off x="3876989" y="3225077"/>
            <a:ext cx="309257" cy="308236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900;p73">
            <a:extLst>
              <a:ext uri="{FF2B5EF4-FFF2-40B4-BE49-F238E27FC236}">
                <a16:creationId xmlns:a16="http://schemas.microsoft.com/office/drawing/2014/main" id="{D94599AC-3723-FB73-9E3C-6A2EEA09AE01}"/>
              </a:ext>
            </a:extLst>
          </p:cNvPr>
          <p:cNvSpPr>
            <a:spLocks noChangeAspect="1"/>
          </p:cNvSpPr>
          <p:nvPr/>
        </p:nvSpPr>
        <p:spPr>
          <a:xfrm>
            <a:off x="201634" y="4237131"/>
            <a:ext cx="309257" cy="308236"/>
          </a:xfrm>
          <a:custGeom>
            <a:avLst/>
            <a:gdLst/>
            <a:ahLst/>
            <a:cxnLst/>
            <a:rect l="l" t="t" r="r" b="b"/>
            <a:pathLst>
              <a:path w="2342602" h="2334869" extrusionOk="0">
                <a:moveTo>
                  <a:pt x="307872" y="375268"/>
                </a:moveTo>
                <a:cubicBezTo>
                  <a:pt x="156097" y="537595"/>
                  <a:pt x="46717" y="743718"/>
                  <a:pt x="18087" y="965310"/>
                </a:cubicBezTo>
                <a:cubicBezTo>
                  <a:pt x="-13949" y="1213351"/>
                  <a:pt x="55279" y="1467934"/>
                  <a:pt x="192811" y="1675091"/>
                </a:cubicBezTo>
                <a:cubicBezTo>
                  <a:pt x="220645" y="1717009"/>
                  <a:pt x="251249" y="1757082"/>
                  <a:pt x="284127" y="1795149"/>
                </a:cubicBezTo>
                <a:cubicBezTo>
                  <a:pt x="193623" y="1838436"/>
                  <a:pt x="103118" y="1881723"/>
                  <a:pt x="12597" y="1925010"/>
                </a:cubicBezTo>
                <a:cubicBezTo>
                  <a:pt x="-6644" y="1934209"/>
                  <a:pt x="-3286" y="1969714"/>
                  <a:pt x="18867" y="1972944"/>
                </a:cubicBezTo>
                <a:cubicBezTo>
                  <a:pt x="175655" y="1995893"/>
                  <a:pt x="332459" y="2018825"/>
                  <a:pt x="489264" y="2041790"/>
                </a:cubicBezTo>
                <a:cubicBezTo>
                  <a:pt x="511289" y="2045004"/>
                  <a:pt x="533299" y="2048235"/>
                  <a:pt x="555324" y="2051450"/>
                </a:cubicBezTo>
                <a:cubicBezTo>
                  <a:pt x="574470" y="2054251"/>
                  <a:pt x="593264" y="2040294"/>
                  <a:pt x="587599" y="2019191"/>
                </a:cubicBezTo>
                <a:cubicBezTo>
                  <a:pt x="545569" y="1862514"/>
                  <a:pt x="503539" y="1705838"/>
                  <a:pt x="461493" y="1549161"/>
                </a:cubicBezTo>
                <a:cubicBezTo>
                  <a:pt x="455557" y="1527023"/>
                  <a:pt x="449606" y="1504887"/>
                  <a:pt x="443669" y="1482750"/>
                </a:cubicBezTo>
                <a:cubicBezTo>
                  <a:pt x="436874" y="1457430"/>
                  <a:pt x="400255" y="1458162"/>
                  <a:pt x="393078" y="1482750"/>
                </a:cubicBezTo>
                <a:cubicBezTo>
                  <a:pt x="367041" y="1572029"/>
                  <a:pt x="340990" y="1661309"/>
                  <a:pt x="314938" y="1750573"/>
                </a:cubicBezTo>
                <a:cubicBezTo>
                  <a:pt x="168939" y="1577297"/>
                  <a:pt x="74535" y="1359684"/>
                  <a:pt x="63761" y="1132045"/>
                </a:cubicBezTo>
                <a:cubicBezTo>
                  <a:pt x="52844" y="901143"/>
                  <a:pt x="133180" y="683848"/>
                  <a:pt x="270727" y="500483"/>
                </a:cubicBezTo>
                <a:cubicBezTo>
                  <a:pt x="373328" y="363699"/>
                  <a:pt x="508902" y="253030"/>
                  <a:pt x="661521" y="176482"/>
                </a:cubicBezTo>
                <a:cubicBezTo>
                  <a:pt x="809843" y="102082"/>
                  <a:pt x="974636" y="60498"/>
                  <a:pt x="1140320" y="53591"/>
                </a:cubicBezTo>
                <a:cubicBezTo>
                  <a:pt x="1304939" y="46732"/>
                  <a:pt x="1470226" y="73707"/>
                  <a:pt x="1623322" y="134993"/>
                </a:cubicBezTo>
                <a:cubicBezTo>
                  <a:pt x="1778933" y="197298"/>
                  <a:pt x="1918693" y="297081"/>
                  <a:pt x="2028008" y="424094"/>
                </a:cubicBezTo>
                <a:cubicBezTo>
                  <a:pt x="2155849" y="572639"/>
                  <a:pt x="2240035" y="757739"/>
                  <a:pt x="2273472" y="950446"/>
                </a:cubicBezTo>
                <a:cubicBezTo>
                  <a:pt x="2315661" y="1193522"/>
                  <a:pt x="2277848" y="1450284"/>
                  <a:pt x="2173943" y="1673515"/>
                </a:cubicBezTo>
                <a:cubicBezTo>
                  <a:pt x="2122460" y="1784152"/>
                  <a:pt x="2055206" y="1889251"/>
                  <a:pt x="1972149" y="1978928"/>
                </a:cubicBezTo>
                <a:cubicBezTo>
                  <a:pt x="1888742" y="2068972"/>
                  <a:pt x="1784837" y="2140634"/>
                  <a:pt x="1672864" y="2190303"/>
                </a:cubicBezTo>
                <a:cubicBezTo>
                  <a:pt x="1453245" y="2287731"/>
                  <a:pt x="1205188" y="2294080"/>
                  <a:pt x="969671" y="2271673"/>
                </a:cubicBezTo>
                <a:cubicBezTo>
                  <a:pt x="910119" y="2266008"/>
                  <a:pt x="850806" y="2258337"/>
                  <a:pt x="791653" y="2249425"/>
                </a:cubicBezTo>
                <a:cubicBezTo>
                  <a:pt x="758630" y="2244444"/>
                  <a:pt x="744387" y="2294988"/>
                  <a:pt x="777712" y="2300016"/>
                </a:cubicBezTo>
                <a:cubicBezTo>
                  <a:pt x="1024194" y="2337161"/>
                  <a:pt x="1280272" y="2356672"/>
                  <a:pt x="1524748" y="2295704"/>
                </a:cubicBezTo>
                <a:cubicBezTo>
                  <a:pt x="1644520" y="2265832"/>
                  <a:pt x="1759644" y="2215463"/>
                  <a:pt x="1860621" y="2144199"/>
                </a:cubicBezTo>
                <a:cubicBezTo>
                  <a:pt x="1967375" y="2068844"/>
                  <a:pt x="2054920" y="1973422"/>
                  <a:pt x="2127012" y="1864806"/>
                </a:cubicBezTo>
                <a:cubicBezTo>
                  <a:pt x="2268157" y="1652142"/>
                  <a:pt x="2344355" y="1395841"/>
                  <a:pt x="2342572" y="1140638"/>
                </a:cubicBezTo>
                <a:cubicBezTo>
                  <a:pt x="2340997" y="915243"/>
                  <a:pt x="2276607" y="691726"/>
                  <a:pt x="2152634" y="503013"/>
                </a:cubicBezTo>
                <a:cubicBezTo>
                  <a:pt x="2054060" y="352972"/>
                  <a:pt x="1919266" y="228315"/>
                  <a:pt x="1761554" y="142473"/>
                </a:cubicBezTo>
                <a:cubicBezTo>
                  <a:pt x="1608665" y="59257"/>
                  <a:pt x="1437474" y="12564"/>
                  <a:pt x="1263944" y="2188"/>
                </a:cubicBezTo>
                <a:cubicBezTo>
                  <a:pt x="1090541" y="-8172"/>
                  <a:pt x="914066" y="18341"/>
                  <a:pt x="751644" y="80025"/>
                </a:cubicBezTo>
                <a:cubicBezTo>
                  <a:pt x="583906" y="143810"/>
                  <a:pt x="430603" y="244007"/>
                  <a:pt x="307872" y="375268"/>
                </a:cubicBezTo>
                <a:close/>
                <a:moveTo>
                  <a:pt x="340019" y="1826389"/>
                </a:moveTo>
                <a:cubicBezTo>
                  <a:pt x="349774" y="1821726"/>
                  <a:pt x="353658" y="1813896"/>
                  <a:pt x="353450" y="1805907"/>
                </a:cubicBezTo>
                <a:cubicBezTo>
                  <a:pt x="374728" y="1732940"/>
                  <a:pt x="396021" y="1659972"/>
                  <a:pt x="417315" y="1587021"/>
                </a:cubicBezTo>
                <a:cubicBezTo>
                  <a:pt x="451260" y="1713588"/>
                  <a:pt x="485205" y="1840171"/>
                  <a:pt x="519167" y="1966722"/>
                </a:cubicBezTo>
                <a:cubicBezTo>
                  <a:pt x="521666" y="1976032"/>
                  <a:pt x="524164" y="1985341"/>
                  <a:pt x="526663" y="1994652"/>
                </a:cubicBezTo>
                <a:cubicBezTo>
                  <a:pt x="389242" y="1974536"/>
                  <a:pt x="251806" y="1954436"/>
                  <a:pt x="114385" y="1934304"/>
                </a:cubicBezTo>
                <a:cubicBezTo>
                  <a:pt x="189596" y="1898338"/>
                  <a:pt x="264808" y="1862355"/>
                  <a:pt x="340019" y="1826389"/>
                </a:cubicBezTo>
                <a:close/>
              </a:path>
            </a:pathLst>
          </a:custGeom>
          <a:solidFill>
            <a:schemeClr val="dk1"/>
          </a:solidFill>
          <a:ln w="19050">
            <a:solidFill>
              <a:srgbClr val="FF0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4C46F9-DCC5-BF84-D752-A07651F10455}"/>
              </a:ext>
            </a:extLst>
          </p:cNvPr>
          <p:cNvSpPr txBox="1"/>
          <p:nvPr/>
        </p:nvSpPr>
        <p:spPr>
          <a:xfrm>
            <a:off x="452762" y="2166152"/>
            <a:ext cx="19912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atrick Hand" pitchFamily="2" charset="77"/>
              </a:rPr>
              <a:t>Dad’s classmates</a:t>
            </a:r>
            <a:endParaRPr lang="en-VN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8DFE0C-485B-6304-4BCA-C37AEDBB1250}"/>
              </a:ext>
            </a:extLst>
          </p:cNvPr>
          <p:cNvSpPr txBox="1"/>
          <p:nvPr/>
        </p:nvSpPr>
        <p:spPr>
          <a:xfrm>
            <a:off x="2254929" y="825623"/>
            <a:ext cx="15840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atrick Hand" pitchFamily="2" charset="77"/>
              </a:rPr>
              <a:t>talking about</a:t>
            </a:r>
            <a:endParaRPr lang="en-VN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DC1C17-D20F-3A31-16C4-1DBD48876C4A}"/>
              </a:ext>
            </a:extLst>
          </p:cNvPr>
          <p:cNvSpPr txBox="1"/>
          <p:nvPr/>
        </p:nvSpPr>
        <p:spPr>
          <a:xfrm>
            <a:off x="422416" y="824131"/>
            <a:ext cx="15488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atrick Hand" pitchFamily="2" charset="77"/>
              </a:rPr>
              <a:t>Dad and Minh</a:t>
            </a:r>
            <a:endParaRPr lang="en-VN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5C6DD-C9BD-3A41-BED6-442CA126201F}"/>
              </a:ext>
            </a:extLst>
          </p:cNvPr>
          <p:cNvSpPr txBox="1"/>
          <p:nvPr/>
        </p:nvSpPr>
        <p:spPr>
          <a:xfrm>
            <a:off x="452763" y="2840855"/>
            <a:ext cx="12763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atrick Hand" pitchFamily="2" charset="77"/>
              </a:rPr>
              <a:t>Minh’s dad</a:t>
            </a:r>
            <a:endParaRPr lang="en-VN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281847-5647-0082-C450-73BB73CAE614}"/>
              </a:ext>
            </a:extLst>
          </p:cNvPr>
          <p:cNvSpPr txBox="1"/>
          <p:nvPr/>
        </p:nvSpPr>
        <p:spPr>
          <a:xfrm>
            <a:off x="2654425" y="2840854"/>
            <a:ext cx="1295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atrick Hand" pitchFamily="2" charset="77"/>
              </a:rPr>
              <a:t>the bullies</a:t>
            </a:r>
            <a:endParaRPr lang="en-VN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085D36-A0C3-36F7-F931-B405A9F8A473}"/>
              </a:ext>
            </a:extLst>
          </p:cNvPr>
          <p:cNvSpPr txBox="1"/>
          <p:nvPr/>
        </p:nvSpPr>
        <p:spPr>
          <a:xfrm>
            <a:off x="994300" y="3506679"/>
            <a:ext cx="1733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atrick Hand" pitchFamily="2" charset="77"/>
              </a:rPr>
              <a:t>got a low mark</a:t>
            </a:r>
            <a:endParaRPr lang="en-VN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7841C2-9DDC-7A6E-5953-53FF5414F4DB}"/>
              </a:ext>
            </a:extLst>
          </p:cNvPr>
          <p:cNvSpPr txBox="1"/>
          <p:nvPr/>
        </p:nvSpPr>
        <p:spPr>
          <a:xfrm>
            <a:off x="2592280" y="3506679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Patrick Hand" pitchFamily="2" charset="77"/>
              </a:rPr>
              <a:t>because</a:t>
            </a:r>
            <a:endParaRPr lang="en-VN" sz="22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4" name="031">
            <a:hlinkClick r:id="" action="ppaction://media"/>
            <a:extLst>
              <a:ext uri="{FF2B5EF4-FFF2-40B4-BE49-F238E27FC236}">
                <a16:creationId xmlns:a16="http://schemas.microsoft.com/office/drawing/2014/main" id="{7A895BC8-1039-72F6-2739-E4B45B4D8DA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497" y="-28974"/>
            <a:ext cx="625838" cy="6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74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103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p64"/>
          <p:cNvSpPr txBox="1">
            <a:spLocks noGrp="1"/>
          </p:cNvSpPr>
          <p:nvPr>
            <p:ph type="title"/>
          </p:nvPr>
        </p:nvSpPr>
        <p:spPr>
          <a:xfrm>
            <a:off x="4914494" y="1890254"/>
            <a:ext cx="2498500" cy="965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Writing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2191" name="Google Shape;2191;p64"/>
          <p:cNvSpPr txBox="1">
            <a:spLocks noGrp="1"/>
          </p:cNvSpPr>
          <p:nvPr>
            <p:ph type="title" idx="2"/>
          </p:nvPr>
        </p:nvSpPr>
        <p:spPr>
          <a:xfrm>
            <a:off x="5525250" y="874975"/>
            <a:ext cx="1197000" cy="11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92" name="Google Shape;2192;p64"/>
          <p:cNvSpPr txBox="1">
            <a:spLocks noGrp="1"/>
          </p:cNvSpPr>
          <p:nvPr>
            <p:ph type="subTitle" idx="1"/>
          </p:nvPr>
        </p:nvSpPr>
        <p:spPr>
          <a:xfrm>
            <a:off x="5015855" y="3149301"/>
            <a:ext cx="2334300" cy="1510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lnSpc>
                <a:spcPct val="115000"/>
              </a:lnSpc>
            </a:pPr>
            <a:r>
              <a:rPr lang="en-US" sz="2000" dirty="0">
                <a:latin typeface="Patrick Hand" pitchFamily="2" charset="77"/>
              </a:rPr>
              <a:t>Write a paragraph about their most pleasant / unpleasant experience at school</a:t>
            </a:r>
          </a:p>
        </p:txBody>
      </p:sp>
      <p:grpSp>
        <p:nvGrpSpPr>
          <p:cNvPr id="2193" name="Google Shape;2193;p64"/>
          <p:cNvGrpSpPr/>
          <p:nvPr/>
        </p:nvGrpSpPr>
        <p:grpSpPr>
          <a:xfrm>
            <a:off x="787823" y="658360"/>
            <a:ext cx="3626332" cy="4074257"/>
            <a:chOff x="787823" y="658360"/>
            <a:chExt cx="3626332" cy="4074257"/>
          </a:xfrm>
        </p:grpSpPr>
        <p:grpSp>
          <p:nvGrpSpPr>
            <p:cNvPr id="2194" name="Google Shape;2194;p64"/>
            <p:cNvGrpSpPr/>
            <p:nvPr/>
          </p:nvGrpSpPr>
          <p:grpSpPr>
            <a:xfrm rot="-673280">
              <a:off x="916777" y="2348716"/>
              <a:ext cx="1056645" cy="1428646"/>
              <a:chOff x="4136150" y="733388"/>
              <a:chExt cx="300750" cy="406650"/>
            </a:xfrm>
          </p:grpSpPr>
          <p:sp>
            <p:nvSpPr>
              <p:cNvPr id="2195" name="Google Shape;2195;p64"/>
              <p:cNvSpPr/>
              <p:nvPr/>
            </p:nvSpPr>
            <p:spPr>
              <a:xfrm>
                <a:off x="4166625" y="755513"/>
                <a:ext cx="270275" cy="384525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15381" extrusionOk="0">
                    <a:moveTo>
                      <a:pt x="258" y="1"/>
                    </a:moveTo>
                    <a:cubicBezTo>
                      <a:pt x="131" y="1"/>
                      <a:pt x="0" y="111"/>
                      <a:pt x="57" y="265"/>
                    </a:cubicBezTo>
                    <a:cubicBezTo>
                      <a:pt x="599" y="1711"/>
                      <a:pt x="923" y="3206"/>
                      <a:pt x="1680" y="4566"/>
                    </a:cubicBezTo>
                    <a:cubicBezTo>
                      <a:pt x="2455" y="5955"/>
                      <a:pt x="3348" y="7305"/>
                      <a:pt x="4315" y="8568"/>
                    </a:cubicBezTo>
                    <a:cubicBezTo>
                      <a:pt x="5277" y="9822"/>
                      <a:pt x="6275" y="11057"/>
                      <a:pt x="7255" y="12295"/>
                    </a:cubicBezTo>
                    <a:cubicBezTo>
                      <a:pt x="8178" y="13462"/>
                      <a:pt x="9332" y="14306"/>
                      <a:pt x="10398" y="15326"/>
                    </a:cubicBezTo>
                    <a:cubicBezTo>
                      <a:pt x="10438" y="15365"/>
                      <a:pt x="10482" y="15381"/>
                      <a:pt x="10524" y="15381"/>
                    </a:cubicBezTo>
                    <a:cubicBezTo>
                      <a:pt x="10679" y="15381"/>
                      <a:pt x="10811" y="15158"/>
                      <a:pt x="10662" y="15017"/>
                    </a:cubicBezTo>
                    <a:cubicBezTo>
                      <a:pt x="9485" y="13892"/>
                      <a:pt x="8269" y="12963"/>
                      <a:pt x="7272" y="11651"/>
                    </a:cubicBezTo>
                    <a:cubicBezTo>
                      <a:pt x="6420" y="10528"/>
                      <a:pt x="5509" y="9456"/>
                      <a:pt x="4651" y="8336"/>
                    </a:cubicBezTo>
                    <a:cubicBezTo>
                      <a:pt x="3720" y="7122"/>
                      <a:pt x="2861" y="5829"/>
                      <a:pt x="2106" y="4497"/>
                    </a:cubicBezTo>
                    <a:cubicBezTo>
                      <a:pt x="1323" y="3112"/>
                      <a:pt x="997" y="1606"/>
                      <a:pt x="443" y="130"/>
                    </a:cubicBezTo>
                    <a:cubicBezTo>
                      <a:pt x="409" y="39"/>
                      <a:pt x="334" y="1"/>
                      <a:pt x="2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4"/>
              <p:cNvSpPr/>
              <p:nvPr/>
            </p:nvSpPr>
            <p:spPr>
              <a:xfrm>
                <a:off x="4172175" y="733988"/>
                <a:ext cx="2365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620" extrusionOk="0">
                    <a:moveTo>
                      <a:pt x="25" y="963"/>
                    </a:moveTo>
                    <a:cubicBezTo>
                      <a:pt x="29" y="978"/>
                      <a:pt x="34" y="994"/>
                      <a:pt x="38" y="1009"/>
                    </a:cubicBezTo>
                    <a:lnTo>
                      <a:pt x="38" y="1009"/>
                    </a:lnTo>
                    <a:lnTo>
                      <a:pt x="25" y="963"/>
                    </a:lnTo>
                    <a:close/>
                    <a:moveTo>
                      <a:pt x="38" y="1009"/>
                    </a:moveTo>
                    <a:lnTo>
                      <a:pt x="51" y="1055"/>
                    </a:lnTo>
                    <a:lnTo>
                      <a:pt x="51" y="1055"/>
                    </a:lnTo>
                    <a:cubicBezTo>
                      <a:pt x="51" y="1053"/>
                      <a:pt x="50" y="1050"/>
                      <a:pt x="50" y="1048"/>
                    </a:cubicBezTo>
                    <a:lnTo>
                      <a:pt x="50" y="1048"/>
                    </a:lnTo>
                    <a:cubicBezTo>
                      <a:pt x="46" y="1035"/>
                      <a:pt x="42" y="1022"/>
                      <a:pt x="38" y="1009"/>
                    </a:cubicBezTo>
                    <a:close/>
                    <a:moveTo>
                      <a:pt x="51" y="1055"/>
                    </a:moveTo>
                    <a:cubicBezTo>
                      <a:pt x="63" y="1127"/>
                      <a:pt x="81" y="1194"/>
                      <a:pt x="106" y="1253"/>
                    </a:cubicBezTo>
                    <a:lnTo>
                      <a:pt x="51" y="1055"/>
                    </a:lnTo>
                    <a:close/>
                    <a:moveTo>
                      <a:pt x="515" y="0"/>
                    </a:moveTo>
                    <a:cubicBezTo>
                      <a:pt x="438" y="0"/>
                      <a:pt x="355" y="37"/>
                      <a:pt x="270" y="126"/>
                    </a:cubicBezTo>
                    <a:cubicBezTo>
                      <a:pt x="75" y="331"/>
                      <a:pt x="0" y="733"/>
                      <a:pt x="50" y="1048"/>
                    </a:cubicBezTo>
                    <a:lnTo>
                      <a:pt x="50" y="1048"/>
                    </a:lnTo>
                    <a:cubicBezTo>
                      <a:pt x="123" y="1282"/>
                      <a:pt x="232" y="1510"/>
                      <a:pt x="290" y="1752"/>
                    </a:cubicBezTo>
                    <a:cubicBezTo>
                      <a:pt x="353" y="2007"/>
                      <a:pt x="448" y="2408"/>
                      <a:pt x="609" y="2620"/>
                    </a:cubicBezTo>
                    <a:cubicBezTo>
                      <a:pt x="732" y="2279"/>
                      <a:pt x="657" y="1883"/>
                      <a:pt x="732" y="1519"/>
                    </a:cubicBezTo>
                    <a:cubicBezTo>
                      <a:pt x="805" y="1168"/>
                      <a:pt x="946" y="798"/>
                      <a:pt x="880" y="433"/>
                    </a:cubicBezTo>
                    <a:cubicBezTo>
                      <a:pt x="839" y="205"/>
                      <a:pt x="695" y="0"/>
                      <a:pt x="5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4"/>
              <p:cNvSpPr/>
              <p:nvPr/>
            </p:nvSpPr>
            <p:spPr>
              <a:xfrm>
                <a:off x="4146300" y="733388"/>
                <a:ext cx="36925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117" extrusionOk="0">
                    <a:moveTo>
                      <a:pt x="387" y="0"/>
                    </a:moveTo>
                    <a:cubicBezTo>
                      <a:pt x="201" y="0"/>
                      <a:pt x="63" y="140"/>
                      <a:pt x="35" y="426"/>
                    </a:cubicBezTo>
                    <a:cubicBezTo>
                      <a:pt x="0" y="772"/>
                      <a:pt x="226" y="1056"/>
                      <a:pt x="460" y="1279"/>
                    </a:cubicBezTo>
                    <a:cubicBezTo>
                      <a:pt x="757" y="1564"/>
                      <a:pt x="1135" y="1902"/>
                      <a:pt x="1477" y="2117"/>
                    </a:cubicBezTo>
                    <a:lnTo>
                      <a:pt x="1411" y="1927"/>
                    </a:lnTo>
                    <a:cubicBezTo>
                      <a:pt x="1221" y="1367"/>
                      <a:pt x="1293" y="543"/>
                      <a:pt x="755" y="146"/>
                    </a:cubicBezTo>
                    <a:cubicBezTo>
                      <a:pt x="624" y="49"/>
                      <a:pt x="497" y="0"/>
                      <a:pt x="3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4"/>
              <p:cNvSpPr/>
              <p:nvPr/>
            </p:nvSpPr>
            <p:spPr>
              <a:xfrm>
                <a:off x="4139250" y="783013"/>
                <a:ext cx="534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1490" extrusionOk="0">
                    <a:moveTo>
                      <a:pt x="448" y="1"/>
                    </a:moveTo>
                    <a:cubicBezTo>
                      <a:pt x="215" y="1"/>
                      <a:pt x="1" y="115"/>
                      <a:pt x="177" y="405"/>
                    </a:cubicBezTo>
                    <a:cubicBezTo>
                      <a:pt x="559" y="1033"/>
                      <a:pt x="1377" y="1280"/>
                      <a:pt x="2020" y="1490"/>
                    </a:cubicBezTo>
                    <a:lnTo>
                      <a:pt x="2137" y="1427"/>
                    </a:lnTo>
                    <a:cubicBezTo>
                      <a:pt x="1816" y="877"/>
                      <a:pt x="1300" y="267"/>
                      <a:pt x="685" y="41"/>
                    </a:cubicBezTo>
                    <a:cubicBezTo>
                      <a:pt x="615" y="15"/>
                      <a:pt x="530" y="1"/>
                      <a:pt x="4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4"/>
              <p:cNvSpPr/>
              <p:nvPr/>
            </p:nvSpPr>
            <p:spPr>
              <a:xfrm>
                <a:off x="4136150" y="818963"/>
                <a:ext cx="71700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1514" extrusionOk="0">
                    <a:moveTo>
                      <a:pt x="700" y="0"/>
                    </a:moveTo>
                    <a:cubicBezTo>
                      <a:pt x="372" y="0"/>
                      <a:pt x="1" y="180"/>
                      <a:pt x="311" y="549"/>
                    </a:cubicBezTo>
                    <a:cubicBezTo>
                      <a:pt x="890" y="1237"/>
                      <a:pt x="1923" y="1380"/>
                      <a:pt x="2740" y="1513"/>
                    </a:cubicBezTo>
                    <a:lnTo>
                      <a:pt x="2868" y="1414"/>
                    </a:lnTo>
                    <a:cubicBezTo>
                      <a:pt x="2377" y="810"/>
                      <a:pt x="1640" y="172"/>
                      <a:pt x="856" y="14"/>
                    </a:cubicBezTo>
                    <a:cubicBezTo>
                      <a:pt x="807" y="5"/>
                      <a:pt x="754" y="0"/>
                      <a:pt x="7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4"/>
              <p:cNvSpPr/>
              <p:nvPr/>
            </p:nvSpPr>
            <p:spPr>
              <a:xfrm>
                <a:off x="4177800" y="906163"/>
                <a:ext cx="773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1153" extrusionOk="0">
                    <a:moveTo>
                      <a:pt x="853" y="0"/>
                    </a:moveTo>
                    <a:cubicBezTo>
                      <a:pt x="502" y="0"/>
                      <a:pt x="1" y="267"/>
                      <a:pt x="425" y="621"/>
                    </a:cubicBezTo>
                    <a:cubicBezTo>
                      <a:pt x="987" y="1092"/>
                      <a:pt x="1783" y="1153"/>
                      <a:pt x="2506" y="1153"/>
                    </a:cubicBezTo>
                    <a:cubicBezTo>
                      <a:pt x="2670" y="1153"/>
                      <a:pt x="2831" y="1149"/>
                      <a:pt x="2983" y="1147"/>
                    </a:cubicBezTo>
                    <a:lnTo>
                      <a:pt x="3092" y="1028"/>
                    </a:lnTo>
                    <a:cubicBezTo>
                      <a:pt x="2503" y="518"/>
                      <a:pt x="1667" y="19"/>
                      <a:pt x="867" y="0"/>
                    </a:cubicBezTo>
                    <a:cubicBezTo>
                      <a:pt x="862" y="0"/>
                      <a:pt x="857" y="0"/>
                      <a:pt x="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4"/>
              <p:cNvSpPr/>
              <p:nvPr/>
            </p:nvSpPr>
            <p:spPr>
              <a:xfrm>
                <a:off x="4208275" y="979663"/>
                <a:ext cx="9430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1129" extrusionOk="0">
                    <a:moveTo>
                      <a:pt x="1598" y="0"/>
                    </a:moveTo>
                    <a:cubicBezTo>
                      <a:pt x="1363" y="0"/>
                      <a:pt x="1133" y="25"/>
                      <a:pt x="914" y="80"/>
                    </a:cubicBezTo>
                    <a:cubicBezTo>
                      <a:pt x="512" y="180"/>
                      <a:pt x="1" y="651"/>
                      <a:pt x="604" y="926"/>
                    </a:cubicBezTo>
                    <a:cubicBezTo>
                      <a:pt x="925" y="1072"/>
                      <a:pt x="1270" y="1128"/>
                      <a:pt x="1621" y="1128"/>
                    </a:cubicBezTo>
                    <a:cubicBezTo>
                      <a:pt x="2326" y="1128"/>
                      <a:pt x="3059" y="901"/>
                      <a:pt x="3686" y="719"/>
                    </a:cubicBezTo>
                    <a:lnTo>
                      <a:pt x="3772" y="551"/>
                    </a:lnTo>
                    <a:cubicBezTo>
                      <a:pt x="3141" y="249"/>
                      <a:pt x="2346" y="0"/>
                      <a:pt x="1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4"/>
              <p:cNvSpPr/>
              <p:nvPr/>
            </p:nvSpPr>
            <p:spPr>
              <a:xfrm>
                <a:off x="4161525" y="857863"/>
                <a:ext cx="75725" cy="50975"/>
              </a:xfrm>
              <a:custGeom>
                <a:avLst/>
                <a:gdLst/>
                <a:ahLst/>
                <a:cxnLst/>
                <a:rect l="l" t="t" r="r" b="b"/>
                <a:pathLst>
                  <a:path w="3029" h="2039" extrusionOk="0">
                    <a:moveTo>
                      <a:pt x="650" y="0"/>
                    </a:moveTo>
                    <a:cubicBezTo>
                      <a:pt x="316" y="0"/>
                      <a:pt x="1" y="162"/>
                      <a:pt x="254" y="568"/>
                    </a:cubicBezTo>
                    <a:cubicBezTo>
                      <a:pt x="794" y="1436"/>
                      <a:pt x="1952" y="1760"/>
                      <a:pt x="2864" y="2039"/>
                    </a:cubicBezTo>
                    <a:lnTo>
                      <a:pt x="3029" y="1948"/>
                    </a:lnTo>
                    <a:cubicBezTo>
                      <a:pt x="2573" y="1189"/>
                      <a:pt x="1843" y="353"/>
                      <a:pt x="972" y="52"/>
                    </a:cubicBezTo>
                    <a:cubicBezTo>
                      <a:pt x="876" y="18"/>
                      <a:pt x="762" y="0"/>
                      <a:pt x="6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4"/>
              <p:cNvSpPr/>
              <p:nvPr/>
            </p:nvSpPr>
            <p:spPr>
              <a:xfrm>
                <a:off x="4192750" y="760888"/>
                <a:ext cx="2707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2279" extrusionOk="0">
                    <a:moveTo>
                      <a:pt x="780" y="1"/>
                    </a:moveTo>
                    <a:cubicBezTo>
                      <a:pt x="634" y="1"/>
                      <a:pt x="453" y="144"/>
                      <a:pt x="366" y="289"/>
                    </a:cubicBezTo>
                    <a:cubicBezTo>
                      <a:pt x="25" y="850"/>
                      <a:pt x="0" y="1647"/>
                      <a:pt x="93" y="2278"/>
                    </a:cubicBezTo>
                    <a:lnTo>
                      <a:pt x="222" y="2255"/>
                    </a:lnTo>
                    <a:cubicBezTo>
                      <a:pt x="595" y="1689"/>
                      <a:pt x="1082" y="987"/>
                      <a:pt x="989" y="257"/>
                    </a:cubicBezTo>
                    <a:cubicBezTo>
                      <a:pt x="965" y="70"/>
                      <a:pt x="881" y="1"/>
                      <a:pt x="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4"/>
              <p:cNvSpPr/>
              <p:nvPr/>
            </p:nvSpPr>
            <p:spPr>
              <a:xfrm>
                <a:off x="4212150" y="835363"/>
                <a:ext cx="3000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714" extrusionOk="0">
                    <a:moveTo>
                      <a:pt x="613" y="0"/>
                    </a:moveTo>
                    <a:cubicBezTo>
                      <a:pt x="433" y="0"/>
                      <a:pt x="247" y="247"/>
                      <a:pt x="191" y="457"/>
                    </a:cubicBezTo>
                    <a:cubicBezTo>
                      <a:pt x="1" y="1177"/>
                      <a:pt x="232" y="2056"/>
                      <a:pt x="534" y="2713"/>
                    </a:cubicBezTo>
                    <a:lnTo>
                      <a:pt x="668" y="2649"/>
                    </a:lnTo>
                    <a:cubicBezTo>
                      <a:pt x="893" y="1911"/>
                      <a:pt x="1200" y="989"/>
                      <a:pt x="862" y="222"/>
                    </a:cubicBezTo>
                    <a:cubicBezTo>
                      <a:pt x="792" y="62"/>
                      <a:pt x="703" y="0"/>
                      <a:pt x="6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4"/>
              <p:cNvSpPr/>
              <p:nvPr/>
            </p:nvSpPr>
            <p:spPr>
              <a:xfrm>
                <a:off x="4251225" y="873388"/>
                <a:ext cx="321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2911" extrusionOk="0">
                    <a:moveTo>
                      <a:pt x="657" y="1"/>
                    </a:moveTo>
                    <a:cubicBezTo>
                      <a:pt x="464" y="1"/>
                      <a:pt x="265" y="265"/>
                      <a:pt x="206" y="492"/>
                    </a:cubicBezTo>
                    <a:cubicBezTo>
                      <a:pt x="1" y="1264"/>
                      <a:pt x="248" y="2206"/>
                      <a:pt x="574" y="2911"/>
                    </a:cubicBezTo>
                    <a:lnTo>
                      <a:pt x="717" y="2841"/>
                    </a:lnTo>
                    <a:cubicBezTo>
                      <a:pt x="957" y="2050"/>
                      <a:pt x="1284" y="1061"/>
                      <a:pt x="924" y="238"/>
                    </a:cubicBezTo>
                    <a:cubicBezTo>
                      <a:pt x="849" y="67"/>
                      <a:pt x="754" y="1"/>
                      <a:pt x="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4"/>
              <p:cNvSpPr/>
              <p:nvPr/>
            </p:nvSpPr>
            <p:spPr>
              <a:xfrm>
                <a:off x="4276700" y="893013"/>
                <a:ext cx="420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3925" extrusionOk="0">
                    <a:moveTo>
                      <a:pt x="792" y="0"/>
                    </a:moveTo>
                    <a:cubicBezTo>
                      <a:pt x="542" y="0"/>
                      <a:pt x="298" y="342"/>
                      <a:pt x="232" y="639"/>
                    </a:cubicBezTo>
                    <a:cubicBezTo>
                      <a:pt x="0" y="1672"/>
                      <a:pt x="373" y="2957"/>
                      <a:pt x="838" y="3925"/>
                    </a:cubicBezTo>
                    <a:lnTo>
                      <a:pt x="1023" y="3837"/>
                    </a:lnTo>
                    <a:cubicBezTo>
                      <a:pt x="1300" y="2781"/>
                      <a:pt x="1683" y="1461"/>
                      <a:pt x="1165" y="334"/>
                    </a:cubicBezTo>
                    <a:cubicBezTo>
                      <a:pt x="1055" y="93"/>
                      <a:pt x="922" y="0"/>
                      <a:pt x="7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4"/>
              <p:cNvSpPr/>
              <p:nvPr/>
            </p:nvSpPr>
            <p:spPr>
              <a:xfrm>
                <a:off x="4197200" y="945513"/>
                <a:ext cx="79400" cy="307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1230" extrusionOk="0">
                    <a:moveTo>
                      <a:pt x="175" y="1"/>
                    </a:moveTo>
                    <a:cubicBezTo>
                      <a:pt x="73" y="1"/>
                      <a:pt x="0" y="48"/>
                      <a:pt x="17" y="204"/>
                    </a:cubicBezTo>
                    <a:cubicBezTo>
                      <a:pt x="42" y="431"/>
                      <a:pt x="249" y="577"/>
                      <a:pt x="404" y="714"/>
                    </a:cubicBezTo>
                    <a:cubicBezTo>
                      <a:pt x="747" y="1019"/>
                      <a:pt x="1167" y="1230"/>
                      <a:pt x="1632" y="1230"/>
                    </a:cubicBezTo>
                    <a:cubicBezTo>
                      <a:pt x="1644" y="1230"/>
                      <a:pt x="1656" y="1230"/>
                      <a:pt x="1668" y="1230"/>
                    </a:cubicBezTo>
                    <a:cubicBezTo>
                      <a:pt x="2221" y="1216"/>
                      <a:pt x="2666" y="949"/>
                      <a:pt x="3175" y="773"/>
                    </a:cubicBezTo>
                    <a:lnTo>
                      <a:pt x="3168" y="688"/>
                    </a:lnTo>
                    <a:cubicBezTo>
                      <a:pt x="3062" y="620"/>
                      <a:pt x="2752" y="618"/>
                      <a:pt x="2596" y="573"/>
                    </a:cubicBezTo>
                    <a:cubicBezTo>
                      <a:pt x="2361" y="507"/>
                      <a:pt x="2128" y="457"/>
                      <a:pt x="1879" y="411"/>
                    </a:cubicBezTo>
                    <a:cubicBezTo>
                      <a:pt x="1429" y="328"/>
                      <a:pt x="971" y="217"/>
                      <a:pt x="531" y="85"/>
                    </a:cubicBezTo>
                    <a:cubicBezTo>
                      <a:pt x="424" y="53"/>
                      <a:pt x="283" y="1"/>
                      <a:pt x="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4"/>
              <p:cNvSpPr/>
              <p:nvPr/>
            </p:nvSpPr>
            <p:spPr>
              <a:xfrm>
                <a:off x="4319225" y="919413"/>
                <a:ext cx="26750" cy="1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490" extrusionOk="0">
                    <a:moveTo>
                      <a:pt x="360" y="1"/>
                    </a:moveTo>
                    <a:cubicBezTo>
                      <a:pt x="55" y="1"/>
                      <a:pt x="1" y="507"/>
                      <a:pt x="0" y="737"/>
                    </a:cubicBezTo>
                    <a:cubicBezTo>
                      <a:pt x="0" y="1328"/>
                      <a:pt x="162" y="3240"/>
                      <a:pt x="162" y="3973"/>
                    </a:cubicBezTo>
                    <a:cubicBezTo>
                      <a:pt x="293" y="4143"/>
                      <a:pt x="423" y="4315"/>
                      <a:pt x="552" y="4490"/>
                    </a:cubicBezTo>
                    <a:cubicBezTo>
                      <a:pt x="856" y="3297"/>
                      <a:pt x="1069" y="1326"/>
                      <a:pt x="952" y="804"/>
                    </a:cubicBezTo>
                    <a:cubicBezTo>
                      <a:pt x="902" y="578"/>
                      <a:pt x="711" y="109"/>
                      <a:pt x="483" y="24"/>
                    </a:cubicBezTo>
                    <a:cubicBezTo>
                      <a:pt x="438" y="8"/>
                      <a:pt x="397" y="1"/>
                      <a:pt x="3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4"/>
              <p:cNvSpPr/>
              <p:nvPr/>
            </p:nvSpPr>
            <p:spPr>
              <a:xfrm>
                <a:off x="4373850" y="961538"/>
                <a:ext cx="4605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36" extrusionOk="0">
                    <a:moveTo>
                      <a:pt x="1284" y="1"/>
                    </a:moveTo>
                    <a:cubicBezTo>
                      <a:pt x="961" y="1"/>
                      <a:pt x="776" y="533"/>
                      <a:pt x="716" y="789"/>
                    </a:cubicBezTo>
                    <a:cubicBezTo>
                      <a:pt x="549" y="1496"/>
                      <a:pt x="206" y="3830"/>
                      <a:pt x="0" y="4708"/>
                    </a:cubicBezTo>
                    <a:cubicBezTo>
                      <a:pt x="111" y="4947"/>
                      <a:pt x="217" y="5190"/>
                      <a:pt x="323" y="5435"/>
                    </a:cubicBezTo>
                    <a:cubicBezTo>
                      <a:pt x="1024" y="4092"/>
                      <a:pt x="1833" y="1794"/>
                      <a:pt x="1839" y="1136"/>
                    </a:cubicBezTo>
                    <a:cubicBezTo>
                      <a:pt x="1842" y="852"/>
                      <a:pt x="1746" y="237"/>
                      <a:pt x="1495" y="72"/>
                    </a:cubicBezTo>
                    <a:cubicBezTo>
                      <a:pt x="1419" y="22"/>
                      <a:pt x="1349" y="1"/>
                      <a:pt x="1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4"/>
              <p:cNvSpPr/>
              <p:nvPr/>
            </p:nvSpPr>
            <p:spPr>
              <a:xfrm>
                <a:off x="4243125" y="1034863"/>
                <a:ext cx="9490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906" extrusionOk="0">
                    <a:moveTo>
                      <a:pt x="789" y="1"/>
                    </a:moveTo>
                    <a:cubicBezTo>
                      <a:pt x="743" y="1"/>
                      <a:pt x="703" y="1"/>
                      <a:pt x="669" y="2"/>
                    </a:cubicBezTo>
                    <a:cubicBezTo>
                      <a:pt x="410" y="9"/>
                      <a:pt x="1" y="31"/>
                      <a:pt x="128" y="398"/>
                    </a:cubicBezTo>
                    <a:cubicBezTo>
                      <a:pt x="220" y="662"/>
                      <a:pt x="542" y="755"/>
                      <a:pt x="789" y="807"/>
                    </a:cubicBezTo>
                    <a:cubicBezTo>
                      <a:pt x="1112" y="877"/>
                      <a:pt x="1409" y="906"/>
                      <a:pt x="1680" y="906"/>
                    </a:cubicBezTo>
                    <a:cubicBezTo>
                      <a:pt x="2856" y="906"/>
                      <a:pt x="3536" y="363"/>
                      <a:pt x="3796" y="289"/>
                    </a:cubicBezTo>
                    <a:lnTo>
                      <a:pt x="3601" y="37"/>
                    </a:lnTo>
                    <a:cubicBezTo>
                      <a:pt x="3510" y="45"/>
                      <a:pt x="3366" y="48"/>
                      <a:pt x="3190" y="48"/>
                    </a:cubicBezTo>
                    <a:cubicBezTo>
                      <a:pt x="2498" y="48"/>
                      <a:pt x="1302" y="1"/>
                      <a:pt x="7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4"/>
              <p:cNvSpPr/>
              <p:nvPr/>
            </p:nvSpPr>
            <p:spPr>
              <a:xfrm>
                <a:off x="4346975" y="932538"/>
                <a:ext cx="3720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5369" extrusionOk="0">
                    <a:moveTo>
                      <a:pt x="858" y="1"/>
                    </a:moveTo>
                    <a:cubicBezTo>
                      <a:pt x="534" y="1"/>
                      <a:pt x="324" y="404"/>
                      <a:pt x="233" y="673"/>
                    </a:cubicBezTo>
                    <a:cubicBezTo>
                      <a:pt x="1" y="1349"/>
                      <a:pt x="189" y="4554"/>
                      <a:pt x="351" y="5368"/>
                    </a:cubicBezTo>
                    <a:lnTo>
                      <a:pt x="496" y="5361"/>
                    </a:lnTo>
                    <a:cubicBezTo>
                      <a:pt x="603" y="5004"/>
                      <a:pt x="829" y="4649"/>
                      <a:pt x="953" y="4279"/>
                    </a:cubicBezTo>
                    <a:cubicBezTo>
                      <a:pt x="1087" y="3883"/>
                      <a:pt x="1487" y="1681"/>
                      <a:pt x="1354" y="983"/>
                    </a:cubicBezTo>
                    <a:cubicBezTo>
                      <a:pt x="1295" y="679"/>
                      <a:pt x="1325" y="89"/>
                      <a:pt x="941" y="10"/>
                    </a:cubicBezTo>
                    <a:cubicBezTo>
                      <a:pt x="912" y="4"/>
                      <a:pt x="885" y="1"/>
                      <a:pt x="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4"/>
              <p:cNvSpPr/>
              <p:nvPr/>
            </p:nvSpPr>
            <p:spPr>
              <a:xfrm>
                <a:off x="4251100" y="1066938"/>
                <a:ext cx="111375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4455" h="1266" extrusionOk="0">
                    <a:moveTo>
                      <a:pt x="2319" y="0"/>
                    </a:moveTo>
                    <a:cubicBezTo>
                      <a:pt x="1917" y="0"/>
                      <a:pt x="1538" y="27"/>
                      <a:pt x="1266" y="97"/>
                    </a:cubicBezTo>
                    <a:cubicBezTo>
                      <a:pt x="853" y="203"/>
                      <a:pt x="1" y="752"/>
                      <a:pt x="538" y="1202"/>
                    </a:cubicBezTo>
                    <a:cubicBezTo>
                      <a:pt x="588" y="1244"/>
                      <a:pt x="729" y="1265"/>
                      <a:pt x="932" y="1265"/>
                    </a:cubicBezTo>
                    <a:cubicBezTo>
                      <a:pt x="1733" y="1265"/>
                      <a:pt x="3497" y="939"/>
                      <a:pt x="4455" y="282"/>
                    </a:cubicBezTo>
                    <a:lnTo>
                      <a:pt x="4384" y="266"/>
                    </a:lnTo>
                    <a:cubicBezTo>
                      <a:pt x="4364" y="157"/>
                      <a:pt x="3280" y="0"/>
                      <a:pt x="23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3" name="Google Shape;2213;p64"/>
            <p:cNvGrpSpPr/>
            <p:nvPr/>
          </p:nvGrpSpPr>
          <p:grpSpPr>
            <a:xfrm>
              <a:off x="806901" y="658360"/>
              <a:ext cx="3607255" cy="4074257"/>
              <a:chOff x="806901" y="658360"/>
              <a:chExt cx="3607255" cy="4074257"/>
            </a:xfrm>
          </p:grpSpPr>
          <p:grpSp>
            <p:nvGrpSpPr>
              <p:cNvPr id="2214" name="Google Shape;2214;p64"/>
              <p:cNvGrpSpPr/>
              <p:nvPr/>
            </p:nvGrpSpPr>
            <p:grpSpPr>
              <a:xfrm>
                <a:off x="806901" y="658360"/>
                <a:ext cx="3401305" cy="2790885"/>
                <a:chOff x="2439375" y="2443138"/>
                <a:chExt cx="840825" cy="689925"/>
              </a:xfrm>
            </p:grpSpPr>
            <p:sp>
              <p:nvSpPr>
                <p:cNvPr id="2215" name="Google Shape;2215;p64"/>
                <p:cNvSpPr/>
                <p:nvPr/>
              </p:nvSpPr>
              <p:spPr>
                <a:xfrm>
                  <a:off x="2439375" y="2480438"/>
                  <a:ext cx="96925" cy="21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7" h="8685" extrusionOk="0">
                      <a:moveTo>
                        <a:pt x="227" y="1"/>
                      </a:moveTo>
                      <a:cubicBezTo>
                        <a:pt x="201" y="1"/>
                        <a:pt x="175" y="6"/>
                        <a:pt x="150" y="16"/>
                      </a:cubicBezTo>
                      <a:cubicBezTo>
                        <a:pt x="49" y="59"/>
                        <a:pt x="0" y="176"/>
                        <a:pt x="42" y="277"/>
                      </a:cubicBezTo>
                      <a:lnTo>
                        <a:pt x="3466" y="8560"/>
                      </a:lnTo>
                      <a:cubicBezTo>
                        <a:pt x="3498" y="8638"/>
                        <a:pt x="3573" y="8684"/>
                        <a:pt x="3651" y="8684"/>
                      </a:cubicBezTo>
                      <a:cubicBezTo>
                        <a:pt x="3677" y="8684"/>
                        <a:pt x="3703" y="8679"/>
                        <a:pt x="3727" y="8669"/>
                      </a:cubicBezTo>
                      <a:cubicBezTo>
                        <a:pt x="3829" y="8626"/>
                        <a:pt x="3877" y="8509"/>
                        <a:pt x="3835" y="8407"/>
                      </a:cubicBezTo>
                      <a:lnTo>
                        <a:pt x="412" y="125"/>
                      </a:lnTo>
                      <a:cubicBezTo>
                        <a:pt x="379" y="47"/>
                        <a:pt x="305" y="1"/>
                        <a:pt x="2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64"/>
                <p:cNvSpPr/>
                <p:nvPr/>
              </p:nvSpPr>
              <p:spPr>
                <a:xfrm>
                  <a:off x="2455850" y="2592063"/>
                  <a:ext cx="159875" cy="15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" h="6019" extrusionOk="0">
                      <a:moveTo>
                        <a:pt x="2497" y="0"/>
                      </a:moveTo>
                      <a:lnTo>
                        <a:pt x="1724" y="773"/>
                      </a:lnTo>
                      <a:lnTo>
                        <a:pt x="1" y="923"/>
                      </a:lnTo>
                      <a:lnTo>
                        <a:pt x="749" y="4220"/>
                      </a:lnTo>
                      <a:lnTo>
                        <a:pt x="2449" y="4545"/>
                      </a:lnTo>
                      <a:lnTo>
                        <a:pt x="3094" y="6018"/>
                      </a:lnTo>
                      <a:lnTo>
                        <a:pt x="6395" y="4220"/>
                      </a:lnTo>
                      <a:lnTo>
                        <a:pt x="5096" y="1597"/>
                      </a:lnTo>
                      <a:lnTo>
                        <a:pt x="2497" y="0"/>
                      </a:lnTo>
                      <a:close/>
                    </a:path>
                  </a:pathLst>
                </a:custGeom>
                <a:solidFill>
                  <a:srgbClr val="FFB1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64"/>
                <p:cNvSpPr/>
                <p:nvPr/>
              </p:nvSpPr>
              <p:spPr>
                <a:xfrm>
                  <a:off x="2519575" y="2664038"/>
                  <a:ext cx="96150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6" h="3140" extrusionOk="0">
                      <a:moveTo>
                        <a:pt x="3181" y="1"/>
                      </a:moveTo>
                      <a:lnTo>
                        <a:pt x="0" y="1897"/>
                      </a:lnTo>
                      <a:lnTo>
                        <a:pt x="545" y="3139"/>
                      </a:lnTo>
                      <a:lnTo>
                        <a:pt x="3846" y="1341"/>
                      </a:lnTo>
                      <a:lnTo>
                        <a:pt x="3181" y="1"/>
                      </a:ln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64"/>
                <p:cNvSpPr/>
                <p:nvPr/>
              </p:nvSpPr>
              <p:spPr>
                <a:xfrm>
                  <a:off x="2483225" y="2610088"/>
                  <a:ext cx="40200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8" h="1006" extrusionOk="0">
                      <a:moveTo>
                        <a:pt x="628" y="1"/>
                      </a:moveTo>
                      <a:cubicBezTo>
                        <a:pt x="615" y="1"/>
                        <a:pt x="603" y="6"/>
                        <a:pt x="593" y="15"/>
                      </a:cubicBezTo>
                      <a:lnTo>
                        <a:pt x="18" y="539"/>
                      </a:lnTo>
                      <a:cubicBezTo>
                        <a:pt x="8" y="548"/>
                        <a:pt x="3" y="561"/>
                        <a:pt x="1" y="575"/>
                      </a:cubicBezTo>
                      <a:cubicBezTo>
                        <a:pt x="1" y="590"/>
                        <a:pt x="6" y="602"/>
                        <a:pt x="16" y="611"/>
                      </a:cubicBezTo>
                      <a:cubicBezTo>
                        <a:pt x="37" y="631"/>
                        <a:pt x="440" y="1006"/>
                        <a:pt x="774" y="1006"/>
                      </a:cubicBezTo>
                      <a:cubicBezTo>
                        <a:pt x="795" y="1006"/>
                        <a:pt x="815" y="1005"/>
                        <a:pt x="836" y="1001"/>
                      </a:cubicBezTo>
                      <a:cubicBezTo>
                        <a:pt x="1173" y="949"/>
                        <a:pt x="1571" y="555"/>
                        <a:pt x="1588" y="539"/>
                      </a:cubicBezTo>
                      <a:cubicBezTo>
                        <a:pt x="1607" y="519"/>
                        <a:pt x="1607" y="488"/>
                        <a:pt x="1588" y="467"/>
                      </a:cubicBezTo>
                      <a:cubicBezTo>
                        <a:pt x="1578" y="458"/>
                        <a:pt x="1565" y="453"/>
                        <a:pt x="1552" y="453"/>
                      </a:cubicBezTo>
                      <a:cubicBezTo>
                        <a:pt x="1539" y="453"/>
                        <a:pt x="1527" y="458"/>
                        <a:pt x="1516" y="467"/>
                      </a:cubicBezTo>
                      <a:cubicBezTo>
                        <a:pt x="1512" y="472"/>
                        <a:pt x="1124" y="855"/>
                        <a:pt x="821" y="901"/>
                      </a:cubicBezTo>
                      <a:cubicBezTo>
                        <a:pt x="805" y="904"/>
                        <a:pt x="788" y="905"/>
                        <a:pt x="772" y="905"/>
                      </a:cubicBezTo>
                      <a:cubicBezTo>
                        <a:pt x="533" y="905"/>
                        <a:pt x="236" y="667"/>
                        <a:pt x="128" y="575"/>
                      </a:cubicBezTo>
                      <a:lnTo>
                        <a:pt x="661" y="89"/>
                      </a:lnTo>
                      <a:cubicBezTo>
                        <a:pt x="682" y="70"/>
                        <a:pt x="683" y="38"/>
                        <a:pt x="663" y="17"/>
                      </a:cubicBezTo>
                      <a:cubicBezTo>
                        <a:pt x="654" y="6"/>
                        <a:pt x="641" y="1"/>
                        <a:pt x="628" y="1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64"/>
                <p:cNvSpPr/>
                <p:nvPr/>
              </p:nvSpPr>
              <p:spPr>
                <a:xfrm>
                  <a:off x="2508650" y="2630363"/>
                  <a:ext cx="51325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" h="1148" extrusionOk="0">
                      <a:moveTo>
                        <a:pt x="59" y="0"/>
                      </a:moveTo>
                      <a:cubicBezTo>
                        <a:pt x="52" y="0"/>
                        <a:pt x="44" y="2"/>
                        <a:pt x="38" y="5"/>
                      </a:cubicBezTo>
                      <a:cubicBezTo>
                        <a:pt x="12" y="16"/>
                        <a:pt x="0" y="45"/>
                        <a:pt x="12" y="70"/>
                      </a:cubicBezTo>
                      <a:cubicBezTo>
                        <a:pt x="432" y="1044"/>
                        <a:pt x="1426" y="1147"/>
                        <a:pt x="1830" y="1147"/>
                      </a:cubicBezTo>
                      <a:cubicBezTo>
                        <a:pt x="1938" y="1147"/>
                        <a:pt x="2004" y="1140"/>
                        <a:pt x="2006" y="1140"/>
                      </a:cubicBezTo>
                      <a:cubicBezTo>
                        <a:pt x="2034" y="1136"/>
                        <a:pt x="2053" y="1111"/>
                        <a:pt x="2051" y="1084"/>
                      </a:cubicBezTo>
                      <a:cubicBezTo>
                        <a:pt x="2048" y="1059"/>
                        <a:pt x="2025" y="1040"/>
                        <a:pt x="2001" y="1040"/>
                      </a:cubicBezTo>
                      <a:cubicBezTo>
                        <a:pt x="1999" y="1040"/>
                        <a:pt x="1997" y="1040"/>
                        <a:pt x="1995" y="1040"/>
                      </a:cubicBezTo>
                      <a:cubicBezTo>
                        <a:pt x="1992" y="1041"/>
                        <a:pt x="1930" y="1047"/>
                        <a:pt x="1830" y="1047"/>
                      </a:cubicBezTo>
                      <a:cubicBezTo>
                        <a:pt x="1446" y="1047"/>
                        <a:pt x="500" y="951"/>
                        <a:pt x="104" y="31"/>
                      </a:cubicBezTo>
                      <a:cubicBezTo>
                        <a:pt x="96" y="12"/>
                        <a:pt x="78" y="0"/>
                        <a:pt x="59" y="0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64"/>
                <p:cNvSpPr/>
                <p:nvPr/>
              </p:nvSpPr>
              <p:spPr>
                <a:xfrm>
                  <a:off x="2459225" y="2629613"/>
                  <a:ext cx="35300" cy="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" h="303" extrusionOk="0">
                      <a:moveTo>
                        <a:pt x="1357" y="0"/>
                      </a:moveTo>
                      <a:cubicBezTo>
                        <a:pt x="1355" y="0"/>
                        <a:pt x="1352" y="1"/>
                        <a:pt x="1349" y="1"/>
                      </a:cubicBezTo>
                      <a:lnTo>
                        <a:pt x="47" y="204"/>
                      </a:lnTo>
                      <a:cubicBezTo>
                        <a:pt x="19" y="208"/>
                        <a:pt x="0" y="234"/>
                        <a:pt x="5" y="261"/>
                      </a:cubicBezTo>
                      <a:cubicBezTo>
                        <a:pt x="8" y="286"/>
                        <a:pt x="29" y="302"/>
                        <a:pt x="54" y="302"/>
                      </a:cubicBezTo>
                      <a:lnTo>
                        <a:pt x="62" y="302"/>
                      </a:lnTo>
                      <a:lnTo>
                        <a:pt x="1364" y="99"/>
                      </a:lnTo>
                      <a:cubicBezTo>
                        <a:pt x="1392" y="95"/>
                        <a:pt x="1411" y="69"/>
                        <a:pt x="1406" y="43"/>
                      </a:cubicBezTo>
                      <a:cubicBezTo>
                        <a:pt x="1403" y="19"/>
                        <a:pt x="1381" y="0"/>
                        <a:pt x="1357" y="0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64"/>
                <p:cNvSpPr/>
                <p:nvPr/>
              </p:nvSpPr>
              <p:spPr>
                <a:xfrm>
                  <a:off x="2464525" y="2643513"/>
                  <a:ext cx="55800" cy="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2" h="687" extrusionOk="0">
                      <a:moveTo>
                        <a:pt x="2175" y="1"/>
                      </a:moveTo>
                      <a:cubicBezTo>
                        <a:pt x="2171" y="1"/>
                        <a:pt x="2166" y="2"/>
                        <a:pt x="2162" y="3"/>
                      </a:cubicBezTo>
                      <a:lnTo>
                        <a:pt x="43" y="589"/>
                      </a:lnTo>
                      <a:cubicBezTo>
                        <a:pt x="16" y="596"/>
                        <a:pt x="0" y="624"/>
                        <a:pt x="8" y="651"/>
                      </a:cubicBezTo>
                      <a:cubicBezTo>
                        <a:pt x="13" y="671"/>
                        <a:pt x="33" y="686"/>
                        <a:pt x="55" y="686"/>
                      </a:cubicBezTo>
                      <a:cubicBezTo>
                        <a:pt x="59" y="686"/>
                        <a:pt x="65" y="686"/>
                        <a:pt x="69" y="685"/>
                      </a:cubicBezTo>
                      <a:lnTo>
                        <a:pt x="2188" y="98"/>
                      </a:lnTo>
                      <a:cubicBezTo>
                        <a:pt x="2216" y="91"/>
                        <a:pt x="2231" y="64"/>
                        <a:pt x="2223" y="38"/>
                      </a:cubicBezTo>
                      <a:cubicBezTo>
                        <a:pt x="2217" y="17"/>
                        <a:pt x="2196" y="1"/>
                        <a:pt x="2175" y="1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64"/>
                <p:cNvSpPr/>
                <p:nvPr/>
              </p:nvSpPr>
              <p:spPr>
                <a:xfrm>
                  <a:off x="2512300" y="2648763"/>
                  <a:ext cx="29100" cy="4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1787" extrusionOk="0">
                      <a:moveTo>
                        <a:pt x="526" y="1"/>
                      </a:moveTo>
                      <a:cubicBezTo>
                        <a:pt x="517" y="1"/>
                        <a:pt x="509" y="3"/>
                        <a:pt x="501" y="7"/>
                      </a:cubicBezTo>
                      <a:cubicBezTo>
                        <a:pt x="477" y="22"/>
                        <a:pt x="468" y="52"/>
                        <a:pt x="483" y="76"/>
                      </a:cubicBezTo>
                      <a:lnTo>
                        <a:pt x="1039" y="1038"/>
                      </a:lnTo>
                      <a:lnTo>
                        <a:pt x="30" y="1696"/>
                      </a:lnTo>
                      <a:cubicBezTo>
                        <a:pt x="6" y="1711"/>
                        <a:pt x="0" y="1742"/>
                        <a:pt x="16" y="1765"/>
                      </a:cubicBezTo>
                      <a:cubicBezTo>
                        <a:pt x="25" y="1779"/>
                        <a:pt x="41" y="1787"/>
                        <a:pt x="57" y="1787"/>
                      </a:cubicBezTo>
                      <a:cubicBezTo>
                        <a:pt x="66" y="1787"/>
                        <a:pt x="77" y="1784"/>
                        <a:pt x="84" y="1779"/>
                      </a:cubicBezTo>
                      <a:lnTo>
                        <a:pt x="1134" y="1096"/>
                      </a:lnTo>
                      <a:cubicBezTo>
                        <a:pt x="1155" y="1082"/>
                        <a:pt x="1164" y="1052"/>
                        <a:pt x="1149" y="1029"/>
                      </a:cubicBezTo>
                      <a:lnTo>
                        <a:pt x="570" y="26"/>
                      </a:lnTo>
                      <a:cubicBezTo>
                        <a:pt x="560" y="10"/>
                        <a:pt x="543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64"/>
                <p:cNvSpPr/>
                <p:nvPr/>
              </p:nvSpPr>
              <p:spPr>
                <a:xfrm>
                  <a:off x="2469700" y="2656563"/>
                  <a:ext cx="60825" cy="2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" h="1081" extrusionOk="0">
                      <a:moveTo>
                        <a:pt x="2376" y="0"/>
                      </a:moveTo>
                      <a:cubicBezTo>
                        <a:pt x="2369" y="0"/>
                        <a:pt x="2363" y="1"/>
                        <a:pt x="2356" y="4"/>
                      </a:cubicBezTo>
                      <a:lnTo>
                        <a:pt x="38" y="983"/>
                      </a:lnTo>
                      <a:cubicBezTo>
                        <a:pt x="12" y="993"/>
                        <a:pt x="0" y="1023"/>
                        <a:pt x="11" y="1049"/>
                      </a:cubicBezTo>
                      <a:cubicBezTo>
                        <a:pt x="18" y="1069"/>
                        <a:pt x="38" y="1080"/>
                        <a:pt x="57" y="1080"/>
                      </a:cubicBezTo>
                      <a:cubicBezTo>
                        <a:pt x="64" y="1080"/>
                        <a:pt x="70" y="1079"/>
                        <a:pt x="76" y="1076"/>
                      </a:cubicBezTo>
                      <a:lnTo>
                        <a:pt x="2395" y="97"/>
                      </a:lnTo>
                      <a:cubicBezTo>
                        <a:pt x="2421" y="87"/>
                        <a:pt x="2433" y="57"/>
                        <a:pt x="2423" y="31"/>
                      </a:cubicBezTo>
                      <a:cubicBezTo>
                        <a:pt x="2415" y="11"/>
                        <a:pt x="2396" y="0"/>
                        <a:pt x="2376" y="0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64"/>
                <p:cNvSpPr/>
                <p:nvPr/>
              </p:nvSpPr>
              <p:spPr>
                <a:xfrm>
                  <a:off x="2522025" y="2621363"/>
                  <a:ext cx="758175" cy="5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27" h="20468" extrusionOk="0">
                      <a:moveTo>
                        <a:pt x="18519" y="1"/>
                      </a:moveTo>
                      <a:cubicBezTo>
                        <a:pt x="14825" y="252"/>
                        <a:pt x="15155" y="1051"/>
                        <a:pt x="15154" y="1051"/>
                      </a:cubicBezTo>
                      <a:cubicBezTo>
                        <a:pt x="12323" y="1717"/>
                        <a:pt x="10524" y="3782"/>
                        <a:pt x="10524" y="3782"/>
                      </a:cubicBezTo>
                      <a:lnTo>
                        <a:pt x="6694" y="8012"/>
                      </a:lnTo>
                      <a:lnTo>
                        <a:pt x="3530" y="2151"/>
                      </a:lnTo>
                      <a:lnTo>
                        <a:pt x="0" y="4216"/>
                      </a:lnTo>
                      <a:cubicBezTo>
                        <a:pt x="0" y="4216"/>
                        <a:pt x="1732" y="13907"/>
                        <a:pt x="4197" y="15838"/>
                      </a:cubicBezTo>
                      <a:cubicBezTo>
                        <a:pt x="5038" y="16497"/>
                        <a:pt x="5840" y="16714"/>
                        <a:pt x="6531" y="16714"/>
                      </a:cubicBezTo>
                      <a:cubicBezTo>
                        <a:pt x="7868" y="16714"/>
                        <a:pt x="8793" y="15905"/>
                        <a:pt x="8793" y="15905"/>
                      </a:cubicBezTo>
                      <a:lnTo>
                        <a:pt x="8793" y="15905"/>
                      </a:lnTo>
                      <a:lnTo>
                        <a:pt x="8260" y="20468"/>
                      </a:lnTo>
                      <a:lnTo>
                        <a:pt x="25678" y="20468"/>
                      </a:lnTo>
                      <a:lnTo>
                        <a:pt x="25678" y="18334"/>
                      </a:lnTo>
                      <a:cubicBezTo>
                        <a:pt x="27233" y="18334"/>
                        <a:pt x="28275" y="17704"/>
                        <a:pt x="28894" y="17144"/>
                      </a:cubicBezTo>
                      <a:cubicBezTo>
                        <a:pt x="29391" y="16696"/>
                        <a:pt x="29696" y="16073"/>
                        <a:pt x="29775" y="15407"/>
                      </a:cubicBezTo>
                      <a:cubicBezTo>
                        <a:pt x="30327" y="10735"/>
                        <a:pt x="26189" y="5875"/>
                        <a:pt x="25345" y="4280"/>
                      </a:cubicBezTo>
                      <a:cubicBezTo>
                        <a:pt x="24445" y="2582"/>
                        <a:pt x="21189" y="1350"/>
                        <a:pt x="21189" y="1350"/>
                      </a:cubicBezTo>
                      <a:cubicBezTo>
                        <a:pt x="20662" y="217"/>
                        <a:pt x="18519" y="1"/>
                        <a:pt x="18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64"/>
                <p:cNvSpPr/>
                <p:nvPr/>
              </p:nvSpPr>
              <p:spPr>
                <a:xfrm>
                  <a:off x="2896100" y="2634513"/>
                  <a:ext cx="111175" cy="4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7" h="19942" extrusionOk="0">
                      <a:moveTo>
                        <a:pt x="1955" y="1"/>
                      </a:moveTo>
                      <a:lnTo>
                        <a:pt x="0" y="19942"/>
                      </a:lnTo>
                      <a:lnTo>
                        <a:pt x="3373" y="19942"/>
                      </a:lnTo>
                      <a:lnTo>
                        <a:pt x="444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4"/>
                <p:cNvSpPr/>
                <p:nvPr/>
              </p:nvSpPr>
              <p:spPr>
                <a:xfrm>
                  <a:off x="3029850" y="2654463"/>
                  <a:ext cx="44975" cy="7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3125" extrusionOk="0">
                      <a:moveTo>
                        <a:pt x="923" y="1"/>
                      </a:moveTo>
                      <a:lnTo>
                        <a:pt x="829" y="52"/>
                      </a:lnTo>
                      <a:cubicBezTo>
                        <a:pt x="1067" y="492"/>
                        <a:pt x="1664" y="1708"/>
                        <a:pt x="1566" y="2060"/>
                      </a:cubicBezTo>
                      <a:cubicBezTo>
                        <a:pt x="1470" y="2406"/>
                        <a:pt x="403" y="2872"/>
                        <a:pt x="1" y="3022"/>
                      </a:cubicBezTo>
                      <a:lnTo>
                        <a:pt x="38" y="3125"/>
                      </a:lnTo>
                      <a:cubicBezTo>
                        <a:pt x="99" y="3101"/>
                        <a:pt x="1539" y="2561"/>
                        <a:pt x="1669" y="2090"/>
                      </a:cubicBezTo>
                      <a:cubicBezTo>
                        <a:pt x="1799" y="1624"/>
                        <a:pt x="958" y="67"/>
                        <a:pt x="9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4"/>
                <p:cNvSpPr/>
                <p:nvPr/>
              </p:nvSpPr>
              <p:spPr>
                <a:xfrm>
                  <a:off x="2998525" y="2738338"/>
                  <a:ext cx="77075" cy="1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7784" extrusionOk="0">
                      <a:moveTo>
                        <a:pt x="1801" y="1"/>
                      </a:moveTo>
                      <a:lnTo>
                        <a:pt x="1735" y="86"/>
                      </a:lnTo>
                      <a:cubicBezTo>
                        <a:pt x="1747" y="94"/>
                        <a:pt x="2954" y="1043"/>
                        <a:pt x="2721" y="1647"/>
                      </a:cubicBezTo>
                      <a:cubicBezTo>
                        <a:pt x="2475" y="2287"/>
                        <a:pt x="24" y="7684"/>
                        <a:pt x="0" y="7738"/>
                      </a:cubicBezTo>
                      <a:lnTo>
                        <a:pt x="99" y="7784"/>
                      </a:lnTo>
                      <a:cubicBezTo>
                        <a:pt x="122" y="7729"/>
                        <a:pt x="2575" y="2330"/>
                        <a:pt x="2822" y="1686"/>
                      </a:cubicBezTo>
                      <a:cubicBezTo>
                        <a:pt x="3083" y="1007"/>
                        <a:pt x="1854" y="41"/>
                        <a:pt x="18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4"/>
                <p:cNvSpPr/>
                <p:nvPr/>
              </p:nvSpPr>
              <p:spPr>
                <a:xfrm>
                  <a:off x="2866625" y="2646863"/>
                  <a:ext cx="45950" cy="8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" h="3281" extrusionOk="0">
                      <a:moveTo>
                        <a:pt x="1325" y="1"/>
                      </a:moveTo>
                      <a:cubicBezTo>
                        <a:pt x="1271" y="79"/>
                        <a:pt x="0" y="1942"/>
                        <a:pt x="0" y="2429"/>
                      </a:cubicBezTo>
                      <a:cubicBezTo>
                        <a:pt x="2" y="2933"/>
                        <a:pt x="1633" y="3246"/>
                        <a:pt x="1819" y="3281"/>
                      </a:cubicBezTo>
                      <a:lnTo>
                        <a:pt x="1838" y="3176"/>
                      </a:lnTo>
                      <a:cubicBezTo>
                        <a:pt x="1169" y="3053"/>
                        <a:pt x="108" y="2743"/>
                        <a:pt x="108" y="2429"/>
                      </a:cubicBezTo>
                      <a:cubicBezTo>
                        <a:pt x="108" y="2067"/>
                        <a:pt x="962" y="723"/>
                        <a:pt x="1413" y="62"/>
                      </a:cubicBezTo>
                      <a:lnTo>
                        <a:pt x="132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4"/>
                <p:cNvSpPr/>
                <p:nvPr/>
              </p:nvSpPr>
              <p:spPr>
                <a:xfrm>
                  <a:off x="2865975" y="2730538"/>
                  <a:ext cx="48800" cy="20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" h="8081" extrusionOk="0">
                      <a:moveTo>
                        <a:pt x="1286" y="0"/>
                      </a:moveTo>
                      <a:cubicBezTo>
                        <a:pt x="1232" y="69"/>
                        <a:pt x="0" y="1719"/>
                        <a:pt x="26" y="2233"/>
                      </a:cubicBezTo>
                      <a:cubicBezTo>
                        <a:pt x="37" y="2445"/>
                        <a:pt x="335" y="3306"/>
                        <a:pt x="709" y="4395"/>
                      </a:cubicBezTo>
                      <a:cubicBezTo>
                        <a:pt x="1215" y="5860"/>
                        <a:pt x="1843" y="7683"/>
                        <a:pt x="1800" y="8069"/>
                      </a:cubicBezTo>
                      <a:lnTo>
                        <a:pt x="1907" y="8080"/>
                      </a:lnTo>
                      <a:cubicBezTo>
                        <a:pt x="1952" y="7670"/>
                        <a:pt x="1346" y="5912"/>
                        <a:pt x="811" y="4359"/>
                      </a:cubicBezTo>
                      <a:cubicBezTo>
                        <a:pt x="468" y="3364"/>
                        <a:pt x="143" y="2423"/>
                        <a:pt x="133" y="2227"/>
                      </a:cubicBezTo>
                      <a:cubicBezTo>
                        <a:pt x="113" y="1833"/>
                        <a:pt x="1020" y="532"/>
                        <a:pt x="1371" y="63"/>
                      </a:cubicBezTo>
                      <a:lnTo>
                        <a:pt x="128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4"/>
                <p:cNvSpPr/>
                <p:nvPr/>
              </p:nvSpPr>
              <p:spPr>
                <a:xfrm>
                  <a:off x="2740450" y="2806363"/>
                  <a:ext cx="35725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8511" extrusionOk="0">
                      <a:moveTo>
                        <a:pt x="1329" y="0"/>
                      </a:moveTo>
                      <a:cubicBezTo>
                        <a:pt x="956" y="919"/>
                        <a:pt x="40" y="8189"/>
                        <a:pt x="1" y="8496"/>
                      </a:cubicBezTo>
                      <a:lnTo>
                        <a:pt x="109" y="8511"/>
                      </a:lnTo>
                      <a:cubicBezTo>
                        <a:pt x="118" y="8436"/>
                        <a:pt x="1061" y="947"/>
                        <a:pt x="1428" y="39"/>
                      </a:cubicBezTo>
                      <a:lnTo>
                        <a:pt x="132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4"/>
                <p:cNvSpPr/>
                <p:nvPr/>
              </p:nvSpPr>
              <p:spPr>
                <a:xfrm>
                  <a:off x="2688300" y="2820863"/>
                  <a:ext cx="30550" cy="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" h="2980" extrusionOk="0">
                      <a:moveTo>
                        <a:pt x="87" y="1"/>
                      </a:moveTo>
                      <a:lnTo>
                        <a:pt x="0" y="63"/>
                      </a:lnTo>
                      <a:cubicBezTo>
                        <a:pt x="12" y="78"/>
                        <a:pt x="1103" y="1615"/>
                        <a:pt x="667" y="2946"/>
                      </a:cubicBezTo>
                      <a:lnTo>
                        <a:pt x="769" y="2980"/>
                      </a:lnTo>
                      <a:cubicBezTo>
                        <a:pt x="1222" y="1596"/>
                        <a:pt x="134" y="66"/>
                        <a:pt x="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4"/>
                <p:cNvSpPr/>
                <p:nvPr/>
              </p:nvSpPr>
              <p:spPr>
                <a:xfrm>
                  <a:off x="2937475" y="2671088"/>
                  <a:ext cx="678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3" h="1113" extrusionOk="0">
                      <a:moveTo>
                        <a:pt x="1262" y="1"/>
                      </a:moveTo>
                      <a:cubicBezTo>
                        <a:pt x="1251" y="1"/>
                        <a:pt x="1240" y="4"/>
                        <a:pt x="1231" y="11"/>
                      </a:cubicBezTo>
                      <a:lnTo>
                        <a:pt x="25" y="971"/>
                      </a:lnTo>
                      <a:cubicBezTo>
                        <a:pt x="2" y="988"/>
                        <a:pt x="0" y="1020"/>
                        <a:pt x="17" y="1042"/>
                      </a:cubicBezTo>
                      <a:cubicBezTo>
                        <a:pt x="26" y="1054"/>
                        <a:pt x="41" y="1060"/>
                        <a:pt x="55" y="1060"/>
                      </a:cubicBezTo>
                      <a:cubicBezTo>
                        <a:pt x="67" y="1060"/>
                        <a:pt x="78" y="1056"/>
                        <a:pt x="87" y="1049"/>
                      </a:cubicBezTo>
                      <a:lnTo>
                        <a:pt x="1263" y="113"/>
                      </a:lnTo>
                      <a:lnTo>
                        <a:pt x="2624" y="1102"/>
                      </a:lnTo>
                      <a:cubicBezTo>
                        <a:pt x="2635" y="1109"/>
                        <a:pt x="2645" y="1112"/>
                        <a:pt x="2656" y="1112"/>
                      </a:cubicBezTo>
                      <a:cubicBezTo>
                        <a:pt x="2671" y="1112"/>
                        <a:pt x="2687" y="1105"/>
                        <a:pt x="2696" y="1091"/>
                      </a:cubicBezTo>
                      <a:cubicBezTo>
                        <a:pt x="2712" y="1070"/>
                        <a:pt x="2707" y="1039"/>
                        <a:pt x="2683" y="1022"/>
                      </a:cubicBezTo>
                      <a:lnTo>
                        <a:pt x="1291" y="10"/>
                      </a:lnTo>
                      <a:cubicBezTo>
                        <a:pt x="1283" y="4"/>
                        <a:pt x="1272" y="1"/>
                        <a:pt x="1262" y="1"/>
                      </a:cubicBezTo>
                      <a:close/>
                    </a:path>
                  </a:pathLst>
                </a:custGeom>
                <a:solidFill>
                  <a:srgbClr val="EEEE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4"/>
                <p:cNvSpPr/>
                <p:nvPr/>
              </p:nvSpPr>
              <p:spPr>
                <a:xfrm>
                  <a:off x="2929500" y="2672338"/>
                  <a:ext cx="59225" cy="3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12834" extrusionOk="0">
                      <a:moveTo>
                        <a:pt x="1582" y="0"/>
                      </a:moveTo>
                      <a:lnTo>
                        <a:pt x="864" y="573"/>
                      </a:lnTo>
                      <a:lnTo>
                        <a:pt x="1261" y="1160"/>
                      </a:lnTo>
                      <a:lnTo>
                        <a:pt x="1" y="11961"/>
                      </a:lnTo>
                      <a:lnTo>
                        <a:pt x="1005" y="12834"/>
                      </a:lnTo>
                      <a:lnTo>
                        <a:pt x="2088" y="12068"/>
                      </a:lnTo>
                      <a:lnTo>
                        <a:pt x="1846" y="1202"/>
                      </a:lnTo>
                      <a:lnTo>
                        <a:pt x="2369" y="573"/>
                      </a:lnTo>
                      <a:lnTo>
                        <a:pt x="158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4"/>
                <p:cNvSpPr/>
                <p:nvPr/>
              </p:nvSpPr>
              <p:spPr>
                <a:xfrm>
                  <a:off x="3142825" y="2806838"/>
                  <a:ext cx="22550" cy="27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10926" extrusionOk="0">
                      <a:moveTo>
                        <a:pt x="108" y="1"/>
                      </a:moveTo>
                      <a:lnTo>
                        <a:pt x="0" y="9"/>
                      </a:lnTo>
                      <a:lnTo>
                        <a:pt x="795" y="10925"/>
                      </a:lnTo>
                      <a:lnTo>
                        <a:pt x="902" y="10918"/>
                      </a:lnTo>
                      <a:lnTo>
                        <a:pt x="10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4"/>
                <p:cNvSpPr/>
                <p:nvPr/>
              </p:nvSpPr>
              <p:spPr>
                <a:xfrm>
                  <a:off x="2529950" y="2710113"/>
                  <a:ext cx="100650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2413" extrusionOk="0">
                      <a:moveTo>
                        <a:pt x="3972" y="0"/>
                      </a:moveTo>
                      <a:lnTo>
                        <a:pt x="0" y="2319"/>
                      </a:lnTo>
                      <a:lnTo>
                        <a:pt x="55" y="2412"/>
                      </a:lnTo>
                      <a:lnTo>
                        <a:pt x="4026" y="94"/>
                      </a:lnTo>
                      <a:lnTo>
                        <a:pt x="39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4"/>
                <p:cNvSpPr/>
                <p:nvPr/>
              </p:nvSpPr>
              <p:spPr>
                <a:xfrm>
                  <a:off x="2549325" y="2771213"/>
                  <a:ext cx="11100" cy="1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" h="444" extrusionOk="0">
                      <a:moveTo>
                        <a:pt x="222" y="0"/>
                      </a:moveTo>
                      <a:cubicBezTo>
                        <a:pt x="99" y="0"/>
                        <a:pt x="0" y="99"/>
                        <a:pt x="0" y="222"/>
                      </a:cubicBezTo>
                      <a:cubicBezTo>
                        <a:pt x="0" y="345"/>
                        <a:pt x="100" y="443"/>
                        <a:pt x="222" y="443"/>
                      </a:cubicBezTo>
                      <a:cubicBezTo>
                        <a:pt x="345" y="443"/>
                        <a:pt x="444" y="344"/>
                        <a:pt x="444" y="222"/>
                      </a:cubicBezTo>
                      <a:cubicBezTo>
                        <a:pt x="444" y="101"/>
                        <a:pt x="343" y="2"/>
                        <a:pt x="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4"/>
                <p:cNvSpPr/>
                <p:nvPr/>
              </p:nvSpPr>
              <p:spPr>
                <a:xfrm>
                  <a:off x="2556925" y="2791338"/>
                  <a:ext cx="11075" cy="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443" extrusionOk="0">
                      <a:moveTo>
                        <a:pt x="222" y="1"/>
                      </a:moveTo>
                      <a:cubicBezTo>
                        <a:pt x="99" y="1"/>
                        <a:pt x="1" y="99"/>
                        <a:pt x="1" y="221"/>
                      </a:cubicBezTo>
                      <a:cubicBezTo>
                        <a:pt x="1" y="344"/>
                        <a:pt x="100" y="443"/>
                        <a:pt x="222" y="443"/>
                      </a:cubicBezTo>
                      <a:cubicBezTo>
                        <a:pt x="344" y="443"/>
                        <a:pt x="443" y="343"/>
                        <a:pt x="443" y="221"/>
                      </a:cubicBezTo>
                      <a:cubicBezTo>
                        <a:pt x="443" y="100"/>
                        <a:pt x="344" y="1"/>
                        <a:pt x="22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4"/>
                <p:cNvSpPr/>
                <p:nvPr/>
              </p:nvSpPr>
              <p:spPr>
                <a:xfrm>
                  <a:off x="2539950" y="2776738"/>
                  <a:ext cx="20475" cy="6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260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" y="2"/>
                        <a:pt x="410" y="1510"/>
                        <a:pt x="819" y="2604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4"/>
                <p:cNvSpPr/>
                <p:nvPr/>
              </p:nvSpPr>
              <p:spPr>
                <a:xfrm>
                  <a:off x="2538725" y="2776463"/>
                  <a:ext cx="22875" cy="6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2634" extrusionOk="0">
                      <a:moveTo>
                        <a:pt x="97" y="0"/>
                      </a:moveTo>
                      <a:lnTo>
                        <a:pt x="0" y="26"/>
                      </a:lnTo>
                      <a:cubicBezTo>
                        <a:pt x="4" y="40"/>
                        <a:pt x="414" y="1549"/>
                        <a:pt x="821" y="2634"/>
                      </a:cubicBezTo>
                      <a:lnTo>
                        <a:pt x="914" y="2599"/>
                      </a:lnTo>
                      <a:cubicBezTo>
                        <a:pt x="510" y="1519"/>
                        <a:pt x="102" y="14"/>
                        <a:pt x="9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4"/>
                <p:cNvSpPr/>
                <p:nvPr/>
              </p:nvSpPr>
              <p:spPr>
                <a:xfrm>
                  <a:off x="2942300" y="2570663"/>
                  <a:ext cx="64950" cy="9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8" h="3865" extrusionOk="0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84" y="3131"/>
                      </a:lnTo>
                      <a:cubicBezTo>
                        <a:pt x="84" y="3131"/>
                        <a:pt x="402" y="3847"/>
                        <a:pt x="1500" y="3864"/>
                      </a:cubicBezTo>
                      <a:cubicBezTo>
                        <a:pt x="1510" y="3864"/>
                        <a:pt x="1520" y="3864"/>
                        <a:pt x="1530" y="3864"/>
                      </a:cubicBezTo>
                      <a:cubicBezTo>
                        <a:pt x="2598" y="3864"/>
                        <a:pt x="2583" y="2999"/>
                        <a:pt x="2583" y="2999"/>
                      </a:cubicBezTo>
                      <a:lnTo>
                        <a:pt x="2500" y="0"/>
                      </a:lnTo>
                      <a:close/>
                    </a:path>
                  </a:pathLst>
                </a:custGeom>
                <a:solidFill>
                  <a:srgbClr val="FFB1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4"/>
                <p:cNvSpPr/>
                <p:nvPr/>
              </p:nvSpPr>
              <p:spPr>
                <a:xfrm>
                  <a:off x="2942300" y="2570713"/>
                  <a:ext cx="64075" cy="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3" h="2314" extrusionOk="0">
                      <a:moveTo>
                        <a:pt x="1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  <a:moveTo>
                        <a:pt x="1" y="1"/>
                      </a:moveTo>
                      <a:lnTo>
                        <a:pt x="10" y="362"/>
                      </a:lnTo>
                      <a:cubicBezTo>
                        <a:pt x="82" y="560"/>
                        <a:pt x="591" y="1776"/>
                        <a:pt x="2563" y="2314"/>
                      </a:cubicBezTo>
                      <a:lnTo>
                        <a:pt x="2499" y="1"/>
                      </a:ln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64"/>
                <p:cNvSpPr/>
                <p:nvPr/>
              </p:nvSpPr>
              <p:spPr>
                <a:xfrm>
                  <a:off x="2906850" y="2467463"/>
                  <a:ext cx="121025" cy="14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1" h="5634" extrusionOk="0">
                      <a:moveTo>
                        <a:pt x="2593" y="0"/>
                      </a:moveTo>
                      <a:cubicBezTo>
                        <a:pt x="2407" y="0"/>
                        <a:pt x="2200" y="29"/>
                        <a:pt x="1968" y="91"/>
                      </a:cubicBezTo>
                      <a:cubicBezTo>
                        <a:pt x="621" y="451"/>
                        <a:pt x="581" y="1782"/>
                        <a:pt x="738" y="2726"/>
                      </a:cubicBezTo>
                      <a:cubicBezTo>
                        <a:pt x="655" y="2687"/>
                        <a:pt x="570" y="2665"/>
                        <a:pt x="489" y="2665"/>
                      </a:cubicBezTo>
                      <a:cubicBezTo>
                        <a:pt x="418" y="2665"/>
                        <a:pt x="351" y="2681"/>
                        <a:pt x="291" y="2716"/>
                      </a:cubicBezTo>
                      <a:cubicBezTo>
                        <a:pt x="36" y="2864"/>
                        <a:pt x="1" y="3279"/>
                        <a:pt x="212" y="3647"/>
                      </a:cubicBezTo>
                      <a:cubicBezTo>
                        <a:pt x="373" y="3926"/>
                        <a:pt x="631" y="4096"/>
                        <a:pt x="858" y="4096"/>
                      </a:cubicBezTo>
                      <a:cubicBezTo>
                        <a:pt x="928" y="4096"/>
                        <a:pt x="996" y="4079"/>
                        <a:pt x="1057" y="4044"/>
                      </a:cubicBezTo>
                      <a:cubicBezTo>
                        <a:pt x="1077" y="4033"/>
                        <a:pt x="1096" y="4018"/>
                        <a:pt x="1113" y="4004"/>
                      </a:cubicBezTo>
                      <a:cubicBezTo>
                        <a:pt x="1559" y="4885"/>
                        <a:pt x="2735" y="5634"/>
                        <a:pt x="3573" y="5634"/>
                      </a:cubicBezTo>
                      <a:cubicBezTo>
                        <a:pt x="3780" y="5634"/>
                        <a:pt x="3966" y="5588"/>
                        <a:pt x="4115" y="5488"/>
                      </a:cubicBezTo>
                      <a:cubicBezTo>
                        <a:pt x="4840" y="5006"/>
                        <a:pt x="4755" y="4252"/>
                        <a:pt x="4537" y="3248"/>
                      </a:cubicBezTo>
                      <a:cubicBezTo>
                        <a:pt x="4649" y="3217"/>
                        <a:pt x="4720" y="3163"/>
                        <a:pt x="4692" y="3064"/>
                      </a:cubicBezTo>
                      <a:cubicBezTo>
                        <a:pt x="4663" y="2964"/>
                        <a:pt x="4547" y="2803"/>
                        <a:pt x="4400" y="2629"/>
                      </a:cubicBezTo>
                      <a:cubicBezTo>
                        <a:pt x="4166" y="1512"/>
                        <a:pt x="3948" y="0"/>
                        <a:pt x="2593" y="0"/>
                      </a:cubicBezTo>
                      <a:close/>
                    </a:path>
                  </a:pathLst>
                </a:custGeom>
                <a:solidFill>
                  <a:srgbClr val="FFB1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64"/>
                <p:cNvSpPr/>
                <p:nvPr/>
              </p:nvSpPr>
              <p:spPr>
                <a:xfrm>
                  <a:off x="2957150" y="2537163"/>
                  <a:ext cx="22850" cy="1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584" extrusionOk="0">
                      <a:moveTo>
                        <a:pt x="558" y="1"/>
                      </a:moveTo>
                      <a:cubicBezTo>
                        <a:pt x="501" y="1"/>
                        <a:pt x="440" y="10"/>
                        <a:pt x="379" y="28"/>
                      </a:cubicBezTo>
                      <a:cubicBezTo>
                        <a:pt x="150" y="93"/>
                        <a:pt x="0" y="266"/>
                        <a:pt x="43" y="413"/>
                      </a:cubicBezTo>
                      <a:cubicBezTo>
                        <a:pt x="74" y="520"/>
                        <a:pt x="201" y="584"/>
                        <a:pt x="356" y="584"/>
                      </a:cubicBezTo>
                      <a:cubicBezTo>
                        <a:pt x="413" y="584"/>
                        <a:pt x="473" y="575"/>
                        <a:pt x="534" y="558"/>
                      </a:cubicBezTo>
                      <a:cubicBezTo>
                        <a:pt x="763" y="491"/>
                        <a:pt x="913" y="318"/>
                        <a:pt x="871" y="172"/>
                      </a:cubicBezTo>
                      <a:cubicBezTo>
                        <a:pt x="840" y="65"/>
                        <a:pt x="713" y="1"/>
                        <a:pt x="558" y="1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64"/>
                <p:cNvSpPr/>
                <p:nvPr/>
              </p:nvSpPr>
              <p:spPr>
                <a:xfrm>
                  <a:off x="2929375" y="2529388"/>
                  <a:ext cx="102675" cy="8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7" h="3314" extrusionOk="0">
                      <a:moveTo>
                        <a:pt x="658" y="0"/>
                      </a:moveTo>
                      <a:lnTo>
                        <a:pt x="0" y="341"/>
                      </a:lnTo>
                      <a:cubicBezTo>
                        <a:pt x="450" y="893"/>
                        <a:pt x="212" y="1527"/>
                        <a:pt x="212" y="1527"/>
                      </a:cubicBezTo>
                      <a:cubicBezTo>
                        <a:pt x="663" y="2418"/>
                        <a:pt x="1624" y="3313"/>
                        <a:pt x="2615" y="3313"/>
                      </a:cubicBezTo>
                      <a:cubicBezTo>
                        <a:pt x="2846" y="3313"/>
                        <a:pt x="3079" y="3265"/>
                        <a:pt x="3307" y="3156"/>
                      </a:cubicBezTo>
                      <a:cubicBezTo>
                        <a:pt x="4107" y="2774"/>
                        <a:pt x="4008" y="1887"/>
                        <a:pt x="3641" y="769"/>
                      </a:cubicBezTo>
                      <a:lnTo>
                        <a:pt x="3641" y="769"/>
                      </a:lnTo>
                      <a:cubicBezTo>
                        <a:pt x="3558" y="791"/>
                        <a:pt x="3453" y="798"/>
                        <a:pt x="3349" y="798"/>
                      </a:cubicBezTo>
                      <a:cubicBezTo>
                        <a:pt x="3146" y="798"/>
                        <a:pt x="2950" y="770"/>
                        <a:pt x="2950" y="770"/>
                      </a:cubicBezTo>
                      <a:lnTo>
                        <a:pt x="2766" y="749"/>
                      </a:lnTo>
                      <a:cubicBezTo>
                        <a:pt x="1736" y="930"/>
                        <a:pt x="1402" y="1586"/>
                        <a:pt x="1402" y="1586"/>
                      </a:cubicBezTo>
                      <a:cubicBezTo>
                        <a:pt x="375" y="842"/>
                        <a:pt x="658" y="0"/>
                        <a:pt x="6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4"/>
                <p:cNvSpPr/>
                <p:nvPr/>
              </p:nvSpPr>
              <p:spPr>
                <a:xfrm>
                  <a:off x="2987650" y="2523038"/>
                  <a:ext cx="5350" cy="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368" extrusionOk="0">
                      <a:moveTo>
                        <a:pt x="90" y="0"/>
                      </a:moveTo>
                      <a:cubicBezTo>
                        <a:pt x="88" y="0"/>
                        <a:pt x="86" y="0"/>
                        <a:pt x="84" y="0"/>
                      </a:cubicBezTo>
                      <a:cubicBezTo>
                        <a:pt x="33" y="6"/>
                        <a:pt x="1" y="94"/>
                        <a:pt x="13" y="195"/>
                      </a:cubicBezTo>
                      <a:cubicBezTo>
                        <a:pt x="26" y="292"/>
                        <a:pt x="74" y="367"/>
                        <a:pt x="124" y="367"/>
                      </a:cubicBezTo>
                      <a:cubicBezTo>
                        <a:pt x="126" y="367"/>
                        <a:pt x="128" y="367"/>
                        <a:pt x="130" y="367"/>
                      </a:cubicBezTo>
                      <a:cubicBezTo>
                        <a:pt x="182" y="361"/>
                        <a:pt x="214" y="274"/>
                        <a:pt x="200" y="173"/>
                      </a:cubicBezTo>
                      <a:cubicBezTo>
                        <a:pt x="188" y="76"/>
                        <a:pt x="140" y="0"/>
                        <a:pt x="90" y="0"/>
                      </a:cubicBezTo>
                      <a:close/>
                    </a:path>
                  </a:pathLst>
                </a:custGeom>
                <a:solidFill>
                  <a:srgbClr val="2105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4"/>
                <p:cNvSpPr/>
                <p:nvPr/>
              </p:nvSpPr>
              <p:spPr>
                <a:xfrm>
                  <a:off x="2977500" y="2516688"/>
                  <a:ext cx="19075" cy="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205" extrusionOk="0">
                      <a:moveTo>
                        <a:pt x="467" y="1"/>
                      </a:moveTo>
                      <a:cubicBezTo>
                        <a:pt x="306" y="1"/>
                        <a:pt x="118" y="26"/>
                        <a:pt x="1" y="129"/>
                      </a:cubicBezTo>
                      <a:lnTo>
                        <a:pt x="67" y="205"/>
                      </a:lnTo>
                      <a:cubicBezTo>
                        <a:pt x="161" y="122"/>
                        <a:pt x="322" y="100"/>
                        <a:pt x="464" y="100"/>
                      </a:cubicBezTo>
                      <a:cubicBezTo>
                        <a:pt x="614" y="100"/>
                        <a:pt x="741" y="124"/>
                        <a:pt x="744" y="125"/>
                      </a:cubicBezTo>
                      <a:lnTo>
                        <a:pt x="763" y="27"/>
                      </a:lnTo>
                      <a:cubicBezTo>
                        <a:pt x="752" y="25"/>
                        <a:pt x="623" y="1"/>
                        <a:pt x="467" y="1"/>
                      </a:cubicBezTo>
                      <a:close/>
                    </a:path>
                  </a:pathLst>
                </a:custGeom>
                <a:solidFill>
                  <a:srgbClr val="2105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4"/>
                <p:cNvSpPr/>
                <p:nvPr/>
              </p:nvSpPr>
              <p:spPr>
                <a:xfrm>
                  <a:off x="2987725" y="2577263"/>
                  <a:ext cx="25625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235" extrusionOk="0">
                      <a:moveTo>
                        <a:pt x="50" y="0"/>
                      </a:moveTo>
                      <a:lnTo>
                        <a:pt x="1" y="87"/>
                      </a:lnTo>
                      <a:cubicBezTo>
                        <a:pt x="199" y="197"/>
                        <a:pt x="377" y="235"/>
                        <a:pt x="529" y="235"/>
                      </a:cubicBezTo>
                      <a:cubicBezTo>
                        <a:pt x="826" y="235"/>
                        <a:pt x="1012" y="92"/>
                        <a:pt x="1024" y="83"/>
                      </a:cubicBezTo>
                      <a:lnTo>
                        <a:pt x="962" y="4"/>
                      </a:lnTo>
                      <a:cubicBezTo>
                        <a:pt x="953" y="13"/>
                        <a:pt x="791" y="135"/>
                        <a:pt x="532" y="135"/>
                      </a:cubicBezTo>
                      <a:cubicBezTo>
                        <a:pt x="396" y="135"/>
                        <a:pt x="232" y="102"/>
                        <a:pt x="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4"/>
                <p:cNvSpPr/>
                <p:nvPr/>
              </p:nvSpPr>
              <p:spPr>
                <a:xfrm>
                  <a:off x="2913800" y="2544263"/>
                  <a:ext cx="17625" cy="1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" h="449" extrusionOk="0">
                      <a:moveTo>
                        <a:pt x="240" y="1"/>
                      </a:moveTo>
                      <a:cubicBezTo>
                        <a:pt x="157" y="1"/>
                        <a:pt x="76" y="40"/>
                        <a:pt x="0" y="118"/>
                      </a:cubicBezTo>
                      <a:lnTo>
                        <a:pt x="54" y="170"/>
                      </a:lnTo>
                      <a:cubicBezTo>
                        <a:pt x="116" y="107"/>
                        <a:pt x="178" y="75"/>
                        <a:pt x="241" y="75"/>
                      </a:cubicBezTo>
                      <a:cubicBezTo>
                        <a:pt x="252" y="75"/>
                        <a:pt x="263" y="76"/>
                        <a:pt x="274" y="78"/>
                      </a:cubicBezTo>
                      <a:cubicBezTo>
                        <a:pt x="476" y="112"/>
                        <a:pt x="636" y="444"/>
                        <a:pt x="637" y="448"/>
                      </a:cubicBezTo>
                      <a:lnTo>
                        <a:pt x="704" y="417"/>
                      </a:lnTo>
                      <a:cubicBezTo>
                        <a:pt x="698" y="402"/>
                        <a:pt x="527" y="45"/>
                        <a:pt x="285" y="4"/>
                      </a:cubicBezTo>
                      <a:cubicBezTo>
                        <a:pt x="270" y="2"/>
                        <a:pt x="255" y="1"/>
                        <a:pt x="240" y="1"/>
                      </a:cubicBezTo>
                      <a:close/>
                    </a:path>
                  </a:pathLst>
                </a:custGeom>
                <a:solidFill>
                  <a:srgbClr val="2105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64"/>
                <p:cNvSpPr/>
                <p:nvPr/>
              </p:nvSpPr>
              <p:spPr>
                <a:xfrm>
                  <a:off x="2920400" y="2546563"/>
                  <a:ext cx="4925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211" extrusionOk="0">
                      <a:moveTo>
                        <a:pt x="167" y="0"/>
                      </a:moveTo>
                      <a:cubicBezTo>
                        <a:pt x="162" y="3"/>
                        <a:pt x="43" y="55"/>
                        <a:pt x="0" y="187"/>
                      </a:cubicBezTo>
                      <a:lnTo>
                        <a:pt x="72" y="210"/>
                      </a:lnTo>
                      <a:cubicBezTo>
                        <a:pt x="104" y="112"/>
                        <a:pt x="196" y="71"/>
                        <a:pt x="197" y="69"/>
                      </a:cubicBez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2105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64"/>
                <p:cNvSpPr/>
                <p:nvPr/>
              </p:nvSpPr>
              <p:spPr>
                <a:xfrm>
                  <a:off x="2895075" y="2443138"/>
                  <a:ext cx="128850" cy="10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4" h="4338" extrusionOk="0">
                      <a:moveTo>
                        <a:pt x="3386" y="1"/>
                      </a:moveTo>
                      <a:cubicBezTo>
                        <a:pt x="2874" y="1"/>
                        <a:pt x="2327" y="191"/>
                        <a:pt x="1890" y="707"/>
                      </a:cubicBezTo>
                      <a:lnTo>
                        <a:pt x="1474" y="1323"/>
                      </a:lnTo>
                      <a:cubicBezTo>
                        <a:pt x="1474" y="1323"/>
                        <a:pt x="1340" y="1219"/>
                        <a:pt x="1124" y="1219"/>
                      </a:cubicBezTo>
                      <a:cubicBezTo>
                        <a:pt x="946" y="1219"/>
                        <a:pt x="711" y="1290"/>
                        <a:pt x="451" y="1553"/>
                      </a:cubicBezTo>
                      <a:cubicBezTo>
                        <a:pt x="1" y="2006"/>
                        <a:pt x="159" y="3355"/>
                        <a:pt x="651" y="3791"/>
                      </a:cubicBezTo>
                      <a:cubicBezTo>
                        <a:pt x="651" y="3790"/>
                        <a:pt x="734" y="3649"/>
                        <a:pt x="955" y="3649"/>
                      </a:cubicBezTo>
                      <a:cubicBezTo>
                        <a:pt x="1025" y="3649"/>
                        <a:pt x="1109" y="3663"/>
                        <a:pt x="1209" y="3701"/>
                      </a:cubicBezTo>
                      <a:lnTo>
                        <a:pt x="1723" y="4337"/>
                      </a:lnTo>
                      <a:cubicBezTo>
                        <a:pt x="1723" y="4337"/>
                        <a:pt x="2339" y="3188"/>
                        <a:pt x="2007" y="2056"/>
                      </a:cubicBezTo>
                      <a:lnTo>
                        <a:pt x="2007" y="2056"/>
                      </a:lnTo>
                      <a:cubicBezTo>
                        <a:pt x="2007" y="2056"/>
                        <a:pt x="2207" y="2151"/>
                        <a:pt x="2488" y="2151"/>
                      </a:cubicBezTo>
                      <a:cubicBezTo>
                        <a:pt x="2628" y="2151"/>
                        <a:pt x="2790" y="2127"/>
                        <a:pt x="2956" y="2056"/>
                      </a:cubicBezTo>
                      <a:cubicBezTo>
                        <a:pt x="3217" y="1943"/>
                        <a:pt x="3582" y="1878"/>
                        <a:pt x="3888" y="1878"/>
                      </a:cubicBezTo>
                      <a:cubicBezTo>
                        <a:pt x="4168" y="1878"/>
                        <a:pt x="4398" y="1932"/>
                        <a:pt x="4452" y="2056"/>
                      </a:cubicBezTo>
                      <a:cubicBezTo>
                        <a:pt x="4452" y="2056"/>
                        <a:pt x="5154" y="1506"/>
                        <a:pt x="4972" y="840"/>
                      </a:cubicBezTo>
                      <a:cubicBezTo>
                        <a:pt x="4860" y="439"/>
                        <a:pt x="4163" y="1"/>
                        <a:pt x="3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64"/>
                <p:cNvSpPr/>
                <p:nvPr/>
              </p:nvSpPr>
              <p:spPr>
                <a:xfrm>
                  <a:off x="3012500" y="2509388"/>
                  <a:ext cx="24650" cy="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" h="227" extrusionOk="0">
                      <a:moveTo>
                        <a:pt x="972" y="1"/>
                      </a:moveTo>
                      <a:lnTo>
                        <a:pt x="0" y="128"/>
                      </a:lnTo>
                      <a:lnTo>
                        <a:pt x="13" y="227"/>
                      </a:lnTo>
                      <a:lnTo>
                        <a:pt x="986" y="99"/>
                      </a:lnTo>
                      <a:lnTo>
                        <a:pt x="972" y="1"/>
                      </a:lnTo>
                      <a:close/>
                    </a:path>
                  </a:pathLst>
                </a:custGeom>
                <a:solidFill>
                  <a:srgbClr val="7C505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64"/>
                <p:cNvSpPr/>
                <p:nvPr/>
              </p:nvSpPr>
              <p:spPr>
                <a:xfrm>
                  <a:off x="2970075" y="2507113"/>
                  <a:ext cx="36575" cy="4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" h="1642" extrusionOk="0">
                      <a:moveTo>
                        <a:pt x="707" y="99"/>
                      </a:moveTo>
                      <a:cubicBezTo>
                        <a:pt x="1017" y="99"/>
                        <a:pt x="1294" y="378"/>
                        <a:pt x="1336" y="751"/>
                      </a:cubicBezTo>
                      <a:cubicBezTo>
                        <a:pt x="1359" y="945"/>
                        <a:pt x="1315" y="1132"/>
                        <a:pt x="1216" y="1282"/>
                      </a:cubicBezTo>
                      <a:cubicBezTo>
                        <a:pt x="1118" y="1429"/>
                        <a:pt x="975" y="1520"/>
                        <a:pt x="814" y="1540"/>
                      </a:cubicBezTo>
                      <a:cubicBezTo>
                        <a:pt x="794" y="1542"/>
                        <a:pt x="775" y="1543"/>
                        <a:pt x="755" y="1543"/>
                      </a:cubicBezTo>
                      <a:cubicBezTo>
                        <a:pt x="446" y="1543"/>
                        <a:pt x="169" y="1265"/>
                        <a:pt x="125" y="893"/>
                      </a:cubicBezTo>
                      <a:cubicBezTo>
                        <a:pt x="101" y="698"/>
                        <a:pt x="146" y="511"/>
                        <a:pt x="245" y="361"/>
                      </a:cubicBezTo>
                      <a:cubicBezTo>
                        <a:pt x="343" y="213"/>
                        <a:pt x="486" y="123"/>
                        <a:pt x="647" y="103"/>
                      </a:cubicBezTo>
                      <a:cubicBezTo>
                        <a:pt x="667" y="101"/>
                        <a:pt x="686" y="99"/>
                        <a:pt x="707" y="99"/>
                      </a:cubicBezTo>
                      <a:close/>
                      <a:moveTo>
                        <a:pt x="711" y="0"/>
                      </a:moveTo>
                      <a:cubicBezTo>
                        <a:pt x="686" y="0"/>
                        <a:pt x="661" y="2"/>
                        <a:pt x="636" y="5"/>
                      </a:cubicBezTo>
                      <a:cubicBezTo>
                        <a:pt x="447" y="27"/>
                        <a:pt x="279" y="133"/>
                        <a:pt x="163" y="305"/>
                      </a:cubicBezTo>
                      <a:cubicBezTo>
                        <a:pt x="49" y="474"/>
                        <a:pt x="1" y="685"/>
                        <a:pt x="27" y="902"/>
                      </a:cubicBezTo>
                      <a:cubicBezTo>
                        <a:pt x="75" y="1326"/>
                        <a:pt x="395" y="1641"/>
                        <a:pt x="755" y="1641"/>
                      </a:cubicBezTo>
                      <a:cubicBezTo>
                        <a:pt x="778" y="1641"/>
                        <a:pt x="803" y="1640"/>
                        <a:pt x="827" y="1636"/>
                      </a:cubicBezTo>
                      <a:cubicBezTo>
                        <a:pt x="1016" y="1615"/>
                        <a:pt x="1185" y="1509"/>
                        <a:pt x="1300" y="1336"/>
                      </a:cubicBezTo>
                      <a:cubicBezTo>
                        <a:pt x="1414" y="1168"/>
                        <a:pt x="1462" y="956"/>
                        <a:pt x="1436" y="739"/>
                      </a:cubicBezTo>
                      <a:cubicBezTo>
                        <a:pt x="1387" y="318"/>
                        <a:pt x="1069" y="0"/>
                        <a:pt x="711" y="0"/>
                      </a:cubicBezTo>
                      <a:close/>
                    </a:path>
                  </a:pathLst>
                </a:custGeom>
                <a:solidFill>
                  <a:srgbClr val="985B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64"/>
                <p:cNvSpPr/>
                <p:nvPr/>
              </p:nvSpPr>
              <p:spPr>
                <a:xfrm>
                  <a:off x="3013600" y="2501113"/>
                  <a:ext cx="28700" cy="4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" h="1639" extrusionOk="0">
                      <a:moveTo>
                        <a:pt x="518" y="100"/>
                      </a:moveTo>
                      <a:cubicBezTo>
                        <a:pt x="617" y="100"/>
                        <a:pt x="718" y="160"/>
                        <a:pt x="805" y="269"/>
                      </a:cubicBezTo>
                      <a:cubicBezTo>
                        <a:pt x="904" y="395"/>
                        <a:pt x="972" y="574"/>
                        <a:pt x="994" y="769"/>
                      </a:cubicBezTo>
                      <a:cubicBezTo>
                        <a:pt x="1041" y="1165"/>
                        <a:pt x="890" y="1509"/>
                        <a:pt x="658" y="1537"/>
                      </a:cubicBezTo>
                      <a:cubicBezTo>
                        <a:pt x="648" y="1538"/>
                        <a:pt x="639" y="1538"/>
                        <a:pt x="629" y="1538"/>
                      </a:cubicBezTo>
                      <a:cubicBezTo>
                        <a:pt x="409" y="1538"/>
                        <a:pt x="199" y="1248"/>
                        <a:pt x="154" y="869"/>
                      </a:cubicBezTo>
                      <a:cubicBezTo>
                        <a:pt x="107" y="473"/>
                        <a:pt x="259" y="129"/>
                        <a:pt x="490" y="101"/>
                      </a:cubicBezTo>
                      <a:cubicBezTo>
                        <a:pt x="500" y="100"/>
                        <a:pt x="510" y="100"/>
                        <a:pt x="518" y="100"/>
                      </a:cubicBezTo>
                      <a:close/>
                      <a:moveTo>
                        <a:pt x="519" y="0"/>
                      </a:moveTo>
                      <a:cubicBezTo>
                        <a:pt x="506" y="0"/>
                        <a:pt x="492" y="1"/>
                        <a:pt x="479" y="3"/>
                      </a:cubicBezTo>
                      <a:cubicBezTo>
                        <a:pt x="187" y="37"/>
                        <a:pt x="1" y="422"/>
                        <a:pt x="55" y="881"/>
                      </a:cubicBezTo>
                      <a:cubicBezTo>
                        <a:pt x="104" y="1316"/>
                        <a:pt x="353" y="1638"/>
                        <a:pt x="629" y="1638"/>
                      </a:cubicBezTo>
                      <a:cubicBezTo>
                        <a:pt x="642" y="1638"/>
                        <a:pt x="656" y="1637"/>
                        <a:pt x="670" y="1636"/>
                      </a:cubicBezTo>
                      <a:cubicBezTo>
                        <a:pt x="961" y="1602"/>
                        <a:pt x="1148" y="1217"/>
                        <a:pt x="1095" y="758"/>
                      </a:cubicBezTo>
                      <a:cubicBezTo>
                        <a:pt x="1069" y="545"/>
                        <a:pt x="993" y="350"/>
                        <a:pt x="883" y="208"/>
                      </a:cubicBezTo>
                      <a:cubicBezTo>
                        <a:pt x="777" y="73"/>
                        <a:pt x="649" y="0"/>
                        <a:pt x="519" y="0"/>
                      </a:cubicBezTo>
                      <a:close/>
                    </a:path>
                  </a:pathLst>
                </a:custGeom>
                <a:solidFill>
                  <a:srgbClr val="985B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64"/>
                <p:cNvSpPr/>
                <p:nvPr/>
              </p:nvSpPr>
              <p:spPr>
                <a:xfrm>
                  <a:off x="3004400" y="2521888"/>
                  <a:ext cx="12050" cy="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" h="207" extrusionOk="0">
                      <a:moveTo>
                        <a:pt x="458" y="1"/>
                      </a:moveTo>
                      <a:lnTo>
                        <a:pt x="0" y="110"/>
                      </a:lnTo>
                      <a:lnTo>
                        <a:pt x="23" y="207"/>
                      </a:lnTo>
                      <a:lnTo>
                        <a:pt x="482" y="97"/>
                      </a:lnTo>
                      <a:lnTo>
                        <a:pt x="458" y="1"/>
                      </a:lnTo>
                      <a:close/>
                    </a:path>
                  </a:pathLst>
                </a:custGeom>
                <a:solidFill>
                  <a:srgbClr val="985B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64"/>
                <p:cNvSpPr/>
                <p:nvPr/>
              </p:nvSpPr>
              <p:spPr>
                <a:xfrm>
                  <a:off x="2925300" y="2528313"/>
                  <a:ext cx="47025" cy="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1" h="344" extrusionOk="0">
                      <a:moveTo>
                        <a:pt x="1867" y="1"/>
                      </a:moveTo>
                      <a:lnTo>
                        <a:pt x="1" y="245"/>
                      </a:lnTo>
                      <a:lnTo>
                        <a:pt x="13" y="343"/>
                      </a:lnTo>
                      <a:lnTo>
                        <a:pt x="1881" y="99"/>
                      </a:lnTo>
                      <a:lnTo>
                        <a:pt x="1867" y="1"/>
                      </a:lnTo>
                      <a:close/>
                    </a:path>
                  </a:pathLst>
                </a:custGeom>
                <a:solidFill>
                  <a:srgbClr val="985B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64"/>
                <p:cNvSpPr/>
                <p:nvPr/>
              </p:nvSpPr>
              <p:spPr>
                <a:xfrm>
                  <a:off x="2955700" y="2447813"/>
                  <a:ext cx="37700" cy="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" h="306" extrusionOk="0">
                      <a:moveTo>
                        <a:pt x="852" y="1"/>
                      </a:moveTo>
                      <a:cubicBezTo>
                        <a:pt x="662" y="1"/>
                        <a:pt x="473" y="34"/>
                        <a:pt x="296" y="103"/>
                      </a:cubicBezTo>
                      <a:cubicBezTo>
                        <a:pt x="182" y="146"/>
                        <a:pt x="71" y="207"/>
                        <a:pt x="0" y="306"/>
                      </a:cubicBezTo>
                      <a:cubicBezTo>
                        <a:pt x="91" y="305"/>
                        <a:pt x="177" y="263"/>
                        <a:pt x="262" y="230"/>
                      </a:cubicBezTo>
                      <a:cubicBezTo>
                        <a:pt x="416" y="172"/>
                        <a:pt x="582" y="143"/>
                        <a:pt x="747" y="143"/>
                      </a:cubicBezTo>
                      <a:cubicBezTo>
                        <a:pt x="887" y="143"/>
                        <a:pt x="1027" y="164"/>
                        <a:pt x="1161" y="206"/>
                      </a:cubicBezTo>
                      <a:cubicBezTo>
                        <a:pt x="1215" y="223"/>
                        <a:pt x="1270" y="244"/>
                        <a:pt x="1327" y="244"/>
                      </a:cubicBezTo>
                      <a:cubicBezTo>
                        <a:pt x="1333" y="244"/>
                        <a:pt x="1338" y="244"/>
                        <a:pt x="1343" y="244"/>
                      </a:cubicBezTo>
                      <a:cubicBezTo>
                        <a:pt x="1465" y="235"/>
                        <a:pt x="1507" y="144"/>
                        <a:pt x="1387" y="96"/>
                      </a:cubicBezTo>
                      <a:cubicBezTo>
                        <a:pt x="1273" y="51"/>
                        <a:pt x="1150" y="25"/>
                        <a:pt x="1030" y="11"/>
                      </a:cubicBezTo>
                      <a:cubicBezTo>
                        <a:pt x="971" y="4"/>
                        <a:pt x="911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5365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64"/>
                <p:cNvSpPr/>
                <p:nvPr/>
              </p:nvSpPr>
              <p:spPr>
                <a:xfrm>
                  <a:off x="2949750" y="2463038"/>
                  <a:ext cx="480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3" h="358" extrusionOk="0">
                      <a:moveTo>
                        <a:pt x="1404" y="0"/>
                      </a:moveTo>
                      <a:cubicBezTo>
                        <a:pt x="1234" y="0"/>
                        <a:pt x="1064" y="22"/>
                        <a:pt x="898" y="59"/>
                      </a:cubicBezTo>
                      <a:cubicBezTo>
                        <a:pt x="590" y="126"/>
                        <a:pt x="293" y="240"/>
                        <a:pt x="0" y="354"/>
                      </a:cubicBezTo>
                      <a:cubicBezTo>
                        <a:pt x="26" y="356"/>
                        <a:pt x="51" y="357"/>
                        <a:pt x="77" y="357"/>
                      </a:cubicBezTo>
                      <a:cubicBezTo>
                        <a:pt x="256" y="357"/>
                        <a:pt x="435" y="309"/>
                        <a:pt x="613" y="280"/>
                      </a:cubicBezTo>
                      <a:cubicBezTo>
                        <a:pt x="997" y="219"/>
                        <a:pt x="1394" y="257"/>
                        <a:pt x="1772" y="165"/>
                      </a:cubicBezTo>
                      <a:cubicBezTo>
                        <a:pt x="1804" y="157"/>
                        <a:pt x="1839" y="147"/>
                        <a:pt x="1856" y="118"/>
                      </a:cubicBezTo>
                      <a:cubicBezTo>
                        <a:pt x="1922" y="12"/>
                        <a:pt x="1513" y="2"/>
                        <a:pt x="1458" y="1"/>
                      </a:cubicBezTo>
                      <a:cubicBezTo>
                        <a:pt x="1440" y="0"/>
                        <a:pt x="1422" y="0"/>
                        <a:pt x="1404" y="0"/>
                      </a:cubicBezTo>
                      <a:close/>
                    </a:path>
                  </a:pathLst>
                </a:custGeom>
                <a:solidFill>
                  <a:srgbClr val="5365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64"/>
                <p:cNvSpPr/>
                <p:nvPr/>
              </p:nvSpPr>
              <p:spPr>
                <a:xfrm>
                  <a:off x="2994050" y="2473838"/>
                  <a:ext cx="14100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365" extrusionOk="0">
                      <a:moveTo>
                        <a:pt x="460" y="0"/>
                      </a:moveTo>
                      <a:cubicBezTo>
                        <a:pt x="401" y="0"/>
                        <a:pt x="348" y="71"/>
                        <a:pt x="309" y="104"/>
                      </a:cubicBezTo>
                      <a:cubicBezTo>
                        <a:pt x="234" y="166"/>
                        <a:pt x="136" y="187"/>
                        <a:pt x="58" y="243"/>
                      </a:cubicBezTo>
                      <a:cubicBezTo>
                        <a:pt x="29" y="265"/>
                        <a:pt x="0" y="302"/>
                        <a:pt x="17" y="334"/>
                      </a:cubicBezTo>
                      <a:cubicBezTo>
                        <a:pt x="29" y="358"/>
                        <a:pt x="56" y="365"/>
                        <a:pt x="83" y="365"/>
                      </a:cubicBezTo>
                      <a:cubicBezTo>
                        <a:pt x="88" y="365"/>
                        <a:pt x="94" y="365"/>
                        <a:pt x="100" y="364"/>
                      </a:cubicBezTo>
                      <a:cubicBezTo>
                        <a:pt x="190" y="358"/>
                        <a:pt x="278" y="335"/>
                        <a:pt x="357" y="295"/>
                      </a:cubicBezTo>
                      <a:cubicBezTo>
                        <a:pt x="410" y="267"/>
                        <a:pt x="461" y="233"/>
                        <a:pt x="496" y="185"/>
                      </a:cubicBezTo>
                      <a:cubicBezTo>
                        <a:pt x="531" y="135"/>
                        <a:pt x="563" y="46"/>
                        <a:pt x="497" y="10"/>
                      </a:cubicBezTo>
                      <a:cubicBezTo>
                        <a:pt x="484" y="3"/>
                        <a:pt x="472" y="0"/>
                        <a:pt x="460" y="0"/>
                      </a:cubicBezTo>
                      <a:close/>
                    </a:path>
                  </a:pathLst>
                </a:custGeom>
                <a:solidFill>
                  <a:srgbClr val="5365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64"/>
                <p:cNvSpPr/>
                <p:nvPr/>
              </p:nvSpPr>
              <p:spPr>
                <a:xfrm>
                  <a:off x="2908375" y="2481263"/>
                  <a:ext cx="123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845" extrusionOk="0">
                      <a:moveTo>
                        <a:pt x="398" y="0"/>
                      </a:moveTo>
                      <a:cubicBezTo>
                        <a:pt x="338" y="0"/>
                        <a:pt x="210" y="118"/>
                        <a:pt x="172" y="152"/>
                      </a:cubicBezTo>
                      <a:cubicBezTo>
                        <a:pt x="94" y="220"/>
                        <a:pt x="31" y="308"/>
                        <a:pt x="11" y="409"/>
                      </a:cubicBezTo>
                      <a:cubicBezTo>
                        <a:pt x="2" y="453"/>
                        <a:pt x="2" y="499"/>
                        <a:pt x="2" y="543"/>
                      </a:cubicBezTo>
                      <a:cubicBezTo>
                        <a:pt x="2" y="612"/>
                        <a:pt x="1" y="681"/>
                        <a:pt x="1" y="749"/>
                      </a:cubicBezTo>
                      <a:cubicBezTo>
                        <a:pt x="1" y="781"/>
                        <a:pt x="4" y="821"/>
                        <a:pt x="31" y="837"/>
                      </a:cubicBezTo>
                      <a:cubicBezTo>
                        <a:pt x="39" y="842"/>
                        <a:pt x="48" y="845"/>
                        <a:pt x="57" y="845"/>
                      </a:cubicBezTo>
                      <a:cubicBezTo>
                        <a:pt x="82" y="845"/>
                        <a:pt x="108" y="827"/>
                        <a:pt x="121" y="803"/>
                      </a:cubicBezTo>
                      <a:cubicBezTo>
                        <a:pt x="140" y="772"/>
                        <a:pt x="140" y="735"/>
                        <a:pt x="145" y="698"/>
                      </a:cubicBezTo>
                      <a:cubicBezTo>
                        <a:pt x="170" y="498"/>
                        <a:pt x="316" y="339"/>
                        <a:pt x="421" y="168"/>
                      </a:cubicBezTo>
                      <a:cubicBezTo>
                        <a:pt x="457" y="109"/>
                        <a:pt x="492" y="14"/>
                        <a:pt x="404" y="1"/>
                      </a:cubicBezTo>
                      <a:cubicBezTo>
                        <a:pt x="402" y="1"/>
                        <a:pt x="400" y="0"/>
                        <a:pt x="398" y="0"/>
                      </a:cubicBezTo>
                      <a:close/>
                    </a:path>
                  </a:pathLst>
                </a:custGeom>
                <a:solidFill>
                  <a:srgbClr val="5365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64"/>
                <p:cNvSpPr/>
                <p:nvPr/>
              </p:nvSpPr>
              <p:spPr>
                <a:xfrm>
                  <a:off x="2932450" y="2499638"/>
                  <a:ext cx="7300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893" extrusionOk="0">
                      <a:moveTo>
                        <a:pt x="110" y="1"/>
                      </a:moveTo>
                      <a:cubicBezTo>
                        <a:pt x="64" y="1"/>
                        <a:pt x="74" y="87"/>
                        <a:pt x="77" y="139"/>
                      </a:cubicBezTo>
                      <a:cubicBezTo>
                        <a:pt x="84" y="268"/>
                        <a:pt x="94" y="388"/>
                        <a:pt x="69" y="516"/>
                      </a:cubicBezTo>
                      <a:cubicBezTo>
                        <a:pt x="45" y="641"/>
                        <a:pt x="1" y="773"/>
                        <a:pt x="42" y="893"/>
                      </a:cubicBezTo>
                      <a:cubicBezTo>
                        <a:pt x="123" y="838"/>
                        <a:pt x="164" y="743"/>
                        <a:pt x="188" y="650"/>
                      </a:cubicBezTo>
                      <a:cubicBezTo>
                        <a:pt x="219" y="533"/>
                        <a:pt x="291" y="103"/>
                        <a:pt x="154" y="17"/>
                      </a:cubicBezTo>
                      <a:cubicBezTo>
                        <a:pt x="135" y="6"/>
                        <a:pt x="121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5365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64"/>
                <p:cNvSpPr/>
                <p:nvPr/>
              </p:nvSpPr>
              <p:spPr>
                <a:xfrm>
                  <a:off x="2910225" y="2511213"/>
                  <a:ext cx="7525" cy="1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550" extrusionOk="0">
                      <a:moveTo>
                        <a:pt x="245" y="0"/>
                      </a:moveTo>
                      <a:cubicBezTo>
                        <a:pt x="224" y="0"/>
                        <a:pt x="193" y="16"/>
                        <a:pt x="151" y="53"/>
                      </a:cubicBezTo>
                      <a:cubicBezTo>
                        <a:pt x="39" y="153"/>
                        <a:pt x="0" y="374"/>
                        <a:pt x="49" y="510"/>
                      </a:cubicBezTo>
                      <a:cubicBezTo>
                        <a:pt x="56" y="528"/>
                        <a:pt x="69" y="550"/>
                        <a:pt x="89" y="550"/>
                      </a:cubicBezTo>
                      <a:cubicBezTo>
                        <a:pt x="91" y="550"/>
                        <a:pt x="93" y="550"/>
                        <a:pt x="96" y="549"/>
                      </a:cubicBezTo>
                      <a:cubicBezTo>
                        <a:pt x="104" y="546"/>
                        <a:pt x="109" y="539"/>
                        <a:pt x="114" y="530"/>
                      </a:cubicBezTo>
                      <a:cubicBezTo>
                        <a:pt x="159" y="466"/>
                        <a:pt x="154" y="380"/>
                        <a:pt x="174" y="305"/>
                      </a:cubicBezTo>
                      <a:cubicBezTo>
                        <a:pt x="185" y="263"/>
                        <a:pt x="204" y="223"/>
                        <a:pt x="228" y="188"/>
                      </a:cubicBezTo>
                      <a:cubicBezTo>
                        <a:pt x="287" y="106"/>
                        <a:pt x="301" y="0"/>
                        <a:pt x="245" y="0"/>
                      </a:cubicBezTo>
                      <a:close/>
                    </a:path>
                  </a:pathLst>
                </a:custGeom>
                <a:solidFill>
                  <a:srgbClr val="5365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64"/>
                <p:cNvSpPr/>
                <p:nvPr/>
              </p:nvSpPr>
              <p:spPr>
                <a:xfrm>
                  <a:off x="2923225" y="2487113"/>
                  <a:ext cx="7425" cy="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377" extrusionOk="0">
                      <a:moveTo>
                        <a:pt x="231" y="0"/>
                      </a:moveTo>
                      <a:cubicBezTo>
                        <a:pt x="223" y="0"/>
                        <a:pt x="215" y="2"/>
                        <a:pt x="208" y="7"/>
                      </a:cubicBezTo>
                      <a:cubicBezTo>
                        <a:pt x="208" y="7"/>
                        <a:pt x="0" y="247"/>
                        <a:pt x="41" y="376"/>
                      </a:cubicBezTo>
                      <a:cubicBezTo>
                        <a:pt x="164" y="345"/>
                        <a:pt x="265" y="240"/>
                        <a:pt x="290" y="116"/>
                      </a:cubicBezTo>
                      <a:cubicBezTo>
                        <a:pt x="295" y="87"/>
                        <a:pt x="296" y="56"/>
                        <a:pt x="282" y="32"/>
                      </a:cubicBezTo>
                      <a:cubicBezTo>
                        <a:pt x="271" y="13"/>
                        <a:pt x="251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53659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64"/>
                <p:cNvSpPr/>
                <p:nvPr/>
              </p:nvSpPr>
              <p:spPr>
                <a:xfrm>
                  <a:off x="2994325" y="2832738"/>
                  <a:ext cx="2356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6" h="10326" extrusionOk="0">
                      <a:moveTo>
                        <a:pt x="1421" y="1"/>
                      </a:moveTo>
                      <a:lnTo>
                        <a:pt x="1" y="10325"/>
                      </a:lnTo>
                      <a:lnTo>
                        <a:pt x="8006" y="10325"/>
                      </a:lnTo>
                      <a:lnTo>
                        <a:pt x="942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64"/>
                <p:cNvSpPr/>
                <p:nvPr/>
              </p:nvSpPr>
              <p:spPr>
                <a:xfrm>
                  <a:off x="3063000" y="2866963"/>
                  <a:ext cx="123950" cy="5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8" h="2208" extrusionOk="0">
                      <a:moveTo>
                        <a:pt x="304" y="0"/>
                      </a:moveTo>
                      <a:lnTo>
                        <a:pt x="1" y="2207"/>
                      </a:lnTo>
                      <a:lnTo>
                        <a:pt x="4653" y="2207"/>
                      </a:lnTo>
                      <a:lnTo>
                        <a:pt x="495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64"/>
                <p:cNvSpPr/>
                <p:nvPr/>
              </p:nvSpPr>
              <p:spPr>
                <a:xfrm>
                  <a:off x="3132950" y="2931463"/>
                  <a:ext cx="107950" cy="1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" h="4957" extrusionOk="0">
                      <a:moveTo>
                        <a:pt x="1135" y="1"/>
                      </a:moveTo>
                      <a:lnTo>
                        <a:pt x="819" y="738"/>
                      </a:lnTo>
                      <a:lnTo>
                        <a:pt x="2692" y="1261"/>
                      </a:lnTo>
                      <a:lnTo>
                        <a:pt x="2765" y="1695"/>
                      </a:lnTo>
                      <a:lnTo>
                        <a:pt x="6" y="2027"/>
                      </a:lnTo>
                      <a:lnTo>
                        <a:pt x="1" y="3009"/>
                      </a:lnTo>
                      <a:lnTo>
                        <a:pt x="309" y="3055"/>
                      </a:lnTo>
                      <a:lnTo>
                        <a:pt x="444" y="3930"/>
                      </a:lnTo>
                      <a:lnTo>
                        <a:pt x="1067" y="4043"/>
                      </a:lnTo>
                      <a:lnTo>
                        <a:pt x="998" y="4723"/>
                      </a:lnTo>
                      <a:lnTo>
                        <a:pt x="3331" y="4956"/>
                      </a:lnTo>
                      <a:lnTo>
                        <a:pt x="4317" y="2257"/>
                      </a:lnTo>
                      <a:lnTo>
                        <a:pt x="3732" y="473"/>
                      </a:lnTo>
                      <a:lnTo>
                        <a:pt x="1135" y="1"/>
                      </a:lnTo>
                      <a:close/>
                    </a:path>
                  </a:pathLst>
                </a:custGeom>
                <a:solidFill>
                  <a:srgbClr val="FFB1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64"/>
                <p:cNvSpPr/>
                <p:nvPr/>
              </p:nvSpPr>
              <p:spPr>
                <a:xfrm>
                  <a:off x="3139425" y="3006563"/>
                  <a:ext cx="77325" cy="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3" h="122" extrusionOk="0">
                      <a:moveTo>
                        <a:pt x="50" y="1"/>
                      </a:moveTo>
                      <a:cubicBezTo>
                        <a:pt x="23" y="1"/>
                        <a:pt x="2" y="24"/>
                        <a:pt x="1" y="51"/>
                      </a:cubicBezTo>
                      <a:cubicBezTo>
                        <a:pt x="1" y="77"/>
                        <a:pt x="22" y="100"/>
                        <a:pt x="49" y="100"/>
                      </a:cubicBezTo>
                      <a:lnTo>
                        <a:pt x="3042" y="122"/>
                      </a:lnTo>
                      <a:cubicBezTo>
                        <a:pt x="3070" y="122"/>
                        <a:pt x="3091" y="99"/>
                        <a:pt x="3093" y="72"/>
                      </a:cubicBezTo>
                      <a:cubicBezTo>
                        <a:pt x="3093" y="45"/>
                        <a:pt x="3071" y="22"/>
                        <a:pt x="3044" y="22"/>
                      </a:cubicBez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64"/>
                <p:cNvSpPr/>
                <p:nvPr/>
              </p:nvSpPr>
              <p:spPr>
                <a:xfrm>
                  <a:off x="3158250" y="3031263"/>
                  <a:ext cx="4817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283" extrusionOk="0">
                      <a:moveTo>
                        <a:pt x="51" y="0"/>
                      </a:moveTo>
                      <a:cubicBezTo>
                        <a:pt x="27" y="0"/>
                        <a:pt x="5" y="19"/>
                        <a:pt x="3" y="46"/>
                      </a:cubicBezTo>
                      <a:cubicBezTo>
                        <a:pt x="0" y="73"/>
                        <a:pt x="20" y="98"/>
                        <a:pt x="48" y="100"/>
                      </a:cubicBezTo>
                      <a:lnTo>
                        <a:pt x="1870" y="283"/>
                      </a:lnTo>
                      <a:lnTo>
                        <a:pt x="1875" y="283"/>
                      </a:lnTo>
                      <a:cubicBezTo>
                        <a:pt x="1901" y="283"/>
                        <a:pt x="1921" y="263"/>
                        <a:pt x="1924" y="237"/>
                      </a:cubicBezTo>
                      <a:cubicBezTo>
                        <a:pt x="1926" y="211"/>
                        <a:pt x="1908" y="186"/>
                        <a:pt x="1879" y="183"/>
                      </a:cubicBezTo>
                      <a:lnTo>
                        <a:pt x="57" y="0"/>
                      </a:lnTo>
                      <a:cubicBezTo>
                        <a:pt x="55" y="0"/>
                        <a:pt x="53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64"/>
                <p:cNvSpPr/>
                <p:nvPr/>
              </p:nvSpPr>
              <p:spPr>
                <a:xfrm>
                  <a:off x="3200775" y="2971713"/>
                  <a:ext cx="15300" cy="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136" extrusionOk="0">
                      <a:moveTo>
                        <a:pt x="562" y="0"/>
                      </a:moveTo>
                      <a:cubicBezTo>
                        <a:pt x="560" y="0"/>
                        <a:pt x="559" y="0"/>
                        <a:pt x="557" y="1"/>
                      </a:cubicBezTo>
                      <a:lnTo>
                        <a:pt x="48" y="36"/>
                      </a:lnTo>
                      <a:cubicBezTo>
                        <a:pt x="22" y="37"/>
                        <a:pt x="1" y="62"/>
                        <a:pt x="2" y="89"/>
                      </a:cubicBezTo>
                      <a:cubicBezTo>
                        <a:pt x="2" y="115"/>
                        <a:pt x="24" y="135"/>
                        <a:pt x="52" y="135"/>
                      </a:cubicBezTo>
                      <a:lnTo>
                        <a:pt x="55" y="135"/>
                      </a:lnTo>
                      <a:lnTo>
                        <a:pt x="563" y="100"/>
                      </a:lnTo>
                      <a:cubicBezTo>
                        <a:pt x="591" y="99"/>
                        <a:pt x="612" y="74"/>
                        <a:pt x="611" y="47"/>
                      </a:cubicBezTo>
                      <a:cubicBezTo>
                        <a:pt x="609" y="21"/>
                        <a:pt x="588" y="0"/>
                        <a:pt x="562" y="0"/>
                      </a:cubicBezTo>
                      <a:close/>
                    </a:path>
                  </a:pathLst>
                </a:custGeom>
                <a:solidFill>
                  <a:srgbClr val="E283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69" name="Google Shape;2269;p64"/>
              <p:cNvGrpSpPr/>
              <p:nvPr/>
            </p:nvGrpSpPr>
            <p:grpSpPr>
              <a:xfrm>
                <a:off x="1793132" y="4304547"/>
                <a:ext cx="2559442" cy="428070"/>
                <a:chOff x="2002044" y="4615592"/>
                <a:chExt cx="5678816" cy="1372019"/>
              </a:xfrm>
            </p:grpSpPr>
            <p:sp>
              <p:nvSpPr>
                <p:cNvPr id="2270" name="Google Shape;2270;p64"/>
                <p:cNvSpPr/>
                <p:nvPr/>
              </p:nvSpPr>
              <p:spPr>
                <a:xfrm>
                  <a:off x="2002044" y="4615592"/>
                  <a:ext cx="5678816" cy="1372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0" h="6069" extrusionOk="0">
                      <a:moveTo>
                        <a:pt x="1" y="0"/>
                      </a:moveTo>
                      <a:lnTo>
                        <a:pt x="1" y="6068"/>
                      </a:lnTo>
                      <a:lnTo>
                        <a:pt x="22085" y="6068"/>
                      </a:lnTo>
                      <a:cubicBezTo>
                        <a:pt x="23760" y="6068"/>
                        <a:pt x="25119" y="4710"/>
                        <a:pt x="25119" y="3034"/>
                      </a:cubicBezTo>
                      <a:cubicBezTo>
                        <a:pt x="25119" y="1358"/>
                        <a:pt x="23760" y="0"/>
                        <a:pt x="220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64"/>
                <p:cNvSpPr/>
                <p:nvPr/>
              </p:nvSpPr>
              <p:spPr>
                <a:xfrm>
                  <a:off x="2003627" y="4847766"/>
                  <a:ext cx="5175815" cy="907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5" h="4015" extrusionOk="0">
                      <a:moveTo>
                        <a:pt x="1" y="0"/>
                      </a:moveTo>
                      <a:lnTo>
                        <a:pt x="1" y="4014"/>
                      </a:lnTo>
                      <a:lnTo>
                        <a:pt x="22895" y="4014"/>
                      </a:lnTo>
                      <a:lnTo>
                        <a:pt x="22895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64"/>
                <p:cNvSpPr/>
                <p:nvPr/>
              </p:nvSpPr>
              <p:spPr>
                <a:xfrm>
                  <a:off x="2003627" y="4856130"/>
                  <a:ext cx="5175815" cy="50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5" h="2220" extrusionOk="0">
                      <a:moveTo>
                        <a:pt x="1" y="0"/>
                      </a:moveTo>
                      <a:lnTo>
                        <a:pt x="1" y="2220"/>
                      </a:lnTo>
                      <a:lnTo>
                        <a:pt x="22895" y="2220"/>
                      </a:lnTo>
                      <a:lnTo>
                        <a:pt x="22895" y="0"/>
                      </a:lnTo>
                      <a:close/>
                    </a:path>
                  </a:pathLst>
                </a:custGeom>
                <a:solidFill>
                  <a:schemeClr val="accent1">
                    <a:alpha val="1761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3" name="Google Shape;2273;p64"/>
              <p:cNvGrpSpPr/>
              <p:nvPr/>
            </p:nvGrpSpPr>
            <p:grpSpPr>
              <a:xfrm>
                <a:off x="1276024" y="3874840"/>
                <a:ext cx="2858689" cy="430891"/>
                <a:chOff x="713233" y="5983541"/>
                <a:chExt cx="6342776" cy="1381062"/>
              </a:xfrm>
            </p:grpSpPr>
            <p:sp>
              <p:nvSpPr>
                <p:cNvPr id="2274" name="Google Shape;2274;p64"/>
                <p:cNvSpPr/>
                <p:nvPr/>
              </p:nvSpPr>
              <p:spPr>
                <a:xfrm>
                  <a:off x="713233" y="5983767"/>
                  <a:ext cx="6342776" cy="137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7" h="6070" extrusionOk="0">
                      <a:moveTo>
                        <a:pt x="0" y="1"/>
                      </a:moveTo>
                      <a:lnTo>
                        <a:pt x="0" y="6070"/>
                      </a:lnTo>
                      <a:lnTo>
                        <a:pt x="25022" y="6070"/>
                      </a:lnTo>
                      <a:cubicBezTo>
                        <a:pt x="26697" y="6070"/>
                        <a:pt x="28056" y="4711"/>
                        <a:pt x="28056" y="3035"/>
                      </a:cubicBezTo>
                      <a:cubicBezTo>
                        <a:pt x="28056" y="1360"/>
                        <a:pt x="26697" y="1"/>
                        <a:pt x="2502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64"/>
                <p:cNvSpPr/>
                <p:nvPr/>
              </p:nvSpPr>
              <p:spPr>
                <a:xfrm>
                  <a:off x="726345" y="5987385"/>
                  <a:ext cx="6329664" cy="6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9" h="2940" extrusionOk="0">
                      <a:moveTo>
                        <a:pt x="0" y="0"/>
                      </a:moveTo>
                      <a:lnTo>
                        <a:pt x="0" y="2939"/>
                      </a:lnTo>
                      <a:lnTo>
                        <a:pt x="27998" y="2939"/>
                      </a:lnTo>
                      <a:cubicBezTo>
                        <a:pt x="27998" y="1316"/>
                        <a:pt x="26683" y="0"/>
                        <a:pt x="250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64"/>
                <p:cNvSpPr/>
                <p:nvPr/>
              </p:nvSpPr>
              <p:spPr>
                <a:xfrm>
                  <a:off x="5709325" y="5983541"/>
                  <a:ext cx="538493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6109" extrusionOk="0">
                      <a:moveTo>
                        <a:pt x="0" y="1"/>
                      </a:moveTo>
                      <a:lnTo>
                        <a:pt x="0" y="6108"/>
                      </a:lnTo>
                      <a:lnTo>
                        <a:pt x="2382" y="6108"/>
                      </a:lnTo>
                      <a:lnTo>
                        <a:pt x="2382" y="1"/>
                      </a:lnTo>
                      <a:close/>
                    </a:path>
                  </a:pathLst>
                </a:custGeom>
                <a:solidFill>
                  <a:schemeClr val="accent2">
                    <a:alpha val="5912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64"/>
                <p:cNvSpPr/>
                <p:nvPr/>
              </p:nvSpPr>
              <p:spPr>
                <a:xfrm>
                  <a:off x="1064542" y="5983541"/>
                  <a:ext cx="538945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6109" extrusionOk="0">
                      <a:moveTo>
                        <a:pt x="1" y="1"/>
                      </a:moveTo>
                      <a:lnTo>
                        <a:pt x="1" y="6108"/>
                      </a:lnTo>
                      <a:lnTo>
                        <a:pt x="2384" y="6108"/>
                      </a:lnTo>
                      <a:lnTo>
                        <a:pt x="2384" y="1"/>
                      </a:lnTo>
                      <a:close/>
                    </a:path>
                  </a:pathLst>
                </a:custGeom>
                <a:solidFill>
                  <a:schemeClr val="accent2">
                    <a:alpha val="5912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64"/>
                <p:cNvSpPr/>
                <p:nvPr/>
              </p:nvSpPr>
              <p:spPr>
                <a:xfrm>
                  <a:off x="2078229" y="6228149"/>
                  <a:ext cx="3236382" cy="784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6" h="3469" extrusionOk="0">
                      <a:moveTo>
                        <a:pt x="0" y="0"/>
                      </a:moveTo>
                      <a:lnTo>
                        <a:pt x="0" y="3468"/>
                      </a:lnTo>
                      <a:lnTo>
                        <a:pt x="14316" y="3468"/>
                      </a:lnTo>
                      <a:lnTo>
                        <a:pt x="14316" y="0"/>
                      </a:lnTo>
                      <a:close/>
                    </a:path>
                  </a:pathLst>
                </a:custGeom>
                <a:solidFill>
                  <a:schemeClr val="accent2">
                    <a:alpha val="5912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79" name="Google Shape;2279;p64"/>
              <p:cNvGrpSpPr/>
              <p:nvPr/>
            </p:nvGrpSpPr>
            <p:grpSpPr>
              <a:xfrm>
                <a:off x="1555466" y="3443940"/>
                <a:ext cx="2858689" cy="430891"/>
                <a:chOff x="713233" y="5983541"/>
                <a:chExt cx="6342776" cy="1381062"/>
              </a:xfrm>
            </p:grpSpPr>
            <p:sp>
              <p:nvSpPr>
                <p:cNvPr id="2280" name="Google Shape;2280;p64"/>
                <p:cNvSpPr/>
                <p:nvPr/>
              </p:nvSpPr>
              <p:spPr>
                <a:xfrm>
                  <a:off x="713233" y="5983767"/>
                  <a:ext cx="6342776" cy="1372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7" h="6070" extrusionOk="0">
                      <a:moveTo>
                        <a:pt x="0" y="1"/>
                      </a:moveTo>
                      <a:lnTo>
                        <a:pt x="0" y="6070"/>
                      </a:lnTo>
                      <a:lnTo>
                        <a:pt x="25022" y="6070"/>
                      </a:lnTo>
                      <a:cubicBezTo>
                        <a:pt x="26697" y="6070"/>
                        <a:pt x="28056" y="4711"/>
                        <a:pt x="28056" y="3035"/>
                      </a:cubicBezTo>
                      <a:cubicBezTo>
                        <a:pt x="28056" y="1360"/>
                        <a:pt x="26697" y="1"/>
                        <a:pt x="250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64"/>
                <p:cNvSpPr/>
                <p:nvPr/>
              </p:nvSpPr>
              <p:spPr>
                <a:xfrm>
                  <a:off x="726345" y="5987385"/>
                  <a:ext cx="6329664" cy="6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9" h="2940" extrusionOk="0">
                      <a:moveTo>
                        <a:pt x="0" y="0"/>
                      </a:moveTo>
                      <a:lnTo>
                        <a:pt x="0" y="2939"/>
                      </a:lnTo>
                      <a:lnTo>
                        <a:pt x="27998" y="2939"/>
                      </a:lnTo>
                      <a:cubicBezTo>
                        <a:pt x="27998" y="1316"/>
                        <a:pt x="26683" y="0"/>
                        <a:pt x="250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64"/>
                <p:cNvSpPr/>
                <p:nvPr/>
              </p:nvSpPr>
              <p:spPr>
                <a:xfrm>
                  <a:off x="5709325" y="5983541"/>
                  <a:ext cx="538493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2" h="6109" extrusionOk="0">
                      <a:moveTo>
                        <a:pt x="0" y="1"/>
                      </a:moveTo>
                      <a:lnTo>
                        <a:pt x="0" y="6108"/>
                      </a:lnTo>
                      <a:lnTo>
                        <a:pt x="2382" y="6108"/>
                      </a:lnTo>
                      <a:lnTo>
                        <a:pt x="2382" y="1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64"/>
                <p:cNvSpPr/>
                <p:nvPr/>
              </p:nvSpPr>
              <p:spPr>
                <a:xfrm>
                  <a:off x="1064542" y="5983541"/>
                  <a:ext cx="538945" cy="1381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6109" extrusionOk="0">
                      <a:moveTo>
                        <a:pt x="1" y="1"/>
                      </a:moveTo>
                      <a:lnTo>
                        <a:pt x="1" y="6108"/>
                      </a:lnTo>
                      <a:lnTo>
                        <a:pt x="2384" y="6108"/>
                      </a:lnTo>
                      <a:lnTo>
                        <a:pt x="2384" y="1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64"/>
                <p:cNvSpPr/>
                <p:nvPr/>
              </p:nvSpPr>
              <p:spPr>
                <a:xfrm>
                  <a:off x="2078229" y="6228149"/>
                  <a:ext cx="3236382" cy="784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6" h="3469" extrusionOk="0">
                      <a:moveTo>
                        <a:pt x="0" y="0"/>
                      </a:moveTo>
                      <a:lnTo>
                        <a:pt x="0" y="3468"/>
                      </a:lnTo>
                      <a:lnTo>
                        <a:pt x="14316" y="3468"/>
                      </a:lnTo>
                      <a:lnTo>
                        <a:pt x="14316" y="0"/>
                      </a:lnTo>
                      <a:close/>
                    </a:path>
                  </a:pathLst>
                </a:custGeom>
                <a:solidFill>
                  <a:srgbClr val="FFFFFF">
                    <a:alpha val="376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85" name="Google Shape;2285;p64"/>
          <p:cNvGrpSpPr/>
          <p:nvPr/>
        </p:nvGrpSpPr>
        <p:grpSpPr>
          <a:xfrm rot="-3485595">
            <a:off x="7340947" y="1031450"/>
            <a:ext cx="1353399" cy="1183097"/>
            <a:chOff x="2227975" y="2996438"/>
            <a:chExt cx="258875" cy="226300"/>
          </a:xfrm>
        </p:grpSpPr>
        <p:sp>
          <p:nvSpPr>
            <p:cNvPr id="2286" name="Google Shape;2286;p64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4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4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4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4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4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4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4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4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4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4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4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4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4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006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55D9-336C-8038-6447-0A5BA22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2" y="161127"/>
            <a:ext cx="6752855" cy="934576"/>
          </a:xfrm>
        </p:spPr>
        <p:txBody>
          <a:bodyPr/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4: Work in pairs.</a:t>
            </a:r>
            <a:b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</a:b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Put the phrases from the box in the correct column.</a:t>
            </a:r>
            <a:endParaRPr lang="en-VN" sz="2600" b="1" dirty="0">
              <a:solidFill>
                <a:schemeClr val="tx2">
                  <a:lumMod val="75000"/>
                </a:schemeClr>
              </a:solidFill>
              <a:latin typeface="Patrick Hand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75F96-77A1-EA0B-7928-52F19AF7B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096326"/>
              </p:ext>
            </p:extLst>
          </p:nvPr>
        </p:nvGraphicFramePr>
        <p:xfrm>
          <a:off x="990601" y="2230849"/>
          <a:ext cx="7162798" cy="2213578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19484952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247958438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Unpleasant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652616"/>
                  </a:ext>
                </a:extLst>
              </a:tr>
              <a:tr h="1667213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3702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374D53-6DD9-01EF-E143-66E713397398}"/>
              </a:ext>
            </a:extLst>
          </p:cNvPr>
          <p:cNvSpPr txBox="1"/>
          <p:nvPr/>
        </p:nvSpPr>
        <p:spPr>
          <a:xfrm>
            <a:off x="509016" y="1095703"/>
            <a:ext cx="243688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a. taking wrong things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B36F-F48C-9DE0-2CBF-A9A7CEDDA342}"/>
              </a:ext>
            </a:extLst>
          </p:cNvPr>
          <p:cNvSpPr txBox="1"/>
          <p:nvPr/>
        </p:nvSpPr>
        <p:spPr>
          <a:xfrm>
            <a:off x="3057144" y="1095703"/>
            <a:ext cx="2948243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rPr>
              <a:t>b. doing community service</a:t>
            </a:r>
            <a:endParaRPr lang="en-VN" sz="2200" dirty="0">
              <a:solidFill>
                <a:schemeClr val="tx1">
                  <a:lumMod val="90000"/>
                  <a:lumOff val="1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70F6C-6ADA-C46C-B359-30570D0AC4AD}"/>
              </a:ext>
            </a:extLst>
          </p:cNvPr>
          <p:cNvSpPr txBox="1"/>
          <p:nvPr/>
        </p:nvSpPr>
        <p:spPr>
          <a:xfrm>
            <a:off x="6116629" y="1095703"/>
            <a:ext cx="246413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c. not revising lessons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20374-BF65-A37C-2B26-F58064D3F531}"/>
              </a:ext>
            </a:extLst>
          </p:cNvPr>
          <p:cNvSpPr txBox="1"/>
          <p:nvPr/>
        </p:nvSpPr>
        <p:spPr>
          <a:xfrm>
            <a:off x="566166" y="1620292"/>
            <a:ext cx="2634054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d. winning a competition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10697-79BE-17EB-3316-A780C3875BC4}"/>
              </a:ext>
            </a:extLst>
          </p:cNvPr>
          <p:cNvSpPr txBox="1"/>
          <p:nvPr/>
        </p:nvSpPr>
        <p:spPr>
          <a:xfrm>
            <a:off x="3311177" y="1620291"/>
            <a:ext cx="252986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e. arguing with a friend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D4E3C-59EE-DE96-AA19-EA331B55640D}"/>
              </a:ext>
            </a:extLst>
          </p:cNvPr>
          <p:cNvSpPr txBox="1"/>
          <p:nvPr/>
        </p:nvSpPr>
        <p:spPr>
          <a:xfrm>
            <a:off x="5951994" y="1620290"/>
            <a:ext cx="2581156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f. coming to school late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690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55D9-336C-8038-6447-0A5BA22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2" y="161127"/>
            <a:ext cx="6752855" cy="934576"/>
          </a:xfrm>
        </p:spPr>
        <p:txBody>
          <a:bodyPr/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4: Work in pairs.</a:t>
            </a:r>
            <a:b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</a:b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Put the phrases from the box in the correct column.</a:t>
            </a:r>
            <a:endParaRPr lang="en-VN" sz="2600" b="1" dirty="0">
              <a:solidFill>
                <a:schemeClr val="tx2">
                  <a:lumMod val="75000"/>
                </a:schemeClr>
              </a:solidFill>
              <a:latin typeface="Patrick Hand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75F96-77A1-EA0B-7928-52F19AF7BE5F}"/>
              </a:ext>
            </a:extLst>
          </p:cNvPr>
          <p:cNvGraphicFramePr>
            <a:graphicFrameLocks noGrp="1"/>
          </p:cNvGraphicFramePr>
          <p:nvPr/>
        </p:nvGraphicFramePr>
        <p:xfrm>
          <a:off x="990601" y="2230849"/>
          <a:ext cx="7162798" cy="2213578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19484952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247958438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Unpleasant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652616"/>
                  </a:ext>
                </a:extLst>
              </a:tr>
              <a:tr h="1667213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3702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374D53-6DD9-01EF-E143-66E713397398}"/>
              </a:ext>
            </a:extLst>
          </p:cNvPr>
          <p:cNvSpPr txBox="1"/>
          <p:nvPr/>
        </p:nvSpPr>
        <p:spPr>
          <a:xfrm>
            <a:off x="4622594" y="2838533"/>
            <a:ext cx="243688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a. taking wrong things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B36F-F48C-9DE0-2CBF-A9A7CEDDA342}"/>
              </a:ext>
            </a:extLst>
          </p:cNvPr>
          <p:cNvSpPr txBox="1"/>
          <p:nvPr/>
        </p:nvSpPr>
        <p:spPr>
          <a:xfrm>
            <a:off x="3057144" y="1095703"/>
            <a:ext cx="2948243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rPr>
              <a:t>b. doing community service</a:t>
            </a:r>
            <a:endParaRPr lang="en-VN" sz="2200" dirty="0">
              <a:solidFill>
                <a:schemeClr val="tx1">
                  <a:lumMod val="90000"/>
                  <a:lumOff val="1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70F6C-6ADA-C46C-B359-30570D0AC4AD}"/>
              </a:ext>
            </a:extLst>
          </p:cNvPr>
          <p:cNvSpPr txBox="1"/>
          <p:nvPr/>
        </p:nvSpPr>
        <p:spPr>
          <a:xfrm>
            <a:off x="6116629" y="1095703"/>
            <a:ext cx="246413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c. not revising lessons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20374-BF65-A37C-2B26-F58064D3F531}"/>
              </a:ext>
            </a:extLst>
          </p:cNvPr>
          <p:cNvSpPr txBox="1"/>
          <p:nvPr/>
        </p:nvSpPr>
        <p:spPr>
          <a:xfrm>
            <a:off x="566166" y="1620292"/>
            <a:ext cx="2634054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d. winning a competition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10697-79BE-17EB-3316-A780C3875BC4}"/>
              </a:ext>
            </a:extLst>
          </p:cNvPr>
          <p:cNvSpPr txBox="1"/>
          <p:nvPr/>
        </p:nvSpPr>
        <p:spPr>
          <a:xfrm>
            <a:off x="3311177" y="1620291"/>
            <a:ext cx="252986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e. arguing with a friend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D4E3C-59EE-DE96-AA19-EA331B55640D}"/>
              </a:ext>
            </a:extLst>
          </p:cNvPr>
          <p:cNvSpPr txBox="1"/>
          <p:nvPr/>
        </p:nvSpPr>
        <p:spPr>
          <a:xfrm>
            <a:off x="5951994" y="1620290"/>
            <a:ext cx="2581156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f. coming to school late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45616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55D9-336C-8038-6447-0A5BA22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2" y="161127"/>
            <a:ext cx="6752855" cy="934576"/>
          </a:xfrm>
        </p:spPr>
        <p:txBody>
          <a:bodyPr/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4: Work in pairs.</a:t>
            </a:r>
            <a:b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</a:b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Put the phrases from the box in the correct column.</a:t>
            </a:r>
            <a:endParaRPr lang="en-VN" sz="2600" b="1" dirty="0">
              <a:solidFill>
                <a:schemeClr val="tx2">
                  <a:lumMod val="75000"/>
                </a:schemeClr>
              </a:solidFill>
              <a:latin typeface="Patrick Hand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75F96-77A1-EA0B-7928-52F19AF7BE5F}"/>
              </a:ext>
            </a:extLst>
          </p:cNvPr>
          <p:cNvGraphicFramePr>
            <a:graphicFrameLocks noGrp="1"/>
          </p:cNvGraphicFramePr>
          <p:nvPr/>
        </p:nvGraphicFramePr>
        <p:xfrm>
          <a:off x="990601" y="2230849"/>
          <a:ext cx="7162798" cy="2213578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19484952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247958438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Unpleasant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652616"/>
                  </a:ext>
                </a:extLst>
              </a:tr>
              <a:tr h="1667213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3702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374D53-6DD9-01EF-E143-66E713397398}"/>
              </a:ext>
            </a:extLst>
          </p:cNvPr>
          <p:cNvSpPr txBox="1"/>
          <p:nvPr/>
        </p:nvSpPr>
        <p:spPr>
          <a:xfrm>
            <a:off x="4622594" y="2838533"/>
            <a:ext cx="243688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a. taking wrong things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B36F-F48C-9DE0-2CBF-A9A7CEDDA342}"/>
              </a:ext>
            </a:extLst>
          </p:cNvPr>
          <p:cNvSpPr txBox="1"/>
          <p:nvPr/>
        </p:nvSpPr>
        <p:spPr>
          <a:xfrm>
            <a:off x="1054172" y="2838533"/>
            <a:ext cx="2948243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rPr>
              <a:t>b. doing community service</a:t>
            </a:r>
            <a:endParaRPr lang="en-VN" sz="2200" dirty="0">
              <a:solidFill>
                <a:schemeClr val="tx1">
                  <a:lumMod val="90000"/>
                  <a:lumOff val="1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70F6C-6ADA-C46C-B359-30570D0AC4AD}"/>
              </a:ext>
            </a:extLst>
          </p:cNvPr>
          <p:cNvSpPr txBox="1"/>
          <p:nvPr/>
        </p:nvSpPr>
        <p:spPr>
          <a:xfrm>
            <a:off x="6116629" y="1095703"/>
            <a:ext cx="246413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c. not revising lessons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20374-BF65-A37C-2B26-F58064D3F531}"/>
              </a:ext>
            </a:extLst>
          </p:cNvPr>
          <p:cNvSpPr txBox="1"/>
          <p:nvPr/>
        </p:nvSpPr>
        <p:spPr>
          <a:xfrm>
            <a:off x="566166" y="1620292"/>
            <a:ext cx="2634054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d. winning a competition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10697-79BE-17EB-3316-A780C3875BC4}"/>
              </a:ext>
            </a:extLst>
          </p:cNvPr>
          <p:cNvSpPr txBox="1"/>
          <p:nvPr/>
        </p:nvSpPr>
        <p:spPr>
          <a:xfrm>
            <a:off x="3311177" y="1620291"/>
            <a:ext cx="252986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e. arguing with a friend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D4E3C-59EE-DE96-AA19-EA331B55640D}"/>
              </a:ext>
            </a:extLst>
          </p:cNvPr>
          <p:cNvSpPr txBox="1"/>
          <p:nvPr/>
        </p:nvSpPr>
        <p:spPr>
          <a:xfrm>
            <a:off x="5951994" y="1620290"/>
            <a:ext cx="2581156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f. coming to school late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16028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55D9-336C-8038-6447-0A5BA22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2" y="161127"/>
            <a:ext cx="6752855" cy="934576"/>
          </a:xfrm>
        </p:spPr>
        <p:txBody>
          <a:bodyPr/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4: Work in pairs.</a:t>
            </a:r>
            <a:b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</a:b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Put the phrases from the box in the correct column.</a:t>
            </a:r>
            <a:endParaRPr lang="en-VN" sz="2600" b="1" dirty="0">
              <a:solidFill>
                <a:schemeClr val="tx2">
                  <a:lumMod val="75000"/>
                </a:schemeClr>
              </a:solidFill>
              <a:latin typeface="Patrick Hand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75F96-77A1-EA0B-7928-52F19AF7BE5F}"/>
              </a:ext>
            </a:extLst>
          </p:cNvPr>
          <p:cNvGraphicFramePr>
            <a:graphicFrameLocks noGrp="1"/>
          </p:cNvGraphicFramePr>
          <p:nvPr/>
        </p:nvGraphicFramePr>
        <p:xfrm>
          <a:off x="990601" y="2230849"/>
          <a:ext cx="7162798" cy="2213578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19484952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247958438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Unpleasant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652616"/>
                  </a:ext>
                </a:extLst>
              </a:tr>
              <a:tr h="1667213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3702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374D53-6DD9-01EF-E143-66E713397398}"/>
              </a:ext>
            </a:extLst>
          </p:cNvPr>
          <p:cNvSpPr txBox="1"/>
          <p:nvPr/>
        </p:nvSpPr>
        <p:spPr>
          <a:xfrm>
            <a:off x="4622594" y="2838533"/>
            <a:ext cx="243688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a. taking wrong things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B36F-F48C-9DE0-2CBF-A9A7CEDDA342}"/>
              </a:ext>
            </a:extLst>
          </p:cNvPr>
          <p:cNvSpPr txBox="1"/>
          <p:nvPr/>
        </p:nvSpPr>
        <p:spPr>
          <a:xfrm>
            <a:off x="1054172" y="2838533"/>
            <a:ext cx="2948243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rPr>
              <a:t>b. doing community service</a:t>
            </a:r>
            <a:endParaRPr lang="en-VN" sz="2200" dirty="0">
              <a:solidFill>
                <a:schemeClr val="tx1">
                  <a:lumMod val="90000"/>
                  <a:lumOff val="1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70F6C-6ADA-C46C-B359-30570D0AC4AD}"/>
              </a:ext>
            </a:extLst>
          </p:cNvPr>
          <p:cNvSpPr txBox="1"/>
          <p:nvPr/>
        </p:nvSpPr>
        <p:spPr>
          <a:xfrm>
            <a:off x="5619078" y="3337638"/>
            <a:ext cx="246413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c. not revising lessons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20374-BF65-A37C-2B26-F58064D3F531}"/>
              </a:ext>
            </a:extLst>
          </p:cNvPr>
          <p:cNvSpPr txBox="1"/>
          <p:nvPr/>
        </p:nvSpPr>
        <p:spPr>
          <a:xfrm>
            <a:off x="566166" y="1620292"/>
            <a:ext cx="2634054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d. winning a competition</a:t>
            </a: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10697-79BE-17EB-3316-A780C3875BC4}"/>
              </a:ext>
            </a:extLst>
          </p:cNvPr>
          <p:cNvSpPr txBox="1"/>
          <p:nvPr/>
        </p:nvSpPr>
        <p:spPr>
          <a:xfrm>
            <a:off x="3311177" y="1620291"/>
            <a:ext cx="252986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e. arguing with a friend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D4E3C-59EE-DE96-AA19-EA331B55640D}"/>
              </a:ext>
            </a:extLst>
          </p:cNvPr>
          <p:cNvSpPr txBox="1"/>
          <p:nvPr/>
        </p:nvSpPr>
        <p:spPr>
          <a:xfrm>
            <a:off x="5951994" y="1620290"/>
            <a:ext cx="2581156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f. coming to school late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56986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47"/>
          <p:cNvSpPr txBox="1">
            <a:spLocks noGrp="1"/>
          </p:cNvSpPr>
          <p:nvPr>
            <p:ph type="title"/>
          </p:nvPr>
        </p:nvSpPr>
        <p:spPr>
          <a:xfrm>
            <a:off x="1899656" y="1462112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>
                    <a:lumMod val="75000"/>
                  </a:schemeClr>
                </a:solidFill>
              </a:rPr>
              <a:t>Listening</a:t>
            </a:r>
            <a:endParaRPr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93" name="Google Shape;1693;p47"/>
          <p:cNvSpPr txBox="1">
            <a:spLocks noGrp="1"/>
          </p:cNvSpPr>
          <p:nvPr>
            <p:ph type="title" idx="2"/>
          </p:nvPr>
        </p:nvSpPr>
        <p:spPr>
          <a:xfrm>
            <a:off x="1104069" y="1674700"/>
            <a:ext cx="6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94" name="Google Shape;1694;p47"/>
          <p:cNvSpPr txBox="1">
            <a:spLocks noGrp="1"/>
          </p:cNvSpPr>
          <p:nvPr>
            <p:ph type="subTitle" idx="1"/>
          </p:nvPr>
        </p:nvSpPr>
        <p:spPr>
          <a:xfrm>
            <a:off x="1899656" y="1919013"/>
            <a:ext cx="657611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Patrick Hand" pitchFamily="2" charset="77"/>
              </a:rPr>
              <a:t>Listen for information about a bad experience at school</a:t>
            </a:r>
            <a:endParaRPr sz="2400" b="1" dirty="0">
              <a:latin typeface="Patrick Hand" pitchFamily="2" charset="77"/>
            </a:endParaRPr>
          </a:p>
        </p:txBody>
      </p:sp>
      <p:sp>
        <p:nvSpPr>
          <p:cNvPr id="1698" name="Google Shape;1698;p47"/>
          <p:cNvSpPr txBox="1">
            <a:spLocks noGrp="1"/>
          </p:cNvSpPr>
          <p:nvPr>
            <p:ph type="title" idx="6"/>
          </p:nvPr>
        </p:nvSpPr>
        <p:spPr>
          <a:xfrm>
            <a:off x="1899656" y="2704893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dirty="0">
                <a:solidFill>
                  <a:schemeClr val="accent2">
                    <a:lumMod val="75000"/>
                  </a:schemeClr>
                </a:solidFill>
              </a:rPr>
              <a:t>Writing</a:t>
            </a:r>
            <a:endParaRPr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99" name="Google Shape;1699;p47"/>
          <p:cNvSpPr txBox="1">
            <a:spLocks noGrp="1"/>
          </p:cNvSpPr>
          <p:nvPr>
            <p:ph type="title" idx="7"/>
          </p:nvPr>
        </p:nvSpPr>
        <p:spPr>
          <a:xfrm>
            <a:off x="1104069" y="2899586"/>
            <a:ext cx="6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700" name="Google Shape;1700;p47"/>
          <p:cNvSpPr txBox="1">
            <a:spLocks noGrp="1"/>
          </p:cNvSpPr>
          <p:nvPr>
            <p:ph type="subTitle" idx="8"/>
          </p:nvPr>
        </p:nvSpPr>
        <p:spPr>
          <a:xfrm>
            <a:off x="1899656" y="3153689"/>
            <a:ext cx="698298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 b="1" dirty="0">
                <a:latin typeface="Patrick Hand" pitchFamily="2" charset="77"/>
              </a:rPr>
              <a:t>Write a paragraph about their most pleasant / unpleasant experience at school</a:t>
            </a:r>
            <a:endParaRPr sz="2400" b="1" dirty="0">
              <a:latin typeface="Patrick Hand" pitchFamily="2" charset="77"/>
            </a:endParaRPr>
          </a:p>
        </p:txBody>
      </p:sp>
      <p:sp>
        <p:nvSpPr>
          <p:cNvPr id="1704" name="Google Shape;1704;p47"/>
          <p:cNvSpPr txBox="1">
            <a:spLocks noGrp="1"/>
          </p:cNvSpPr>
          <p:nvPr>
            <p:ph type="title" idx="15"/>
          </p:nvPr>
        </p:nvSpPr>
        <p:spPr>
          <a:xfrm>
            <a:off x="720000" y="312234"/>
            <a:ext cx="7704000" cy="799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Objectives</a:t>
            </a:r>
            <a:endParaRPr sz="4800" dirty="0">
              <a:solidFill>
                <a:schemeClr val="accent2"/>
              </a:solidFill>
            </a:endParaRPr>
          </a:p>
        </p:txBody>
      </p:sp>
      <p:grpSp>
        <p:nvGrpSpPr>
          <p:cNvPr id="1705" name="Google Shape;1705;p47"/>
          <p:cNvGrpSpPr/>
          <p:nvPr/>
        </p:nvGrpSpPr>
        <p:grpSpPr>
          <a:xfrm>
            <a:off x="8334088" y="956303"/>
            <a:ext cx="1353399" cy="1183096"/>
            <a:chOff x="2227975" y="2996438"/>
            <a:chExt cx="258875" cy="226300"/>
          </a:xfrm>
        </p:grpSpPr>
        <p:sp>
          <p:nvSpPr>
            <p:cNvPr id="1706" name="Google Shape;1706;p47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3713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55D9-336C-8038-6447-0A5BA22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2" y="161127"/>
            <a:ext cx="6752855" cy="934576"/>
          </a:xfrm>
        </p:spPr>
        <p:txBody>
          <a:bodyPr/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4: Work in pairs.</a:t>
            </a:r>
            <a:b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</a:b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Put the phrases from the box in the correct column.</a:t>
            </a:r>
            <a:endParaRPr lang="en-VN" sz="2600" b="1" dirty="0">
              <a:solidFill>
                <a:schemeClr val="tx2">
                  <a:lumMod val="75000"/>
                </a:schemeClr>
              </a:solidFill>
              <a:latin typeface="Patrick Hand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75F96-77A1-EA0B-7928-52F19AF7BE5F}"/>
              </a:ext>
            </a:extLst>
          </p:cNvPr>
          <p:cNvGraphicFramePr>
            <a:graphicFrameLocks noGrp="1"/>
          </p:cNvGraphicFramePr>
          <p:nvPr/>
        </p:nvGraphicFramePr>
        <p:xfrm>
          <a:off x="990601" y="2230849"/>
          <a:ext cx="7162798" cy="2213578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19484952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247958438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Unpleasant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652616"/>
                  </a:ext>
                </a:extLst>
              </a:tr>
              <a:tr h="1667213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3702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374D53-6DD9-01EF-E143-66E713397398}"/>
              </a:ext>
            </a:extLst>
          </p:cNvPr>
          <p:cNvSpPr txBox="1"/>
          <p:nvPr/>
        </p:nvSpPr>
        <p:spPr>
          <a:xfrm>
            <a:off x="4622594" y="2838533"/>
            <a:ext cx="243688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a. taking wrong things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B36F-F48C-9DE0-2CBF-A9A7CEDDA342}"/>
              </a:ext>
            </a:extLst>
          </p:cNvPr>
          <p:cNvSpPr txBox="1"/>
          <p:nvPr/>
        </p:nvSpPr>
        <p:spPr>
          <a:xfrm>
            <a:off x="1054172" y="2838533"/>
            <a:ext cx="2948243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rPr>
              <a:t>b. doing community service</a:t>
            </a:r>
            <a:endParaRPr lang="en-VN" sz="2200" dirty="0">
              <a:solidFill>
                <a:schemeClr val="tx1">
                  <a:lumMod val="90000"/>
                  <a:lumOff val="1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70F6C-6ADA-C46C-B359-30570D0AC4AD}"/>
              </a:ext>
            </a:extLst>
          </p:cNvPr>
          <p:cNvSpPr txBox="1"/>
          <p:nvPr/>
        </p:nvSpPr>
        <p:spPr>
          <a:xfrm>
            <a:off x="5619078" y="3337638"/>
            <a:ext cx="246413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c. not revising lessons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10697-79BE-17EB-3316-A780C3875BC4}"/>
              </a:ext>
            </a:extLst>
          </p:cNvPr>
          <p:cNvSpPr txBox="1"/>
          <p:nvPr/>
        </p:nvSpPr>
        <p:spPr>
          <a:xfrm>
            <a:off x="3311177" y="1620291"/>
            <a:ext cx="252986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e. arguing with a friend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D4E3C-59EE-DE96-AA19-EA331B55640D}"/>
              </a:ext>
            </a:extLst>
          </p:cNvPr>
          <p:cNvSpPr txBox="1"/>
          <p:nvPr/>
        </p:nvSpPr>
        <p:spPr>
          <a:xfrm>
            <a:off x="5951994" y="1620290"/>
            <a:ext cx="2581156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f. coming to school late</a:t>
            </a:r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D55EA-C799-7242-6693-B3D6D937968A}"/>
              </a:ext>
            </a:extLst>
          </p:cNvPr>
          <p:cNvSpPr txBox="1"/>
          <p:nvPr/>
        </p:nvSpPr>
        <p:spPr>
          <a:xfrm>
            <a:off x="1858938" y="3337637"/>
            <a:ext cx="2634054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d. winning a competition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88601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55D9-336C-8038-6447-0A5BA22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2" y="161127"/>
            <a:ext cx="6752855" cy="934576"/>
          </a:xfrm>
        </p:spPr>
        <p:txBody>
          <a:bodyPr/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4: Work in pairs.</a:t>
            </a:r>
            <a:b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</a:b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Put the phrases from the box in the correct column.</a:t>
            </a:r>
            <a:endParaRPr lang="en-VN" sz="2600" b="1" dirty="0">
              <a:solidFill>
                <a:schemeClr val="tx2">
                  <a:lumMod val="75000"/>
                </a:schemeClr>
              </a:solidFill>
              <a:latin typeface="Patrick Hand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75F96-77A1-EA0B-7928-52F19AF7BE5F}"/>
              </a:ext>
            </a:extLst>
          </p:cNvPr>
          <p:cNvGraphicFramePr>
            <a:graphicFrameLocks noGrp="1"/>
          </p:cNvGraphicFramePr>
          <p:nvPr/>
        </p:nvGraphicFramePr>
        <p:xfrm>
          <a:off x="990601" y="2230849"/>
          <a:ext cx="7162798" cy="2213578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19484952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247958438"/>
                    </a:ext>
                  </a:extLst>
                </a:gridCol>
              </a:tblGrid>
              <a:tr h="54636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Unpleasant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652616"/>
                  </a:ext>
                </a:extLst>
              </a:tr>
              <a:tr h="1667213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3702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9374D53-6DD9-01EF-E143-66E713397398}"/>
              </a:ext>
            </a:extLst>
          </p:cNvPr>
          <p:cNvSpPr txBox="1"/>
          <p:nvPr/>
        </p:nvSpPr>
        <p:spPr>
          <a:xfrm>
            <a:off x="4622594" y="2838533"/>
            <a:ext cx="243688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a. taking wrong things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B36F-F48C-9DE0-2CBF-A9A7CEDDA342}"/>
              </a:ext>
            </a:extLst>
          </p:cNvPr>
          <p:cNvSpPr txBox="1"/>
          <p:nvPr/>
        </p:nvSpPr>
        <p:spPr>
          <a:xfrm>
            <a:off x="1054172" y="2838533"/>
            <a:ext cx="2948243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rPr>
              <a:t>b. doing community service</a:t>
            </a:r>
            <a:endParaRPr lang="en-VN" sz="2200" dirty="0">
              <a:solidFill>
                <a:schemeClr val="tx1">
                  <a:lumMod val="90000"/>
                  <a:lumOff val="1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70F6C-6ADA-C46C-B359-30570D0AC4AD}"/>
              </a:ext>
            </a:extLst>
          </p:cNvPr>
          <p:cNvSpPr txBox="1"/>
          <p:nvPr/>
        </p:nvSpPr>
        <p:spPr>
          <a:xfrm>
            <a:off x="5619078" y="3337638"/>
            <a:ext cx="246413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c. not revising lessons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10697-79BE-17EB-3316-A780C3875BC4}"/>
              </a:ext>
            </a:extLst>
          </p:cNvPr>
          <p:cNvSpPr txBox="1"/>
          <p:nvPr/>
        </p:nvSpPr>
        <p:spPr>
          <a:xfrm>
            <a:off x="4622594" y="3832206"/>
            <a:ext cx="252986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e. arguing with a friend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D4E3C-59EE-DE96-AA19-EA331B55640D}"/>
              </a:ext>
            </a:extLst>
          </p:cNvPr>
          <p:cNvSpPr txBox="1"/>
          <p:nvPr/>
        </p:nvSpPr>
        <p:spPr>
          <a:xfrm>
            <a:off x="5951994" y="1620290"/>
            <a:ext cx="2581156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f. coming to school late</a:t>
            </a:r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D55EA-C799-7242-6693-B3D6D937968A}"/>
              </a:ext>
            </a:extLst>
          </p:cNvPr>
          <p:cNvSpPr txBox="1"/>
          <p:nvPr/>
        </p:nvSpPr>
        <p:spPr>
          <a:xfrm>
            <a:off x="1858938" y="3337637"/>
            <a:ext cx="2634054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d. winning a competition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94341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55D9-336C-8038-6447-0A5BA22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572" y="161127"/>
            <a:ext cx="6752855" cy="934576"/>
          </a:xfrm>
        </p:spPr>
        <p:txBody>
          <a:bodyPr/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4: Work in pairs.</a:t>
            </a:r>
            <a:b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</a:b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Put the phrases from the box in the correct column.</a:t>
            </a:r>
            <a:endParaRPr lang="en-VN" sz="2600" b="1" dirty="0">
              <a:solidFill>
                <a:schemeClr val="tx2">
                  <a:lumMod val="75000"/>
                </a:schemeClr>
              </a:solidFill>
              <a:latin typeface="Patrick Hand" pitchFamily="2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1D75F96-77A1-EA0B-7928-52F19AF7B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835657"/>
              </p:ext>
            </p:extLst>
          </p:nvPr>
        </p:nvGraphicFramePr>
        <p:xfrm>
          <a:off x="990601" y="1870075"/>
          <a:ext cx="7162798" cy="2564765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3581399">
                  <a:extLst>
                    <a:ext uri="{9D8B030D-6E8A-4147-A177-3AD203B41FA5}">
                      <a16:colId xmlns:a16="http://schemas.microsoft.com/office/drawing/2014/main" val="194849525"/>
                    </a:ext>
                  </a:extLst>
                </a:gridCol>
                <a:gridCol w="3581399">
                  <a:extLst>
                    <a:ext uri="{9D8B030D-6E8A-4147-A177-3AD203B41FA5}">
                      <a16:colId xmlns:a16="http://schemas.microsoft.com/office/drawing/2014/main" val="3247958438"/>
                    </a:ext>
                  </a:extLst>
                </a:gridCol>
              </a:tblGrid>
              <a:tr h="4957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Unpleasant experience</a:t>
                      </a:r>
                      <a:endParaRPr lang="en-VN" sz="2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652616"/>
                  </a:ext>
                </a:extLst>
              </a:tr>
              <a:tr h="2068998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latin typeface="Patrick Han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3702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29D4E3C-59EE-DE96-AA19-EA331B55640D}"/>
              </a:ext>
            </a:extLst>
          </p:cNvPr>
          <p:cNvSpPr txBox="1"/>
          <p:nvPr/>
        </p:nvSpPr>
        <p:spPr>
          <a:xfrm>
            <a:off x="5505364" y="3929707"/>
            <a:ext cx="2581156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f. coming to school late</a:t>
            </a:r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374D53-6DD9-01EF-E143-66E713397398}"/>
              </a:ext>
            </a:extLst>
          </p:cNvPr>
          <p:cNvSpPr txBox="1"/>
          <p:nvPr/>
        </p:nvSpPr>
        <p:spPr>
          <a:xfrm>
            <a:off x="4625900" y="2429261"/>
            <a:ext cx="243688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a. taking wrong things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B36F-F48C-9DE0-2CBF-A9A7CEDDA342}"/>
              </a:ext>
            </a:extLst>
          </p:cNvPr>
          <p:cNvSpPr txBox="1"/>
          <p:nvPr/>
        </p:nvSpPr>
        <p:spPr>
          <a:xfrm>
            <a:off x="1057478" y="2429261"/>
            <a:ext cx="2948243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rPr>
              <a:t>b. doing community service</a:t>
            </a:r>
            <a:endParaRPr lang="en-VN" sz="2200" dirty="0">
              <a:solidFill>
                <a:schemeClr val="tx1">
                  <a:lumMod val="90000"/>
                  <a:lumOff val="1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870F6C-6ADA-C46C-B359-30570D0AC4AD}"/>
              </a:ext>
            </a:extLst>
          </p:cNvPr>
          <p:cNvSpPr txBox="1"/>
          <p:nvPr/>
        </p:nvSpPr>
        <p:spPr>
          <a:xfrm>
            <a:off x="5622384" y="2928366"/>
            <a:ext cx="2464136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c. not revising lessons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10697-79BE-17EB-3316-A780C3875BC4}"/>
              </a:ext>
            </a:extLst>
          </p:cNvPr>
          <p:cNvSpPr txBox="1"/>
          <p:nvPr/>
        </p:nvSpPr>
        <p:spPr>
          <a:xfrm>
            <a:off x="4625900" y="3422934"/>
            <a:ext cx="2529860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Patrick Hand" pitchFamily="2" charset="77"/>
              </a:rPr>
              <a:t>e. arguing with a friend</a:t>
            </a:r>
            <a:endParaRPr lang="en-VN" sz="2200" dirty="0">
              <a:solidFill>
                <a:schemeClr val="tx2">
                  <a:lumMod val="50000"/>
                </a:schemeClr>
              </a:solidFill>
              <a:latin typeface="Patrick Han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D55EA-C799-7242-6693-B3D6D937968A}"/>
              </a:ext>
            </a:extLst>
          </p:cNvPr>
          <p:cNvSpPr txBox="1"/>
          <p:nvPr/>
        </p:nvSpPr>
        <p:spPr>
          <a:xfrm>
            <a:off x="1862244" y="2928365"/>
            <a:ext cx="2634054" cy="4308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solidFill>
                  <a:schemeClr val="tx1">
                    <a:lumMod val="90000"/>
                    <a:lumOff val="10000"/>
                  </a:schemeClr>
                </a:solidFill>
                <a:latin typeface="Patrick Hand" pitchFamily="2" charset="77"/>
              </a:defRPr>
            </a:lvl1pPr>
          </a:lstStyle>
          <a:p>
            <a:r>
              <a:rPr lang="en-US" dirty="0"/>
              <a:t>d. winning a competition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58865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B3136A-BFDD-762E-531B-AB51CD2FEEE0}"/>
              </a:ext>
            </a:extLst>
          </p:cNvPr>
          <p:cNvSpPr txBox="1">
            <a:spLocks/>
          </p:cNvSpPr>
          <p:nvPr/>
        </p:nvSpPr>
        <p:spPr>
          <a:xfrm>
            <a:off x="297180" y="78831"/>
            <a:ext cx="8549640" cy="93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Patrick Hand" pitchFamily="2" charset="77"/>
              </a:rPr>
              <a:t>Ex 5: Write a paragraph (100 – 120 words) about the most pleasant OR unpleasant experience you have had at school.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10B87-68EC-CBAE-1EE8-84A7C49154FA}"/>
              </a:ext>
            </a:extLst>
          </p:cNvPr>
          <p:cNvSpPr txBox="1"/>
          <p:nvPr/>
        </p:nvSpPr>
        <p:spPr>
          <a:xfrm>
            <a:off x="297180" y="1124712"/>
            <a:ext cx="2105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trick Hand" pitchFamily="2" charset="77"/>
              </a:rPr>
              <a:t>Start as follows:</a:t>
            </a:r>
            <a:endParaRPr lang="en-VN" sz="2400" b="1" dirty="0">
              <a:latin typeface="Patrick Hand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4F80-2423-3085-C654-8D31D60F6CBA}"/>
              </a:ext>
            </a:extLst>
          </p:cNvPr>
          <p:cNvSpPr txBox="1"/>
          <p:nvPr/>
        </p:nvSpPr>
        <p:spPr>
          <a:xfrm>
            <a:off x="297180" y="1586377"/>
            <a:ext cx="8549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latin typeface="Patrick Hand" pitchFamily="2" charset="77"/>
              </a:defRPr>
            </a:lvl1pPr>
          </a:lstStyle>
          <a:p>
            <a:r>
              <a:rPr lang="en-US" dirty="0"/>
              <a:t>I had very pleasant experiences at my school.</a:t>
            </a:r>
          </a:p>
          <a:p>
            <a:r>
              <a:rPr lang="en-US" dirty="0"/>
              <a:t>It was </a:t>
            </a:r>
            <a:r>
              <a:rPr lang="en-US" b="0" u="sng" dirty="0"/>
              <a:t>																																																																								</a:t>
            </a:r>
            <a:endParaRPr lang="en-VN" dirty="0"/>
          </a:p>
        </p:txBody>
      </p:sp>
      <p:pic>
        <p:nvPicPr>
          <p:cNvPr id="2" name="Untitled.mp4">
            <a:hlinkClick r:id="" action="ppaction://media"/>
            <a:extLst>
              <a:ext uri="{FF2B5EF4-FFF2-40B4-BE49-F238E27FC236}">
                <a16:creationId xmlns:a16="http://schemas.microsoft.com/office/drawing/2014/main" id="{67EA62C2-BE3D-D6C4-21E0-FF5274515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1116" y="995778"/>
            <a:ext cx="2099906" cy="118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49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31B4022-1F06-A75B-C281-398B6A7DB5A5}"/>
              </a:ext>
            </a:extLst>
          </p:cNvPr>
          <p:cNvGrpSpPr/>
          <p:nvPr/>
        </p:nvGrpSpPr>
        <p:grpSpPr>
          <a:xfrm>
            <a:off x="133551" y="526550"/>
            <a:ext cx="8549640" cy="4539647"/>
            <a:chOff x="297180" y="632428"/>
            <a:chExt cx="8549640" cy="45396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910B87-68EC-CBAE-1EE8-84A7C49154FA}"/>
                </a:ext>
              </a:extLst>
            </p:cNvPr>
            <p:cNvSpPr txBox="1"/>
            <p:nvPr/>
          </p:nvSpPr>
          <p:spPr>
            <a:xfrm>
              <a:off x="297180" y="632428"/>
              <a:ext cx="1244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Patrick Hand" pitchFamily="2" charset="77"/>
                </a:rPr>
                <a:t>Example:</a:t>
              </a:r>
              <a:endParaRPr lang="en-VN" sz="2400" b="1" dirty="0">
                <a:solidFill>
                  <a:srgbClr val="FF0000"/>
                </a:solidFill>
                <a:latin typeface="Patrick Hand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3A4F80-2423-3085-C654-8D31D60F6CBA}"/>
                </a:ext>
              </a:extLst>
            </p:cNvPr>
            <p:cNvSpPr txBox="1"/>
            <p:nvPr/>
          </p:nvSpPr>
          <p:spPr>
            <a:xfrm>
              <a:off x="297180" y="1017091"/>
              <a:ext cx="854964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400" b="1">
                  <a:latin typeface="Patrick Hand" pitchFamily="2" charset="77"/>
                </a:defRPr>
              </a:lvl1pPr>
            </a:lstStyle>
            <a:p>
              <a:r>
                <a:rPr lang="en-US" dirty="0"/>
                <a:t>I had very pleasant experiences at my school.</a:t>
              </a:r>
            </a:p>
            <a:p>
              <a:r>
                <a:rPr lang="en-US" dirty="0"/>
                <a:t>It was </a:t>
              </a:r>
              <a:r>
                <a:rPr lang="en-US" b="0" u="sng" dirty="0"/>
                <a:t>																																																																																								</a:t>
              </a:r>
              <a:endParaRPr lang="en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AF9568-F376-3ED6-DEFA-F044F4E24BAA}"/>
                </a:ext>
              </a:extLst>
            </p:cNvPr>
            <p:cNvSpPr txBox="1"/>
            <p:nvPr/>
          </p:nvSpPr>
          <p:spPr>
            <a:xfrm>
              <a:off x="297180" y="1357848"/>
              <a:ext cx="854964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latin typeface="Patrick Hand" pitchFamily="2" charset="77"/>
                </a:rPr>
                <a:t>           when I did community service last year. I joined the school English club and tutored some primary school students for a semester. Their English became better, and they were much more confident in English lessons. The second memorable experience I had was going on a camping trip with my classmates. We went to a village about 20 km from our school. Here, we put up tent, decorated it and we also won the competition of tent decoration. We sang and danced and took a lot of photos. I also remember winning the first prize in the school chess competition that year. The school then presented me with a chess set. All these pleasant experiences will go with me forever.</a:t>
              </a:r>
              <a:endParaRPr lang="en-VN" sz="2400" b="1" dirty="0">
                <a:solidFill>
                  <a:schemeClr val="accent2">
                    <a:lumMod val="75000"/>
                  </a:schemeClr>
                </a:solidFill>
                <a:latin typeface="Patrick Hand" pitchFamily="2" charset="77"/>
              </a:endParaRPr>
            </a:p>
          </p:txBody>
        </p:sp>
      </p:grpSp>
      <p:sp>
        <p:nvSpPr>
          <p:cNvPr id="9" name="Google Shape;3070;p75">
            <a:extLst>
              <a:ext uri="{FF2B5EF4-FFF2-40B4-BE49-F238E27FC236}">
                <a16:creationId xmlns:a16="http://schemas.microsoft.com/office/drawing/2014/main" id="{4CDDEEF6-6933-B37E-08B7-507A0F493261}"/>
              </a:ext>
            </a:extLst>
          </p:cNvPr>
          <p:cNvSpPr/>
          <p:nvPr/>
        </p:nvSpPr>
        <p:spPr>
          <a:xfrm>
            <a:off x="6428391" y="223313"/>
            <a:ext cx="2254800" cy="687900"/>
          </a:xfrm>
          <a:prstGeom prst="homePlate">
            <a:avLst>
              <a:gd name="adj" fmla="val 50000"/>
            </a:avLst>
          </a:prstGeom>
          <a:solidFill>
            <a:schemeClr val="dk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rPr>
              <a:t>CHECKED</a:t>
            </a:r>
            <a:endParaRPr sz="3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3DAE-1B3B-D3BD-65E4-FD10FBE5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327745"/>
            <a:ext cx="3678745" cy="572700"/>
          </a:xfrm>
        </p:spPr>
        <p:txBody>
          <a:bodyPr/>
          <a:lstStyle/>
          <a:p>
            <a:r>
              <a:rPr lang="en-US" dirty="0"/>
              <a:t>SWAP AND CHECK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CCD59-99EE-2DF0-C08D-49E5C3106055}"/>
              </a:ext>
            </a:extLst>
          </p:cNvPr>
          <p:cNvSpPr txBox="1"/>
          <p:nvPr/>
        </p:nvSpPr>
        <p:spPr>
          <a:xfrm>
            <a:off x="1219060" y="977447"/>
            <a:ext cx="7328174" cy="405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tx2"/>
                </a:solidFill>
                <a:latin typeface="Patrick hand" panose="00000500000000000000" pitchFamily="2" charset="0"/>
              </a:rPr>
              <a:t>Check for spelling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Patrick Hand" panose="00000500000000000000" pitchFamily="2" charset="0"/>
              </a:rPr>
              <a:t>Do the words spell correctly?</a:t>
            </a:r>
            <a:endParaRPr lang="en-US" sz="2400" b="1" i="0" u="none" strike="noStrike" dirty="0">
              <a:solidFill>
                <a:srgbClr val="D37300"/>
              </a:solidFill>
              <a:effectLst/>
              <a:latin typeface="Patrick Hand" panose="00000500000000000000" pitchFamily="2" charset="0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chemeClr val="tx2"/>
                </a:solidFill>
                <a:effectLst/>
                <a:latin typeface="Patrick Hand" panose="00000500000000000000" pitchFamily="2" charset="0"/>
              </a:rPr>
              <a:t>Check for ideas</a:t>
            </a:r>
            <a:endParaRPr lang="en-US" sz="2400" b="0" dirty="0">
              <a:solidFill>
                <a:schemeClr val="tx2"/>
              </a:solidFill>
              <a:effectLst/>
              <a:latin typeface="Patrick Hand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2400" b="0" i="0" u="none" strike="noStrike" dirty="0">
                <a:solidFill>
                  <a:srgbClr val="1F3636"/>
                </a:solidFill>
                <a:effectLst/>
                <a:latin typeface="Patrick Hand" panose="00000500000000000000" pitchFamily="2" charset="0"/>
              </a:rPr>
              <a:t>D</a:t>
            </a:r>
            <a:r>
              <a:rPr lang="en-US" sz="2400" dirty="0">
                <a:solidFill>
                  <a:srgbClr val="1F3636"/>
                </a:solidFill>
                <a:latin typeface="Patrick Hand" panose="00000500000000000000" pitchFamily="2" charset="0"/>
              </a:rPr>
              <a:t>o you write about the most pleasant OR unpleasant experience you have had at school?</a:t>
            </a:r>
          </a:p>
          <a:p>
            <a:pPr>
              <a:lnSpc>
                <a:spcPct val="120000"/>
              </a:lnSpc>
            </a:pPr>
            <a:r>
              <a:rPr lang="en-US" sz="2400" b="1" i="0" u="none" strike="noStrike" dirty="0">
                <a:solidFill>
                  <a:schemeClr val="tx2"/>
                </a:solidFill>
                <a:effectLst/>
                <a:latin typeface="Patrick Hand" panose="00000500000000000000" pitchFamily="2" charset="0"/>
              </a:rPr>
              <a:t>Check for comprehension</a:t>
            </a:r>
            <a:endParaRPr lang="en-US" sz="2400" b="0" dirty="0">
              <a:solidFill>
                <a:schemeClr val="tx2"/>
              </a:solidFill>
              <a:effectLst/>
              <a:latin typeface="Patrick Hand" panose="00000500000000000000" pitchFamily="2" charset="0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1F3636"/>
                </a:solidFill>
                <a:effectLst/>
                <a:latin typeface="Patrick Hand" panose="00000500000000000000" pitchFamily="2" charset="0"/>
              </a:rPr>
              <a:t>Does the writing make sense?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chemeClr val="tx2"/>
                </a:solidFill>
                <a:effectLst/>
                <a:latin typeface="Patrick Hand" panose="00000500000000000000" pitchFamily="2" charset="0"/>
              </a:rPr>
              <a:t>Check for grammar</a:t>
            </a:r>
            <a:endParaRPr lang="en-US" sz="2400" b="0" dirty="0">
              <a:solidFill>
                <a:schemeClr val="tx2"/>
              </a:solidFill>
              <a:effectLst/>
              <a:latin typeface="Patrick Hand" panose="00000500000000000000" pitchFamily="2" charset="0"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1F3636"/>
                </a:solidFill>
                <a:effectLst/>
                <a:latin typeface="Patrick Hand" panose="00000500000000000000" pitchFamily="2" charset="0"/>
              </a:rPr>
              <a:t>Does the writing use the correct tenses and structures?</a:t>
            </a:r>
            <a:endParaRPr lang="en-US" sz="2400" b="0" dirty="0">
              <a:effectLst/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05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59"/>
          <p:cNvSpPr txBox="1">
            <a:spLocks noGrp="1"/>
          </p:cNvSpPr>
          <p:nvPr>
            <p:ph type="title"/>
          </p:nvPr>
        </p:nvSpPr>
        <p:spPr>
          <a:xfrm>
            <a:off x="3238851" y="288508"/>
            <a:ext cx="2666295" cy="914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Wrap-up</a:t>
            </a:r>
            <a:endParaRPr sz="4800" dirty="0"/>
          </a:p>
        </p:txBody>
      </p:sp>
      <p:graphicFrame>
        <p:nvGraphicFramePr>
          <p:cNvPr id="3" name="Google Shape;2022;p56">
            <a:extLst>
              <a:ext uri="{FF2B5EF4-FFF2-40B4-BE49-F238E27FC236}">
                <a16:creationId xmlns:a16="http://schemas.microsoft.com/office/drawing/2014/main" id="{09F212AE-1B02-1EFA-2546-93C828FE7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227904"/>
              </p:ext>
            </p:extLst>
          </p:nvPr>
        </p:nvGraphicFramePr>
        <p:xfrm>
          <a:off x="1010924" y="2027897"/>
          <a:ext cx="3270250" cy="2437778"/>
        </p:xfrm>
        <a:graphic>
          <a:graphicData uri="http://schemas.openxmlformats.org/drawingml/2006/table">
            <a:tbl>
              <a:tblPr>
                <a:noFill/>
                <a:tableStyleId>{60EABD2E-905B-4938-A18D-432E595721C1}</a:tableStyleId>
              </a:tblPr>
              <a:tblGrid>
                <a:gridCol w="327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25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dk2"/>
                          </a:solidFill>
                          <a:latin typeface="Chewy"/>
                          <a:ea typeface="Chewy"/>
                          <a:cs typeface="Chewy"/>
                          <a:sym typeface="Chewy"/>
                        </a:rPr>
                        <a:t>Listening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91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600" b="1" i="0" u="none" strike="noStrike" cap="none" dirty="0">
                          <a:solidFill>
                            <a:schemeClr val="dk1"/>
                          </a:solidFill>
                          <a:latin typeface="Patrick Hand" pitchFamily="2" charset="77"/>
                          <a:ea typeface="ABeeZee"/>
                          <a:cs typeface="ABeeZee"/>
                          <a:sym typeface="ABeeZee"/>
                        </a:rPr>
                        <a:t>Listen for information about a bad experience at school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Google Shape;2022;p56">
            <a:extLst>
              <a:ext uri="{FF2B5EF4-FFF2-40B4-BE49-F238E27FC236}">
                <a16:creationId xmlns:a16="http://schemas.microsoft.com/office/drawing/2014/main" id="{C0594AF8-140C-AE0F-96FC-B38CA7623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283212"/>
              </p:ext>
            </p:extLst>
          </p:nvPr>
        </p:nvGraphicFramePr>
        <p:xfrm>
          <a:off x="4882926" y="2027897"/>
          <a:ext cx="3270250" cy="2437778"/>
        </p:xfrm>
        <a:graphic>
          <a:graphicData uri="http://schemas.openxmlformats.org/drawingml/2006/table">
            <a:tbl>
              <a:tblPr>
                <a:noFill/>
                <a:tableStyleId>{60EABD2E-905B-4938-A18D-432E595721C1}</a:tableStyleId>
              </a:tblPr>
              <a:tblGrid>
                <a:gridCol w="327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125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dk2"/>
                          </a:solidFill>
                          <a:latin typeface="Chewy"/>
                          <a:ea typeface="Chewy"/>
                          <a:cs typeface="Chewy"/>
                          <a:sym typeface="Chewy"/>
                        </a:rPr>
                        <a:t>Writing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916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1" dirty="0">
                          <a:solidFill>
                            <a:schemeClr val="dk1"/>
                          </a:solidFill>
                          <a:latin typeface="Patrick Hand" pitchFamily="2" charset="77"/>
                          <a:ea typeface="ABeeZee"/>
                          <a:cs typeface="ABeeZee"/>
                          <a:sym typeface="ABeeZee"/>
                        </a:rPr>
                        <a:t>Write a paragraph about their most pleasant / unpleasant experience at school</a:t>
                      </a: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B2439EB-A6D3-D881-B8A9-AF456E8DD359}"/>
              </a:ext>
            </a:extLst>
          </p:cNvPr>
          <p:cNvSpPr txBox="1"/>
          <p:nvPr/>
        </p:nvSpPr>
        <p:spPr>
          <a:xfrm>
            <a:off x="1703265" y="1202785"/>
            <a:ext cx="5737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Patrick Hand" pitchFamily="2" charset="77"/>
              </a:rPr>
              <a:t>What have you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32190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47"/>
          <p:cNvSpPr txBox="1">
            <a:spLocks noGrp="1"/>
          </p:cNvSpPr>
          <p:nvPr>
            <p:ph type="title" idx="2"/>
          </p:nvPr>
        </p:nvSpPr>
        <p:spPr>
          <a:xfrm>
            <a:off x="1104069" y="1674700"/>
            <a:ext cx="6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96" name="Google Shape;1696;p47"/>
          <p:cNvSpPr txBox="1">
            <a:spLocks noGrp="1"/>
          </p:cNvSpPr>
          <p:nvPr>
            <p:ph type="title" idx="4"/>
          </p:nvPr>
        </p:nvSpPr>
        <p:spPr>
          <a:xfrm>
            <a:off x="4907944" y="1674704"/>
            <a:ext cx="6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99" name="Google Shape;1699;p47"/>
          <p:cNvSpPr txBox="1">
            <a:spLocks noGrp="1"/>
          </p:cNvSpPr>
          <p:nvPr>
            <p:ph type="title" idx="7"/>
          </p:nvPr>
        </p:nvSpPr>
        <p:spPr>
          <a:xfrm>
            <a:off x="1104069" y="3102850"/>
            <a:ext cx="6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02" name="Google Shape;1702;p47"/>
          <p:cNvSpPr txBox="1">
            <a:spLocks noGrp="1"/>
          </p:cNvSpPr>
          <p:nvPr>
            <p:ph type="title" idx="13"/>
          </p:nvPr>
        </p:nvSpPr>
        <p:spPr>
          <a:xfrm>
            <a:off x="4907944" y="3102850"/>
            <a:ext cx="64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04" name="Google Shape;1704;p47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1705" name="Google Shape;1705;p47"/>
          <p:cNvGrpSpPr/>
          <p:nvPr/>
        </p:nvGrpSpPr>
        <p:grpSpPr>
          <a:xfrm>
            <a:off x="8334088" y="956303"/>
            <a:ext cx="1353399" cy="1183096"/>
            <a:chOff x="2227975" y="2996438"/>
            <a:chExt cx="258875" cy="226300"/>
          </a:xfrm>
        </p:grpSpPr>
        <p:sp>
          <p:nvSpPr>
            <p:cNvPr id="1706" name="Google Shape;1706;p47"/>
            <p:cNvSpPr/>
            <p:nvPr/>
          </p:nvSpPr>
          <p:spPr>
            <a:xfrm>
              <a:off x="2228025" y="2996438"/>
              <a:ext cx="258825" cy="226300"/>
            </a:xfrm>
            <a:custGeom>
              <a:avLst/>
              <a:gdLst/>
              <a:ahLst/>
              <a:cxnLst/>
              <a:rect l="l" t="t" r="r" b="b"/>
              <a:pathLst>
                <a:path w="10353" h="9052" extrusionOk="0">
                  <a:moveTo>
                    <a:pt x="333" y="1"/>
                  </a:moveTo>
                  <a:cubicBezTo>
                    <a:pt x="143" y="1"/>
                    <a:pt x="1" y="194"/>
                    <a:pt x="73" y="381"/>
                  </a:cubicBezTo>
                  <a:lnTo>
                    <a:pt x="905" y="2550"/>
                  </a:lnTo>
                  <a:cubicBezTo>
                    <a:pt x="791" y="2684"/>
                    <a:pt x="808" y="2886"/>
                    <a:pt x="943" y="3002"/>
                  </a:cubicBezTo>
                  <a:lnTo>
                    <a:pt x="8025" y="8976"/>
                  </a:lnTo>
                  <a:cubicBezTo>
                    <a:pt x="8085" y="9026"/>
                    <a:pt x="8158" y="9051"/>
                    <a:pt x="8231" y="9051"/>
                  </a:cubicBezTo>
                  <a:cubicBezTo>
                    <a:pt x="8322" y="9051"/>
                    <a:pt x="8413" y="9013"/>
                    <a:pt x="8477" y="8937"/>
                  </a:cubicBezTo>
                  <a:lnTo>
                    <a:pt x="10239" y="6849"/>
                  </a:lnTo>
                  <a:cubicBezTo>
                    <a:pt x="10353" y="6714"/>
                    <a:pt x="10336" y="6512"/>
                    <a:pt x="10200" y="6397"/>
                  </a:cubicBezTo>
                  <a:lnTo>
                    <a:pt x="3118" y="423"/>
                  </a:lnTo>
                  <a:cubicBezTo>
                    <a:pt x="3057" y="372"/>
                    <a:pt x="2984" y="347"/>
                    <a:pt x="2911" y="347"/>
                  </a:cubicBezTo>
                  <a:cubicBezTo>
                    <a:pt x="2819" y="347"/>
                    <a:pt x="2729" y="386"/>
                    <a:pt x="2666" y="461"/>
                  </a:cubicBezTo>
                  <a:lnTo>
                    <a:pt x="388" y="6"/>
                  </a:lnTo>
                  <a:cubicBezTo>
                    <a:pt x="370" y="3"/>
                    <a:pt x="3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2227975" y="2996438"/>
              <a:ext cx="240200" cy="226300"/>
            </a:xfrm>
            <a:custGeom>
              <a:avLst/>
              <a:gdLst/>
              <a:ahLst/>
              <a:cxnLst/>
              <a:rect l="l" t="t" r="r" b="b"/>
              <a:pathLst>
                <a:path w="9608" h="9052" extrusionOk="0">
                  <a:moveTo>
                    <a:pt x="334" y="1"/>
                  </a:moveTo>
                  <a:cubicBezTo>
                    <a:pt x="144" y="1"/>
                    <a:pt x="1" y="194"/>
                    <a:pt x="74" y="382"/>
                  </a:cubicBezTo>
                  <a:lnTo>
                    <a:pt x="905" y="2551"/>
                  </a:lnTo>
                  <a:cubicBezTo>
                    <a:pt x="791" y="2685"/>
                    <a:pt x="809" y="2887"/>
                    <a:pt x="944" y="3002"/>
                  </a:cubicBezTo>
                  <a:lnTo>
                    <a:pt x="8026" y="8976"/>
                  </a:lnTo>
                  <a:cubicBezTo>
                    <a:pt x="8086" y="9026"/>
                    <a:pt x="8159" y="9051"/>
                    <a:pt x="8232" y="9051"/>
                  </a:cubicBezTo>
                  <a:cubicBezTo>
                    <a:pt x="8323" y="9051"/>
                    <a:pt x="8413" y="9013"/>
                    <a:pt x="8477" y="8937"/>
                  </a:cubicBezTo>
                  <a:lnTo>
                    <a:pt x="9607" y="7599"/>
                  </a:lnTo>
                  <a:cubicBezTo>
                    <a:pt x="8445" y="7262"/>
                    <a:pt x="7368" y="6567"/>
                    <a:pt x="6407" y="5807"/>
                  </a:cubicBezTo>
                  <a:cubicBezTo>
                    <a:pt x="4424" y="4244"/>
                    <a:pt x="2714" y="2338"/>
                    <a:pt x="1369" y="202"/>
                  </a:cubicBezTo>
                  <a:lnTo>
                    <a:pt x="389" y="6"/>
                  </a:lnTo>
                  <a:cubicBezTo>
                    <a:pt x="371" y="3"/>
                    <a:pt x="352" y="1"/>
                    <a:pt x="334" y="1"/>
                  </a:cubicBezTo>
                  <a:close/>
                </a:path>
              </a:pathLst>
            </a:custGeom>
            <a:solidFill>
              <a:schemeClr val="accent2">
                <a:alpha val="591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2309800" y="3064488"/>
              <a:ext cx="114950" cy="98800"/>
            </a:xfrm>
            <a:custGeom>
              <a:avLst/>
              <a:gdLst/>
              <a:ahLst/>
              <a:cxnLst/>
              <a:rect l="l" t="t" r="r" b="b"/>
              <a:pathLst>
                <a:path w="4598" h="3952" extrusionOk="0">
                  <a:moveTo>
                    <a:pt x="748" y="0"/>
                  </a:moveTo>
                  <a:cubicBezTo>
                    <a:pt x="558" y="0"/>
                    <a:pt x="370" y="81"/>
                    <a:pt x="238" y="238"/>
                  </a:cubicBezTo>
                  <a:cubicBezTo>
                    <a:pt x="0" y="518"/>
                    <a:pt x="37" y="938"/>
                    <a:pt x="317" y="1175"/>
                  </a:cubicBezTo>
                  <a:lnTo>
                    <a:pt x="3422" y="3795"/>
                  </a:lnTo>
                  <a:cubicBezTo>
                    <a:pt x="3547" y="3901"/>
                    <a:pt x="3699" y="3952"/>
                    <a:pt x="3851" y="3952"/>
                  </a:cubicBezTo>
                  <a:cubicBezTo>
                    <a:pt x="4041" y="3952"/>
                    <a:pt x="4229" y="3871"/>
                    <a:pt x="4360" y="3716"/>
                  </a:cubicBezTo>
                  <a:cubicBezTo>
                    <a:pt x="4597" y="3434"/>
                    <a:pt x="4561" y="3015"/>
                    <a:pt x="4282" y="2779"/>
                  </a:cubicBezTo>
                  <a:lnTo>
                    <a:pt x="1176" y="158"/>
                  </a:lnTo>
                  <a:cubicBezTo>
                    <a:pt x="1052" y="52"/>
                    <a:pt x="899" y="0"/>
                    <a:pt x="7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2309925" y="3071813"/>
              <a:ext cx="104825" cy="91475"/>
            </a:xfrm>
            <a:custGeom>
              <a:avLst/>
              <a:gdLst/>
              <a:ahLst/>
              <a:cxnLst/>
              <a:rect l="l" t="t" r="r" b="b"/>
              <a:pathLst>
                <a:path w="4193" h="3659" extrusionOk="0">
                  <a:moveTo>
                    <a:pt x="189" y="0"/>
                  </a:moveTo>
                  <a:lnTo>
                    <a:pt x="189" y="0"/>
                  </a:lnTo>
                  <a:cubicBezTo>
                    <a:pt x="0" y="278"/>
                    <a:pt x="49" y="660"/>
                    <a:pt x="312" y="882"/>
                  </a:cubicBezTo>
                  <a:lnTo>
                    <a:pt x="3417" y="3502"/>
                  </a:lnTo>
                  <a:cubicBezTo>
                    <a:pt x="3542" y="3608"/>
                    <a:pt x="3694" y="3659"/>
                    <a:pt x="3846" y="3659"/>
                  </a:cubicBezTo>
                  <a:cubicBezTo>
                    <a:pt x="3967" y="3659"/>
                    <a:pt x="4087" y="3626"/>
                    <a:pt x="4193" y="3562"/>
                  </a:cubicBezTo>
                  <a:cubicBezTo>
                    <a:pt x="3823" y="3321"/>
                    <a:pt x="3468" y="3061"/>
                    <a:pt x="3127" y="2792"/>
                  </a:cubicBezTo>
                  <a:cubicBezTo>
                    <a:pt x="2064" y="1955"/>
                    <a:pt x="1080" y="1018"/>
                    <a:pt x="18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2255225" y="3009938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3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2255075" y="3037063"/>
              <a:ext cx="35625" cy="41625"/>
            </a:xfrm>
            <a:custGeom>
              <a:avLst/>
              <a:gdLst/>
              <a:ahLst/>
              <a:cxnLst/>
              <a:rect l="l" t="t" r="r" b="b"/>
              <a:pathLst>
                <a:path w="1425" h="1665" extrusionOk="0">
                  <a:moveTo>
                    <a:pt x="1260" y="0"/>
                  </a:moveTo>
                  <a:lnTo>
                    <a:pt x="0" y="1493"/>
                  </a:lnTo>
                  <a:lnTo>
                    <a:pt x="203" y="1665"/>
                  </a:lnTo>
                  <a:lnTo>
                    <a:pt x="1424" y="218"/>
                  </a:lnTo>
                  <a:cubicBezTo>
                    <a:pt x="1371" y="146"/>
                    <a:pt x="1315" y="74"/>
                    <a:pt x="12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2266500" y="3019438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1" y="2579"/>
                  </a:lnTo>
                  <a:lnTo>
                    <a:pt x="481" y="2984"/>
                  </a:lnTo>
                  <a:lnTo>
                    <a:pt x="2656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2266375" y="3049088"/>
              <a:ext cx="39475" cy="44975"/>
            </a:xfrm>
            <a:custGeom>
              <a:avLst/>
              <a:gdLst/>
              <a:ahLst/>
              <a:cxnLst/>
              <a:rect l="l" t="t" r="r" b="b"/>
              <a:pathLst>
                <a:path w="1579" h="1799" extrusionOk="0">
                  <a:moveTo>
                    <a:pt x="1177" y="1"/>
                  </a:moveTo>
                  <a:lnTo>
                    <a:pt x="0" y="1394"/>
                  </a:lnTo>
                  <a:lnTo>
                    <a:pt x="481" y="1799"/>
                  </a:lnTo>
                  <a:lnTo>
                    <a:pt x="1579" y="495"/>
                  </a:lnTo>
                  <a:cubicBezTo>
                    <a:pt x="1442" y="333"/>
                    <a:pt x="1309" y="167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2420125" y="3149013"/>
              <a:ext cx="59475" cy="68775"/>
            </a:xfrm>
            <a:custGeom>
              <a:avLst/>
              <a:gdLst/>
              <a:ahLst/>
              <a:cxnLst/>
              <a:rect l="l" t="t" r="r" b="b"/>
              <a:pathLst>
                <a:path w="2379" h="2751" extrusionOk="0">
                  <a:moveTo>
                    <a:pt x="2175" y="0"/>
                  </a:moveTo>
                  <a:lnTo>
                    <a:pt x="0" y="2579"/>
                  </a:lnTo>
                  <a:lnTo>
                    <a:pt x="204" y="2751"/>
                  </a:lnTo>
                  <a:lnTo>
                    <a:pt x="2379" y="172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2420000" y="3179363"/>
              <a:ext cx="35275" cy="38475"/>
            </a:xfrm>
            <a:custGeom>
              <a:avLst/>
              <a:gdLst/>
              <a:ahLst/>
              <a:cxnLst/>
              <a:rect l="l" t="t" r="r" b="b"/>
              <a:pathLst>
                <a:path w="1411" h="1539" extrusionOk="0">
                  <a:moveTo>
                    <a:pt x="1152" y="0"/>
                  </a:moveTo>
                  <a:lnTo>
                    <a:pt x="1" y="1367"/>
                  </a:lnTo>
                  <a:lnTo>
                    <a:pt x="204" y="1539"/>
                  </a:lnTo>
                  <a:lnTo>
                    <a:pt x="1411" y="106"/>
                  </a:lnTo>
                  <a:cubicBezTo>
                    <a:pt x="1324" y="72"/>
                    <a:pt x="1238" y="38"/>
                    <a:pt x="115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2401925" y="3133663"/>
              <a:ext cx="66400" cy="74600"/>
            </a:xfrm>
            <a:custGeom>
              <a:avLst/>
              <a:gdLst/>
              <a:ahLst/>
              <a:cxnLst/>
              <a:rect l="l" t="t" r="r" b="b"/>
              <a:pathLst>
                <a:path w="2656" h="2984" extrusionOk="0">
                  <a:moveTo>
                    <a:pt x="2175" y="0"/>
                  </a:moveTo>
                  <a:lnTo>
                    <a:pt x="0" y="2579"/>
                  </a:lnTo>
                  <a:lnTo>
                    <a:pt x="480" y="2984"/>
                  </a:lnTo>
                  <a:lnTo>
                    <a:pt x="2655" y="405"/>
                  </a:lnTo>
                  <a:lnTo>
                    <a:pt x="21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2401800" y="3168313"/>
              <a:ext cx="39350" cy="39975"/>
            </a:xfrm>
            <a:custGeom>
              <a:avLst/>
              <a:gdLst/>
              <a:ahLst/>
              <a:cxnLst/>
              <a:rect l="l" t="t" r="r" b="b"/>
              <a:pathLst>
                <a:path w="1574" h="1599" extrusionOk="0">
                  <a:moveTo>
                    <a:pt x="1006" y="0"/>
                  </a:moveTo>
                  <a:lnTo>
                    <a:pt x="0" y="1194"/>
                  </a:lnTo>
                  <a:lnTo>
                    <a:pt x="481" y="1599"/>
                  </a:lnTo>
                  <a:lnTo>
                    <a:pt x="1574" y="303"/>
                  </a:lnTo>
                  <a:cubicBezTo>
                    <a:pt x="1381" y="210"/>
                    <a:pt x="1192" y="108"/>
                    <a:pt x="10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2311450" y="3023188"/>
              <a:ext cx="83000" cy="70000"/>
            </a:xfrm>
            <a:custGeom>
              <a:avLst/>
              <a:gdLst/>
              <a:ahLst/>
              <a:cxnLst/>
              <a:rect l="l" t="t" r="r" b="b"/>
              <a:pathLst>
                <a:path w="3320" h="2800" fill="none" extrusionOk="0">
                  <a:moveTo>
                    <a:pt x="1" y="0"/>
                  </a:moveTo>
                  <a:lnTo>
                    <a:pt x="3319" y="2799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2402975" y="3100388"/>
              <a:ext cx="10775" cy="9075"/>
            </a:xfrm>
            <a:custGeom>
              <a:avLst/>
              <a:gdLst/>
              <a:ahLst/>
              <a:cxnLst/>
              <a:rect l="l" t="t" r="r" b="b"/>
              <a:pathLst>
                <a:path w="431" h="363" fill="none" extrusionOk="0">
                  <a:moveTo>
                    <a:pt x="1" y="0"/>
                  </a:moveTo>
                  <a:lnTo>
                    <a:pt x="430" y="363"/>
                  </a:lnTo>
                </a:path>
              </a:pathLst>
            </a:custGeom>
            <a:noFill/>
            <a:ln w="2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4A0B824-CD97-719D-EB3C-5EB73CFB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A6BE73-3657-5812-5516-2273DD6E7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F8B14A4-9B07-4F57-A605-7011E3B72D6E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F29B7CC-2409-DD10-A41D-12818839D001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980958D-DC4A-73BB-0C65-AAB2996A3F2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7FD9CA96-3FF3-78AC-1026-AB111D53C413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CD8F7DF-98BD-F012-C0F6-EEDB090B1D2A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2AFB4FD3-899D-47D8-B659-755014EE8923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60529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74"/>
          <p:cNvSpPr/>
          <p:nvPr/>
        </p:nvSpPr>
        <p:spPr>
          <a:xfrm rot="9314468">
            <a:off x="-560670" y="-392572"/>
            <a:ext cx="2805553" cy="2236932"/>
          </a:xfrm>
          <a:custGeom>
            <a:avLst/>
            <a:gdLst/>
            <a:ahLst/>
            <a:cxnLst/>
            <a:rect l="l" t="t" r="r" b="b"/>
            <a:pathLst>
              <a:path w="26224" h="20909" extrusionOk="0">
                <a:moveTo>
                  <a:pt x="15942" y="0"/>
                </a:moveTo>
                <a:cubicBezTo>
                  <a:pt x="15428" y="0"/>
                  <a:pt x="14911" y="40"/>
                  <a:pt x="14400" y="95"/>
                </a:cubicBezTo>
                <a:cubicBezTo>
                  <a:pt x="12426" y="306"/>
                  <a:pt x="10370" y="768"/>
                  <a:pt x="8901" y="2105"/>
                </a:cubicBezTo>
                <a:cubicBezTo>
                  <a:pt x="7568" y="3315"/>
                  <a:pt x="6868" y="5105"/>
                  <a:pt x="5508" y="6284"/>
                </a:cubicBezTo>
                <a:cubicBezTo>
                  <a:pt x="4299" y="7328"/>
                  <a:pt x="2656" y="7809"/>
                  <a:pt x="1551" y="8966"/>
                </a:cubicBezTo>
                <a:cubicBezTo>
                  <a:pt x="360" y="10211"/>
                  <a:pt x="1" y="12071"/>
                  <a:pt x="199" y="13782"/>
                </a:cubicBezTo>
                <a:cubicBezTo>
                  <a:pt x="398" y="15493"/>
                  <a:pt x="1497" y="19166"/>
                  <a:pt x="2182" y="20750"/>
                </a:cubicBezTo>
                <a:lnTo>
                  <a:pt x="21249" y="20909"/>
                </a:lnTo>
                <a:cubicBezTo>
                  <a:pt x="21939" y="19383"/>
                  <a:pt x="23577" y="17562"/>
                  <a:pt x="24573" y="16214"/>
                </a:cubicBezTo>
                <a:cubicBezTo>
                  <a:pt x="26224" y="13983"/>
                  <a:pt x="26048" y="10592"/>
                  <a:pt x="24178" y="8544"/>
                </a:cubicBezTo>
                <a:cubicBezTo>
                  <a:pt x="23031" y="7286"/>
                  <a:pt x="21295" y="6417"/>
                  <a:pt x="20844" y="4777"/>
                </a:cubicBezTo>
                <a:cubicBezTo>
                  <a:pt x="20654" y="4090"/>
                  <a:pt x="20727" y="3354"/>
                  <a:pt x="20537" y="2669"/>
                </a:cubicBezTo>
                <a:cubicBezTo>
                  <a:pt x="20209" y="1505"/>
                  <a:pt x="19151" y="651"/>
                  <a:pt x="18000" y="285"/>
                </a:cubicBezTo>
                <a:cubicBezTo>
                  <a:pt x="17336" y="74"/>
                  <a:pt x="16642" y="0"/>
                  <a:pt x="15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0" name="Google Shape;2660;p74"/>
          <p:cNvGrpSpPr/>
          <p:nvPr/>
        </p:nvGrpSpPr>
        <p:grpSpPr>
          <a:xfrm rot="-4841504" flipH="1">
            <a:off x="7661025" y="659341"/>
            <a:ext cx="860918" cy="1024429"/>
            <a:chOff x="3850450" y="244138"/>
            <a:chExt cx="330525" cy="393350"/>
          </a:xfrm>
        </p:grpSpPr>
        <p:sp>
          <p:nvSpPr>
            <p:cNvPr id="2661" name="Google Shape;2661;p74"/>
            <p:cNvSpPr/>
            <p:nvPr/>
          </p:nvSpPr>
          <p:spPr>
            <a:xfrm>
              <a:off x="3850450" y="244138"/>
              <a:ext cx="330525" cy="387400"/>
            </a:xfrm>
            <a:custGeom>
              <a:avLst/>
              <a:gdLst/>
              <a:ahLst/>
              <a:cxnLst/>
              <a:rect l="l" t="t" r="r" b="b"/>
              <a:pathLst>
                <a:path w="13221" h="15496" extrusionOk="0">
                  <a:moveTo>
                    <a:pt x="11648" y="1"/>
                  </a:moveTo>
                  <a:cubicBezTo>
                    <a:pt x="11216" y="866"/>
                    <a:pt x="10865" y="1316"/>
                    <a:pt x="9819" y="1373"/>
                  </a:cubicBezTo>
                  <a:cubicBezTo>
                    <a:pt x="9024" y="1416"/>
                    <a:pt x="5094" y="1781"/>
                    <a:pt x="5898" y="3164"/>
                  </a:cubicBezTo>
                  <a:cubicBezTo>
                    <a:pt x="6095" y="3502"/>
                    <a:pt x="6410" y="3684"/>
                    <a:pt x="6729" y="3914"/>
                  </a:cubicBezTo>
                  <a:cubicBezTo>
                    <a:pt x="7006" y="4113"/>
                    <a:pt x="7453" y="4463"/>
                    <a:pt x="6864" y="4547"/>
                  </a:cubicBezTo>
                  <a:cubicBezTo>
                    <a:pt x="6836" y="4551"/>
                    <a:pt x="6808" y="4553"/>
                    <a:pt x="6780" y="4553"/>
                  </a:cubicBezTo>
                  <a:cubicBezTo>
                    <a:pt x="6106" y="4553"/>
                    <a:pt x="5080" y="3525"/>
                    <a:pt x="4954" y="2980"/>
                  </a:cubicBezTo>
                  <a:cubicBezTo>
                    <a:pt x="4061" y="3231"/>
                    <a:pt x="700" y="6171"/>
                    <a:pt x="1837" y="6670"/>
                  </a:cubicBezTo>
                  <a:cubicBezTo>
                    <a:pt x="2500" y="6962"/>
                    <a:pt x="3222" y="7113"/>
                    <a:pt x="3929" y="7170"/>
                  </a:cubicBezTo>
                  <a:cubicBezTo>
                    <a:pt x="4535" y="7219"/>
                    <a:pt x="5638" y="7785"/>
                    <a:pt x="4438" y="8024"/>
                  </a:cubicBezTo>
                  <a:cubicBezTo>
                    <a:pt x="4232" y="8065"/>
                    <a:pt x="4034" y="8084"/>
                    <a:pt x="3840" y="8084"/>
                  </a:cubicBezTo>
                  <a:cubicBezTo>
                    <a:pt x="3319" y="8084"/>
                    <a:pt x="2831" y="7950"/>
                    <a:pt x="2301" y="7767"/>
                  </a:cubicBezTo>
                  <a:cubicBezTo>
                    <a:pt x="1925" y="7637"/>
                    <a:pt x="1615" y="7440"/>
                    <a:pt x="1252" y="7285"/>
                  </a:cubicBezTo>
                  <a:cubicBezTo>
                    <a:pt x="1079" y="7211"/>
                    <a:pt x="958" y="7171"/>
                    <a:pt x="870" y="7171"/>
                  </a:cubicBezTo>
                  <a:cubicBezTo>
                    <a:pt x="708" y="7171"/>
                    <a:pt x="652" y="7304"/>
                    <a:pt x="572" y="7601"/>
                  </a:cubicBezTo>
                  <a:cubicBezTo>
                    <a:pt x="222" y="8898"/>
                    <a:pt x="1" y="10679"/>
                    <a:pt x="487" y="11953"/>
                  </a:cubicBezTo>
                  <a:cubicBezTo>
                    <a:pt x="747" y="12633"/>
                    <a:pt x="1093" y="12982"/>
                    <a:pt x="1577" y="12982"/>
                  </a:cubicBezTo>
                  <a:cubicBezTo>
                    <a:pt x="1829" y="12982"/>
                    <a:pt x="2118" y="12888"/>
                    <a:pt x="2451" y="12698"/>
                  </a:cubicBezTo>
                  <a:cubicBezTo>
                    <a:pt x="3199" y="12271"/>
                    <a:pt x="4187" y="11770"/>
                    <a:pt x="4960" y="11384"/>
                  </a:cubicBezTo>
                  <a:lnTo>
                    <a:pt x="4960" y="11384"/>
                  </a:lnTo>
                  <a:cubicBezTo>
                    <a:pt x="4628" y="12568"/>
                    <a:pt x="5147" y="15348"/>
                    <a:pt x="6656" y="15491"/>
                  </a:cubicBezTo>
                  <a:cubicBezTo>
                    <a:pt x="6687" y="15494"/>
                    <a:pt x="6720" y="15496"/>
                    <a:pt x="6753" y="15496"/>
                  </a:cubicBezTo>
                  <a:cubicBezTo>
                    <a:pt x="8251" y="15496"/>
                    <a:pt x="11502" y="12579"/>
                    <a:pt x="11450" y="12289"/>
                  </a:cubicBezTo>
                  <a:cubicBezTo>
                    <a:pt x="11404" y="12027"/>
                    <a:pt x="10789" y="11732"/>
                    <a:pt x="10615" y="11539"/>
                  </a:cubicBezTo>
                  <a:cubicBezTo>
                    <a:pt x="10256" y="11145"/>
                    <a:pt x="9490" y="10075"/>
                    <a:pt x="9545" y="9535"/>
                  </a:cubicBezTo>
                  <a:cubicBezTo>
                    <a:pt x="9566" y="9322"/>
                    <a:pt x="9613" y="9243"/>
                    <a:pt x="9670" y="9243"/>
                  </a:cubicBezTo>
                  <a:cubicBezTo>
                    <a:pt x="9777" y="9243"/>
                    <a:pt x="9922" y="9523"/>
                    <a:pt x="10012" y="9721"/>
                  </a:cubicBezTo>
                  <a:cubicBezTo>
                    <a:pt x="10156" y="10038"/>
                    <a:pt x="10949" y="11421"/>
                    <a:pt x="11777" y="11421"/>
                  </a:cubicBezTo>
                  <a:cubicBezTo>
                    <a:pt x="12012" y="11421"/>
                    <a:pt x="12249" y="11310"/>
                    <a:pt x="12475" y="11033"/>
                  </a:cubicBezTo>
                  <a:cubicBezTo>
                    <a:pt x="13179" y="10172"/>
                    <a:pt x="13198" y="8350"/>
                    <a:pt x="12993" y="7355"/>
                  </a:cubicBezTo>
                  <a:lnTo>
                    <a:pt x="12993" y="7355"/>
                  </a:lnTo>
                  <a:cubicBezTo>
                    <a:pt x="12602" y="7364"/>
                    <a:pt x="12098" y="7521"/>
                    <a:pt x="11644" y="7521"/>
                  </a:cubicBezTo>
                  <a:cubicBezTo>
                    <a:pt x="11302" y="7521"/>
                    <a:pt x="10989" y="7432"/>
                    <a:pt x="10772" y="7128"/>
                  </a:cubicBezTo>
                  <a:cubicBezTo>
                    <a:pt x="10936" y="7072"/>
                    <a:pt x="11158" y="7062"/>
                    <a:pt x="11398" y="7062"/>
                  </a:cubicBezTo>
                  <a:cubicBezTo>
                    <a:pt x="11528" y="7062"/>
                    <a:pt x="11664" y="7065"/>
                    <a:pt x="11799" y="7065"/>
                  </a:cubicBezTo>
                  <a:cubicBezTo>
                    <a:pt x="12250" y="7065"/>
                    <a:pt x="12694" y="7033"/>
                    <a:pt x="12901" y="6756"/>
                  </a:cubicBezTo>
                  <a:cubicBezTo>
                    <a:pt x="13220" y="6327"/>
                    <a:pt x="13011" y="5048"/>
                    <a:pt x="12782" y="4603"/>
                  </a:cubicBezTo>
                  <a:cubicBezTo>
                    <a:pt x="12100" y="4717"/>
                    <a:pt x="11626" y="5323"/>
                    <a:pt x="10963" y="5453"/>
                  </a:cubicBezTo>
                  <a:cubicBezTo>
                    <a:pt x="10858" y="5473"/>
                    <a:pt x="10776" y="5482"/>
                    <a:pt x="10713" y="5482"/>
                  </a:cubicBezTo>
                  <a:cubicBezTo>
                    <a:pt x="10205" y="5482"/>
                    <a:pt x="10958" y="4879"/>
                    <a:pt x="11243" y="4697"/>
                  </a:cubicBezTo>
                  <a:cubicBezTo>
                    <a:pt x="11709" y="4401"/>
                    <a:pt x="12295" y="4115"/>
                    <a:pt x="12516" y="3570"/>
                  </a:cubicBezTo>
                  <a:cubicBezTo>
                    <a:pt x="12970" y="2446"/>
                    <a:pt x="12191" y="997"/>
                    <a:pt x="1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4"/>
            <p:cNvSpPr/>
            <p:nvPr/>
          </p:nvSpPr>
          <p:spPr>
            <a:xfrm>
              <a:off x="3884125" y="320838"/>
              <a:ext cx="216375" cy="316650"/>
            </a:xfrm>
            <a:custGeom>
              <a:avLst/>
              <a:gdLst/>
              <a:ahLst/>
              <a:cxnLst/>
              <a:rect l="l" t="t" r="r" b="b"/>
              <a:pathLst>
                <a:path w="8655" h="12666" extrusionOk="0">
                  <a:moveTo>
                    <a:pt x="8362" y="1"/>
                  </a:moveTo>
                  <a:cubicBezTo>
                    <a:pt x="8272" y="1"/>
                    <a:pt x="8185" y="48"/>
                    <a:pt x="8137" y="132"/>
                  </a:cubicBezTo>
                  <a:cubicBezTo>
                    <a:pt x="8084" y="226"/>
                    <a:pt x="2861" y="9617"/>
                    <a:pt x="108" y="12222"/>
                  </a:cubicBezTo>
                  <a:cubicBezTo>
                    <a:pt x="5" y="12319"/>
                    <a:pt x="1" y="12481"/>
                    <a:pt x="98" y="12585"/>
                  </a:cubicBezTo>
                  <a:cubicBezTo>
                    <a:pt x="100" y="12586"/>
                    <a:pt x="102" y="12587"/>
                    <a:pt x="103" y="12589"/>
                  </a:cubicBezTo>
                  <a:cubicBezTo>
                    <a:pt x="153" y="12640"/>
                    <a:pt x="219" y="12666"/>
                    <a:pt x="286" y="12666"/>
                  </a:cubicBezTo>
                  <a:cubicBezTo>
                    <a:pt x="349" y="12666"/>
                    <a:pt x="412" y="12642"/>
                    <a:pt x="461" y="12595"/>
                  </a:cubicBezTo>
                  <a:cubicBezTo>
                    <a:pt x="3272" y="9935"/>
                    <a:pt x="8371" y="770"/>
                    <a:pt x="8586" y="382"/>
                  </a:cubicBezTo>
                  <a:cubicBezTo>
                    <a:pt x="8654" y="257"/>
                    <a:pt x="8609" y="101"/>
                    <a:pt x="8487" y="33"/>
                  </a:cubicBezTo>
                  <a:cubicBezTo>
                    <a:pt x="8447" y="11"/>
                    <a:pt x="8404" y="1"/>
                    <a:pt x="8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4"/>
            <p:cNvSpPr/>
            <p:nvPr/>
          </p:nvSpPr>
          <p:spPr>
            <a:xfrm>
              <a:off x="4027050" y="402888"/>
              <a:ext cx="86075" cy="33500"/>
            </a:xfrm>
            <a:custGeom>
              <a:avLst/>
              <a:gdLst/>
              <a:ahLst/>
              <a:cxnLst/>
              <a:rect l="l" t="t" r="r" b="b"/>
              <a:pathLst>
                <a:path w="3443" h="1340" extrusionOk="0">
                  <a:moveTo>
                    <a:pt x="3150" y="0"/>
                  </a:moveTo>
                  <a:cubicBezTo>
                    <a:pt x="3108" y="0"/>
                    <a:pt x="3065" y="11"/>
                    <a:pt x="3025" y="32"/>
                  </a:cubicBezTo>
                  <a:cubicBezTo>
                    <a:pt x="2593" y="271"/>
                    <a:pt x="1395" y="827"/>
                    <a:pt x="571" y="827"/>
                  </a:cubicBezTo>
                  <a:cubicBezTo>
                    <a:pt x="480" y="827"/>
                    <a:pt x="393" y="820"/>
                    <a:pt x="313" y="805"/>
                  </a:cubicBezTo>
                  <a:cubicBezTo>
                    <a:pt x="297" y="803"/>
                    <a:pt x="282" y="801"/>
                    <a:pt x="266" y="801"/>
                  </a:cubicBezTo>
                  <a:cubicBezTo>
                    <a:pt x="145" y="801"/>
                    <a:pt x="37" y="888"/>
                    <a:pt x="14" y="1013"/>
                  </a:cubicBezTo>
                  <a:cubicBezTo>
                    <a:pt x="1" y="1097"/>
                    <a:pt x="30" y="1181"/>
                    <a:pt x="85" y="1238"/>
                  </a:cubicBezTo>
                  <a:cubicBezTo>
                    <a:pt x="122" y="1274"/>
                    <a:pt x="168" y="1300"/>
                    <a:pt x="221" y="1311"/>
                  </a:cubicBezTo>
                  <a:cubicBezTo>
                    <a:pt x="331" y="1331"/>
                    <a:pt x="448" y="1340"/>
                    <a:pt x="568" y="1340"/>
                  </a:cubicBezTo>
                  <a:cubicBezTo>
                    <a:pt x="1707" y="1340"/>
                    <a:pt x="3204" y="520"/>
                    <a:pt x="3274" y="481"/>
                  </a:cubicBezTo>
                  <a:cubicBezTo>
                    <a:pt x="3398" y="412"/>
                    <a:pt x="3442" y="256"/>
                    <a:pt x="3375" y="133"/>
                  </a:cubicBezTo>
                  <a:cubicBezTo>
                    <a:pt x="3328" y="48"/>
                    <a:pt x="3240" y="0"/>
                    <a:pt x="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4"/>
            <p:cNvSpPr/>
            <p:nvPr/>
          </p:nvSpPr>
          <p:spPr>
            <a:xfrm>
              <a:off x="3948275" y="462038"/>
              <a:ext cx="39900" cy="51425"/>
            </a:xfrm>
            <a:custGeom>
              <a:avLst/>
              <a:gdLst/>
              <a:ahLst/>
              <a:cxnLst/>
              <a:rect l="l" t="t" r="r" b="b"/>
              <a:pathLst>
                <a:path w="1596" h="2057" extrusionOk="0">
                  <a:moveTo>
                    <a:pt x="268" y="1"/>
                  </a:moveTo>
                  <a:cubicBezTo>
                    <a:pt x="262" y="1"/>
                    <a:pt x="255" y="1"/>
                    <a:pt x="249" y="1"/>
                  </a:cubicBezTo>
                  <a:cubicBezTo>
                    <a:pt x="108" y="12"/>
                    <a:pt x="1" y="135"/>
                    <a:pt x="11" y="276"/>
                  </a:cubicBezTo>
                  <a:cubicBezTo>
                    <a:pt x="53" y="849"/>
                    <a:pt x="398" y="1317"/>
                    <a:pt x="699" y="1623"/>
                  </a:cubicBezTo>
                  <a:cubicBezTo>
                    <a:pt x="934" y="1863"/>
                    <a:pt x="1144" y="2002"/>
                    <a:pt x="1164" y="2015"/>
                  </a:cubicBezTo>
                  <a:cubicBezTo>
                    <a:pt x="1207" y="2043"/>
                    <a:pt x="1255" y="2057"/>
                    <a:pt x="1304" y="2057"/>
                  </a:cubicBezTo>
                  <a:cubicBezTo>
                    <a:pt x="1387" y="2057"/>
                    <a:pt x="1469" y="2016"/>
                    <a:pt x="1518" y="1941"/>
                  </a:cubicBezTo>
                  <a:cubicBezTo>
                    <a:pt x="1596" y="1823"/>
                    <a:pt x="1564" y="1664"/>
                    <a:pt x="1446" y="1585"/>
                  </a:cubicBezTo>
                  <a:cubicBezTo>
                    <a:pt x="1436" y="1580"/>
                    <a:pt x="579" y="1003"/>
                    <a:pt x="523" y="240"/>
                  </a:cubicBezTo>
                  <a:cubicBezTo>
                    <a:pt x="513" y="105"/>
                    <a:pt x="401" y="1"/>
                    <a:pt x="2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5" name="Google Shape;2665;p74"/>
          <p:cNvSpPr/>
          <p:nvPr/>
        </p:nvSpPr>
        <p:spPr>
          <a:xfrm>
            <a:off x="327700" y="4412308"/>
            <a:ext cx="2829000" cy="422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3" name="Google Shape;2673;p74"/>
          <p:cNvGrpSpPr/>
          <p:nvPr/>
        </p:nvGrpSpPr>
        <p:grpSpPr>
          <a:xfrm flipH="1">
            <a:off x="737154" y="842514"/>
            <a:ext cx="3381362" cy="2330406"/>
            <a:chOff x="709750" y="1346713"/>
            <a:chExt cx="920800" cy="634625"/>
          </a:xfrm>
        </p:grpSpPr>
        <p:sp>
          <p:nvSpPr>
            <p:cNvPr id="2674" name="Google Shape;2674;p74"/>
            <p:cNvSpPr/>
            <p:nvPr/>
          </p:nvSpPr>
          <p:spPr>
            <a:xfrm>
              <a:off x="1357750" y="1366313"/>
              <a:ext cx="117150" cy="185050"/>
            </a:xfrm>
            <a:custGeom>
              <a:avLst/>
              <a:gdLst/>
              <a:ahLst/>
              <a:cxnLst/>
              <a:rect l="l" t="t" r="r" b="b"/>
              <a:pathLst>
                <a:path w="4686" h="7402" extrusionOk="0">
                  <a:moveTo>
                    <a:pt x="3815" y="1934"/>
                  </a:moveTo>
                  <a:cubicBezTo>
                    <a:pt x="4686" y="1814"/>
                    <a:pt x="4201" y="3125"/>
                    <a:pt x="3733" y="3264"/>
                  </a:cubicBezTo>
                  <a:cubicBezTo>
                    <a:pt x="3733" y="3264"/>
                    <a:pt x="3997" y="6139"/>
                    <a:pt x="3954" y="6368"/>
                  </a:cubicBezTo>
                  <a:cubicBezTo>
                    <a:pt x="3878" y="6769"/>
                    <a:pt x="3266" y="7279"/>
                    <a:pt x="2790" y="7338"/>
                  </a:cubicBezTo>
                  <a:cubicBezTo>
                    <a:pt x="2271" y="7401"/>
                    <a:pt x="1839" y="7226"/>
                    <a:pt x="1569" y="6978"/>
                  </a:cubicBezTo>
                  <a:cubicBezTo>
                    <a:pt x="1071" y="6520"/>
                    <a:pt x="1130" y="5924"/>
                    <a:pt x="1069" y="5065"/>
                  </a:cubicBezTo>
                  <a:cubicBezTo>
                    <a:pt x="386" y="4827"/>
                    <a:pt x="1" y="4288"/>
                    <a:pt x="72" y="3291"/>
                  </a:cubicBezTo>
                  <a:cubicBezTo>
                    <a:pt x="99" y="2908"/>
                    <a:pt x="291" y="2586"/>
                    <a:pt x="349" y="2209"/>
                  </a:cubicBezTo>
                  <a:cubicBezTo>
                    <a:pt x="374" y="2050"/>
                    <a:pt x="341" y="1898"/>
                    <a:pt x="349" y="1765"/>
                  </a:cubicBezTo>
                  <a:cubicBezTo>
                    <a:pt x="398" y="935"/>
                    <a:pt x="882" y="232"/>
                    <a:pt x="1708" y="129"/>
                  </a:cubicBezTo>
                  <a:cubicBezTo>
                    <a:pt x="2770" y="0"/>
                    <a:pt x="3825" y="768"/>
                    <a:pt x="3815" y="1934"/>
                  </a:cubicBezTo>
                  <a:close/>
                </a:path>
              </a:pathLst>
            </a:custGeom>
            <a:solidFill>
              <a:srgbClr val="E09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4"/>
            <p:cNvSpPr/>
            <p:nvPr/>
          </p:nvSpPr>
          <p:spPr>
            <a:xfrm>
              <a:off x="1359375" y="1346713"/>
              <a:ext cx="109500" cy="83500"/>
            </a:xfrm>
            <a:custGeom>
              <a:avLst/>
              <a:gdLst/>
              <a:ahLst/>
              <a:cxnLst/>
              <a:rect l="l" t="t" r="r" b="b"/>
              <a:pathLst>
                <a:path w="4380" h="3340" extrusionOk="0">
                  <a:moveTo>
                    <a:pt x="3612" y="806"/>
                  </a:moveTo>
                  <a:cubicBezTo>
                    <a:pt x="4225" y="731"/>
                    <a:pt x="4380" y="999"/>
                    <a:pt x="4333" y="1609"/>
                  </a:cubicBezTo>
                  <a:cubicBezTo>
                    <a:pt x="4302" y="2025"/>
                    <a:pt x="4082" y="2534"/>
                    <a:pt x="4085" y="2768"/>
                  </a:cubicBezTo>
                  <a:cubicBezTo>
                    <a:pt x="3819" y="2604"/>
                    <a:pt x="3503" y="2917"/>
                    <a:pt x="3453" y="3218"/>
                  </a:cubicBezTo>
                  <a:cubicBezTo>
                    <a:pt x="3304" y="2737"/>
                    <a:pt x="3273" y="2112"/>
                    <a:pt x="3391" y="1775"/>
                  </a:cubicBezTo>
                  <a:cubicBezTo>
                    <a:pt x="2994" y="1722"/>
                    <a:pt x="2701" y="2105"/>
                    <a:pt x="2310" y="2107"/>
                  </a:cubicBezTo>
                  <a:cubicBezTo>
                    <a:pt x="1821" y="2111"/>
                    <a:pt x="1606" y="1587"/>
                    <a:pt x="1202" y="1525"/>
                  </a:cubicBezTo>
                  <a:cubicBezTo>
                    <a:pt x="925" y="1482"/>
                    <a:pt x="672" y="1624"/>
                    <a:pt x="563" y="1775"/>
                  </a:cubicBezTo>
                  <a:cubicBezTo>
                    <a:pt x="280" y="2170"/>
                    <a:pt x="427" y="2675"/>
                    <a:pt x="200" y="3340"/>
                  </a:cubicBezTo>
                  <a:cubicBezTo>
                    <a:pt x="198" y="2219"/>
                    <a:pt x="0" y="952"/>
                    <a:pt x="619" y="418"/>
                  </a:cubicBezTo>
                  <a:cubicBezTo>
                    <a:pt x="775" y="283"/>
                    <a:pt x="987" y="200"/>
                    <a:pt x="1229" y="223"/>
                  </a:cubicBezTo>
                  <a:cubicBezTo>
                    <a:pt x="1541" y="253"/>
                    <a:pt x="1732" y="522"/>
                    <a:pt x="2005" y="528"/>
                  </a:cubicBezTo>
                  <a:cubicBezTo>
                    <a:pt x="2379" y="537"/>
                    <a:pt x="2858" y="0"/>
                    <a:pt x="3307" y="306"/>
                  </a:cubicBezTo>
                  <a:cubicBezTo>
                    <a:pt x="3449" y="403"/>
                    <a:pt x="3553" y="616"/>
                    <a:pt x="3612" y="806"/>
                  </a:cubicBezTo>
                  <a:close/>
                </a:path>
              </a:pathLst>
            </a:custGeom>
            <a:solidFill>
              <a:srgbClr val="393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4"/>
            <p:cNvSpPr/>
            <p:nvPr/>
          </p:nvSpPr>
          <p:spPr>
            <a:xfrm>
              <a:off x="1373800" y="1359488"/>
              <a:ext cx="13950" cy="18300"/>
            </a:xfrm>
            <a:custGeom>
              <a:avLst/>
              <a:gdLst/>
              <a:ahLst/>
              <a:cxnLst/>
              <a:rect l="l" t="t" r="r" b="b"/>
              <a:pathLst>
                <a:path w="558" h="732" extrusionOk="0">
                  <a:moveTo>
                    <a:pt x="549" y="1"/>
                  </a:moveTo>
                  <a:cubicBezTo>
                    <a:pt x="457" y="12"/>
                    <a:pt x="342" y="27"/>
                    <a:pt x="257" y="94"/>
                  </a:cubicBezTo>
                  <a:cubicBezTo>
                    <a:pt x="192" y="146"/>
                    <a:pt x="154" y="219"/>
                    <a:pt x="124" y="284"/>
                  </a:cubicBezTo>
                  <a:cubicBezTo>
                    <a:pt x="61" y="424"/>
                    <a:pt x="19" y="571"/>
                    <a:pt x="1" y="724"/>
                  </a:cubicBezTo>
                  <a:lnTo>
                    <a:pt x="62" y="732"/>
                  </a:lnTo>
                  <a:cubicBezTo>
                    <a:pt x="78" y="586"/>
                    <a:pt x="119" y="445"/>
                    <a:pt x="181" y="310"/>
                  </a:cubicBezTo>
                  <a:cubicBezTo>
                    <a:pt x="207" y="251"/>
                    <a:pt x="242" y="186"/>
                    <a:pt x="296" y="143"/>
                  </a:cubicBezTo>
                  <a:cubicBezTo>
                    <a:pt x="368" y="86"/>
                    <a:pt x="470" y="73"/>
                    <a:pt x="558" y="62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rgbClr val="545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4"/>
            <p:cNvSpPr/>
            <p:nvPr/>
          </p:nvSpPr>
          <p:spPr>
            <a:xfrm>
              <a:off x="1392825" y="1361663"/>
              <a:ext cx="40550" cy="16900"/>
            </a:xfrm>
            <a:custGeom>
              <a:avLst/>
              <a:gdLst/>
              <a:ahLst/>
              <a:cxnLst/>
              <a:rect l="l" t="t" r="r" b="b"/>
              <a:pathLst>
                <a:path w="1622" h="676" extrusionOk="0">
                  <a:moveTo>
                    <a:pt x="1561" y="1"/>
                  </a:moveTo>
                  <a:cubicBezTo>
                    <a:pt x="1534" y="135"/>
                    <a:pt x="1352" y="182"/>
                    <a:pt x="1275" y="195"/>
                  </a:cubicBezTo>
                  <a:cubicBezTo>
                    <a:pt x="1167" y="215"/>
                    <a:pt x="1055" y="223"/>
                    <a:pt x="947" y="231"/>
                  </a:cubicBezTo>
                  <a:cubicBezTo>
                    <a:pt x="873" y="236"/>
                    <a:pt x="800" y="241"/>
                    <a:pt x="726" y="250"/>
                  </a:cubicBezTo>
                  <a:cubicBezTo>
                    <a:pt x="493" y="277"/>
                    <a:pt x="324" y="335"/>
                    <a:pt x="193" y="433"/>
                  </a:cubicBezTo>
                  <a:cubicBezTo>
                    <a:pt x="123" y="487"/>
                    <a:pt x="57" y="557"/>
                    <a:pt x="0" y="640"/>
                  </a:cubicBezTo>
                  <a:lnTo>
                    <a:pt x="51" y="676"/>
                  </a:lnTo>
                  <a:cubicBezTo>
                    <a:pt x="104" y="598"/>
                    <a:pt x="164" y="534"/>
                    <a:pt x="229" y="484"/>
                  </a:cubicBezTo>
                  <a:cubicBezTo>
                    <a:pt x="351" y="392"/>
                    <a:pt x="512" y="338"/>
                    <a:pt x="732" y="312"/>
                  </a:cubicBezTo>
                  <a:cubicBezTo>
                    <a:pt x="805" y="303"/>
                    <a:pt x="877" y="298"/>
                    <a:pt x="950" y="293"/>
                  </a:cubicBezTo>
                  <a:cubicBezTo>
                    <a:pt x="1062" y="284"/>
                    <a:pt x="1175" y="276"/>
                    <a:pt x="1286" y="256"/>
                  </a:cubicBezTo>
                  <a:cubicBezTo>
                    <a:pt x="1476" y="221"/>
                    <a:pt x="1597" y="133"/>
                    <a:pt x="1622" y="12"/>
                  </a:cubicBezTo>
                  <a:lnTo>
                    <a:pt x="1561" y="1"/>
                  </a:lnTo>
                  <a:close/>
                </a:path>
              </a:pathLst>
            </a:custGeom>
            <a:solidFill>
              <a:srgbClr val="545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4"/>
            <p:cNvSpPr/>
            <p:nvPr/>
          </p:nvSpPr>
          <p:spPr>
            <a:xfrm>
              <a:off x="1413150" y="1371713"/>
              <a:ext cx="29925" cy="16050"/>
            </a:xfrm>
            <a:custGeom>
              <a:avLst/>
              <a:gdLst/>
              <a:ahLst/>
              <a:cxnLst/>
              <a:rect l="l" t="t" r="r" b="b"/>
              <a:pathLst>
                <a:path w="1197" h="642" extrusionOk="0">
                  <a:moveTo>
                    <a:pt x="840" y="0"/>
                  </a:moveTo>
                  <a:cubicBezTo>
                    <a:pt x="707" y="0"/>
                    <a:pt x="606" y="24"/>
                    <a:pt x="527" y="76"/>
                  </a:cubicBezTo>
                  <a:cubicBezTo>
                    <a:pt x="483" y="104"/>
                    <a:pt x="449" y="139"/>
                    <a:pt x="417" y="170"/>
                  </a:cubicBezTo>
                  <a:cubicBezTo>
                    <a:pt x="275" y="310"/>
                    <a:pt x="136" y="455"/>
                    <a:pt x="0" y="600"/>
                  </a:cubicBezTo>
                  <a:lnTo>
                    <a:pt x="46" y="641"/>
                  </a:lnTo>
                  <a:cubicBezTo>
                    <a:pt x="180" y="496"/>
                    <a:pt x="320" y="352"/>
                    <a:pt x="460" y="212"/>
                  </a:cubicBezTo>
                  <a:cubicBezTo>
                    <a:pt x="488" y="184"/>
                    <a:pt x="522" y="151"/>
                    <a:pt x="559" y="127"/>
                  </a:cubicBezTo>
                  <a:cubicBezTo>
                    <a:pt x="627" y="84"/>
                    <a:pt x="716" y="61"/>
                    <a:pt x="832" y="61"/>
                  </a:cubicBezTo>
                  <a:cubicBezTo>
                    <a:pt x="842" y="61"/>
                    <a:pt x="852" y="61"/>
                    <a:pt x="862" y="61"/>
                  </a:cubicBezTo>
                  <a:cubicBezTo>
                    <a:pt x="902" y="63"/>
                    <a:pt x="941" y="66"/>
                    <a:pt x="981" y="68"/>
                  </a:cubicBezTo>
                  <a:cubicBezTo>
                    <a:pt x="1030" y="71"/>
                    <a:pt x="1082" y="75"/>
                    <a:pt x="1133" y="75"/>
                  </a:cubicBezTo>
                  <a:cubicBezTo>
                    <a:pt x="1154" y="75"/>
                    <a:pt x="1175" y="74"/>
                    <a:pt x="1197" y="73"/>
                  </a:cubicBezTo>
                  <a:lnTo>
                    <a:pt x="1194" y="13"/>
                  </a:lnTo>
                  <a:cubicBezTo>
                    <a:pt x="1174" y="14"/>
                    <a:pt x="1154" y="15"/>
                    <a:pt x="1134" y="15"/>
                  </a:cubicBezTo>
                  <a:cubicBezTo>
                    <a:pt x="1085" y="15"/>
                    <a:pt x="1035" y="11"/>
                    <a:pt x="987" y="8"/>
                  </a:cubicBezTo>
                  <a:cubicBezTo>
                    <a:pt x="946" y="5"/>
                    <a:pt x="905" y="2"/>
                    <a:pt x="864" y="0"/>
                  </a:cubicBezTo>
                  <a:cubicBezTo>
                    <a:pt x="856" y="0"/>
                    <a:pt x="848" y="0"/>
                    <a:pt x="840" y="0"/>
                  </a:cubicBezTo>
                  <a:close/>
                </a:path>
              </a:pathLst>
            </a:custGeom>
            <a:solidFill>
              <a:srgbClr val="545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4"/>
            <p:cNvSpPr/>
            <p:nvPr/>
          </p:nvSpPr>
          <p:spPr>
            <a:xfrm>
              <a:off x="1454800" y="1375763"/>
              <a:ext cx="7800" cy="7850"/>
            </a:xfrm>
            <a:custGeom>
              <a:avLst/>
              <a:gdLst/>
              <a:ahLst/>
              <a:cxnLst/>
              <a:rect l="l" t="t" r="r" b="b"/>
              <a:pathLst>
                <a:path w="312" h="314" extrusionOk="0">
                  <a:moveTo>
                    <a:pt x="4" y="1"/>
                  </a:moveTo>
                  <a:lnTo>
                    <a:pt x="1" y="63"/>
                  </a:lnTo>
                  <a:cubicBezTo>
                    <a:pt x="129" y="66"/>
                    <a:pt x="245" y="184"/>
                    <a:pt x="249" y="314"/>
                  </a:cubicBezTo>
                  <a:lnTo>
                    <a:pt x="311" y="312"/>
                  </a:lnTo>
                  <a:cubicBezTo>
                    <a:pt x="307" y="149"/>
                    <a:pt x="166" y="7"/>
                    <a:pt x="4" y="1"/>
                  </a:cubicBezTo>
                  <a:close/>
                </a:path>
              </a:pathLst>
            </a:custGeom>
            <a:solidFill>
              <a:srgbClr val="545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4"/>
            <p:cNvSpPr/>
            <p:nvPr/>
          </p:nvSpPr>
          <p:spPr>
            <a:xfrm>
              <a:off x="1448550" y="1385663"/>
              <a:ext cx="5900" cy="22700"/>
            </a:xfrm>
            <a:custGeom>
              <a:avLst/>
              <a:gdLst/>
              <a:ahLst/>
              <a:cxnLst/>
              <a:rect l="l" t="t" r="r" b="b"/>
              <a:pathLst>
                <a:path w="236" h="908" extrusionOk="0">
                  <a:moveTo>
                    <a:pt x="176" y="0"/>
                  </a:moveTo>
                  <a:lnTo>
                    <a:pt x="122" y="32"/>
                  </a:lnTo>
                  <a:cubicBezTo>
                    <a:pt x="166" y="104"/>
                    <a:pt x="132" y="202"/>
                    <a:pt x="101" y="293"/>
                  </a:cubicBezTo>
                  <a:cubicBezTo>
                    <a:pt x="26" y="512"/>
                    <a:pt x="0" y="719"/>
                    <a:pt x="24" y="907"/>
                  </a:cubicBezTo>
                  <a:lnTo>
                    <a:pt x="86" y="899"/>
                  </a:lnTo>
                  <a:cubicBezTo>
                    <a:pt x="63" y="719"/>
                    <a:pt x="88" y="522"/>
                    <a:pt x="162" y="309"/>
                  </a:cubicBezTo>
                  <a:cubicBezTo>
                    <a:pt x="194" y="214"/>
                    <a:pt x="235" y="96"/>
                    <a:pt x="176" y="0"/>
                  </a:cubicBezTo>
                  <a:close/>
                </a:path>
              </a:pathLst>
            </a:custGeom>
            <a:solidFill>
              <a:srgbClr val="545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4"/>
            <p:cNvSpPr/>
            <p:nvPr/>
          </p:nvSpPr>
          <p:spPr>
            <a:xfrm>
              <a:off x="1384525" y="1479763"/>
              <a:ext cx="49875" cy="29525"/>
            </a:xfrm>
            <a:custGeom>
              <a:avLst/>
              <a:gdLst/>
              <a:ahLst/>
              <a:cxnLst/>
              <a:rect l="l" t="t" r="r" b="b"/>
              <a:pathLst>
                <a:path w="1995" h="1181" extrusionOk="0">
                  <a:moveTo>
                    <a:pt x="1995" y="0"/>
                  </a:moveTo>
                  <a:cubicBezTo>
                    <a:pt x="1739" y="600"/>
                    <a:pt x="989" y="1180"/>
                    <a:pt x="26" y="988"/>
                  </a:cubicBezTo>
                  <a:cubicBezTo>
                    <a:pt x="27" y="999"/>
                    <a:pt x="0" y="527"/>
                    <a:pt x="0" y="527"/>
                  </a:cubicBezTo>
                  <a:cubicBezTo>
                    <a:pt x="765" y="733"/>
                    <a:pt x="1568" y="396"/>
                    <a:pt x="1995" y="0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4"/>
            <p:cNvSpPr/>
            <p:nvPr/>
          </p:nvSpPr>
          <p:spPr>
            <a:xfrm>
              <a:off x="1365000" y="1409663"/>
              <a:ext cx="87450" cy="33475"/>
            </a:xfrm>
            <a:custGeom>
              <a:avLst/>
              <a:gdLst/>
              <a:ahLst/>
              <a:cxnLst/>
              <a:rect l="l" t="t" r="r" b="b"/>
              <a:pathLst>
                <a:path w="3498" h="1339" extrusionOk="0">
                  <a:moveTo>
                    <a:pt x="563" y="119"/>
                  </a:moveTo>
                  <a:cubicBezTo>
                    <a:pt x="788" y="119"/>
                    <a:pt x="975" y="289"/>
                    <a:pt x="995" y="515"/>
                  </a:cubicBezTo>
                  <a:cubicBezTo>
                    <a:pt x="1018" y="753"/>
                    <a:pt x="840" y="966"/>
                    <a:pt x="602" y="987"/>
                  </a:cubicBezTo>
                  <a:cubicBezTo>
                    <a:pt x="588" y="989"/>
                    <a:pt x="575" y="989"/>
                    <a:pt x="561" y="989"/>
                  </a:cubicBezTo>
                  <a:cubicBezTo>
                    <a:pt x="335" y="989"/>
                    <a:pt x="150" y="821"/>
                    <a:pt x="129" y="594"/>
                  </a:cubicBezTo>
                  <a:cubicBezTo>
                    <a:pt x="119" y="478"/>
                    <a:pt x="154" y="365"/>
                    <a:pt x="227" y="276"/>
                  </a:cubicBezTo>
                  <a:cubicBezTo>
                    <a:pt x="302" y="187"/>
                    <a:pt x="408" y="131"/>
                    <a:pt x="522" y="121"/>
                  </a:cubicBezTo>
                  <a:cubicBezTo>
                    <a:pt x="535" y="119"/>
                    <a:pt x="549" y="119"/>
                    <a:pt x="563" y="119"/>
                  </a:cubicBezTo>
                  <a:close/>
                  <a:moveTo>
                    <a:pt x="1793" y="334"/>
                  </a:moveTo>
                  <a:cubicBezTo>
                    <a:pt x="2024" y="334"/>
                    <a:pt x="2214" y="507"/>
                    <a:pt x="2236" y="738"/>
                  </a:cubicBezTo>
                  <a:cubicBezTo>
                    <a:pt x="2258" y="983"/>
                    <a:pt x="2079" y="1202"/>
                    <a:pt x="1834" y="1223"/>
                  </a:cubicBezTo>
                  <a:cubicBezTo>
                    <a:pt x="1820" y="1225"/>
                    <a:pt x="1806" y="1225"/>
                    <a:pt x="1792" y="1225"/>
                  </a:cubicBezTo>
                  <a:cubicBezTo>
                    <a:pt x="1564" y="1225"/>
                    <a:pt x="1372" y="1051"/>
                    <a:pt x="1351" y="821"/>
                  </a:cubicBezTo>
                  <a:cubicBezTo>
                    <a:pt x="1329" y="576"/>
                    <a:pt x="1508" y="360"/>
                    <a:pt x="1751" y="336"/>
                  </a:cubicBezTo>
                  <a:cubicBezTo>
                    <a:pt x="1766" y="335"/>
                    <a:pt x="1779" y="334"/>
                    <a:pt x="1793" y="334"/>
                  </a:cubicBezTo>
                  <a:close/>
                  <a:moveTo>
                    <a:pt x="562" y="1"/>
                  </a:moveTo>
                  <a:cubicBezTo>
                    <a:pt x="546" y="1"/>
                    <a:pt x="529" y="2"/>
                    <a:pt x="512" y="3"/>
                  </a:cubicBezTo>
                  <a:cubicBezTo>
                    <a:pt x="365" y="16"/>
                    <a:pt x="233" y="86"/>
                    <a:pt x="139" y="200"/>
                  </a:cubicBezTo>
                  <a:cubicBezTo>
                    <a:pt x="44" y="314"/>
                    <a:pt x="1" y="456"/>
                    <a:pt x="13" y="602"/>
                  </a:cubicBezTo>
                  <a:cubicBezTo>
                    <a:pt x="39" y="888"/>
                    <a:pt x="276" y="1103"/>
                    <a:pt x="563" y="1103"/>
                  </a:cubicBezTo>
                  <a:cubicBezTo>
                    <a:pt x="579" y="1103"/>
                    <a:pt x="596" y="1101"/>
                    <a:pt x="615" y="1100"/>
                  </a:cubicBezTo>
                  <a:cubicBezTo>
                    <a:pt x="825" y="1081"/>
                    <a:pt x="995" y="943"/>
                    <a:pt x="1071" y="759"/>
                  </a:cubicBezTo>
                  <a:lnTo>
                    <a:pt x="1238" y="790"/>
                  </a:lnTo>
                  <a:cubicBezTo>
                    <a:pt x="1238" y="803"/>
                    <a:pt x="1237" y="816"/>
                    <a:pt x="1238" y="830"/>
                  </a:cubicBezTo>
                  <a:cubicBezTo>
                    <a:pt x="1265" y="1120"/>
                    <a:pt x="1505" y="1338"/>
                    <a:pt x="1796" y="1338"/>
                  </a:cubicBezTo>
                  <a:cubicBezTo>
                    <a:pt x="1812" y="1338"/>
                    <a:pt x="1831" y="1337"/>
                    <a:pt x="1847" y="1336"/>
                  </a:cubicBezTo>
                  <a:cubicBezTo>
                    <a:pt x="2084" y="1313"/>
                    <a:pt x="2273" y="1146"/>
                    <a:pt x="2334" y="929"/>
                  </a:cubicBezTo>
                  <a:lnTo>
                    <a:pt x="3307" y="487"/>
                  </a:lnTo>
                  <a:cubicBezTo>
                    <a:pt x="3390" y="348"/>
                    <a:pt x="3497" y="275"/>
                    <a:pt x="3497" y="275"/>
                  </a:cubicBezTo>
                  <a:lnTo>
                    <a:pt x="3497" y="275"/>
                  </a:lnTo>
                  <a:lnTo>
                    <a:pt x="2350" y="796"/>
                  </a:lnTo>
                  <a:cubicBezTo>
                    <a:pt x="2352" y="774"/>
                    <a:pt x="2354" y="752"/>
                    <a:pt x="2352" y="729"/>
                  </a:cubicBezTo>
                  <a:cubicBezTo>
                    <a:pt x="2325" y="440"/>
                    <a:pt x="2087" y="221"/>
                    <a:pt x="1798" y="221"/>
                  </a:cubicBezTo>
                  <a:cubicBezTo>
                    <a:pt x="1780" y="221"/>
                    <a:pt x="1761" y="222"/>
                    <a:pt x="1743" y="223"/>
                  </a:cubicBezTo>
                  <a:cubicBezTo>
                    <a:pt x="1489" y="246"/>
                    <a:pt x="1293" y="438"/>
                    <a:pt x="1247" y="676"/>
                  </a:cubicBezTo>
                  <a:lnTo>
                    <a:pt x="1103" y="649"/>
                  </a:lnTo>
                  <a:cubicBezTo>
                    <a:pt x="1111" y="601"/>
                    <a:pt x="1117" y="552"/>
                    <a:pt x="1111" y="501"/>
                  </a:cubicBezTo>
                  <a:cubicBezTo>
                    <a:pt x="1084" y="216"/>
                    <a:pt x="847" y="1"/>
                    <a:pt x="562" y="1"/>
                  </a:cubicBezTo>
                  <a:close/>
                </a:path>
              </a:pathLst>
            </a:custGeom>
            <a:solidFill>
              <a:srgbClr val="393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4"/>
            <p:cNvSpPr/>
            <p:nvPr/>
          </p:nvSpPr>
          <p:spPr>
            <a:xfrm>
              <a:off x="1406000" y="1422888"/>
              <a:ext cx="6675" cy="9525"/>
            </a:xfrm>
            <a:custGeom>
              <a:avLst/>
              <a:gdLst/>
              <a:ahLst/>
              <a:cxnLst/>
              <a:rect l="l" t="t" r="r" b="b"/>
              <a:pathLst>
                <a:path w="267" h="381" extrusionOk="0">
                  <a:moveTo>
                    <a:pt x="138" y="1"/>
                  </a:moveTo>
                  <a:cubicBezTo>
                    <a:pt x="71" y="1"/>
                    <a:pt x="11" y="81"/>
                    <a:pt x="6" y="184"/>
                  </a:cubicBezTo>
                  <a:cubicBezTo>
                    <a:pt x="0" y="289"/>
                    <a:pt x="53" y="377"/>
                    <a:pt x="124" y="381"/>
                  </a:cubicBezTo>
                  <a:cubicBezTo>
                    <a:pt x="125" y="381"/>
                    <a:pt x="126" y="381"/>
                    <a:pt x="127" y="381"/>
                  </a:cubicBezTo>
                  <a:cubicBezTo>
                    <a:pt x="195" y="381"/>
                    <a:pt x="255" y="300"/>
                    <a:pt x="260" y="198"/>
                  </a:cubicBezTo>
                  <a:cubicBezTo>
                    <a:pt x="266" y="92"/>
                    <a:pt x="214" y="5"/>
                    <a:pt x="142" y="1"/>
                  </a:cubicBezTo>
                  <a:cubicBezTo>
                    <a:pt x="141" y="1"/>
                    <a:pt x="140" y="1"/>
                    <a:pt x="138" y="1"/>
                  </a:cubicBezTo>
                  <a:close/>
                </a:path>
              </a:pathLst>
            </a:custGeom>
            <a:solidFill>
              <a:srgbClr val="210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4"/>
            <p:cNvSpPr/>
            <p:nvPr/>
          </p:nvSpPr>
          <p:spPr>
            <a:xfrm>
              <a:off x="1375725" y="1418088"/>
              <a:ext cx="6650" cy="9525"/>
            </a:xfrm>
            <a:custGeom>
              <a:avLst/>
              <a:gdLst/>
              <a:ahLst/>
              <a:cxnLst/>
              <a:rect l="l" t="t" r="r" b="b"/>
              <a:pathLst>
                <a:path w="266" h="381" extrusionOk="0">
                  <a:moveTo>
                    <a:pt x="138" y="0"/>
                  </a:moveTo>
                  <a:cubicBezTo>
                    <a:pt x="70" y="0"/>
                    <a:pt x="11" y="81"/>
                    <a:pt x="5" y="184"/>
                  </a:cubicBezTo>
                  <a:cubicBezTo>
                    <a:pt x="0" y="288"/>
                    <a:pt x="53" y="376"/>
                    <a:pt x="123" y="380"/>
                  </a:cubicBezTo>
                  <a:cubicBezTo>
                    <a:pt x="125" y="380"/>
                    <a:pt x="126" y="380"/>
                    <a:pt x="127" y="380"/>
                  </a:cubicBezTo>
                  <a:cubicBezTo>
                    <a:pt x="195" y="380"/>
                    <a:pt x="255" y="300"/>
                    <a:pt x="260" y="197"/>
                  </a:cubicBezTo>
                  <a:cubicBezTo>
                    <a:pt x="265" y="91"/>
                    <a:pt x="214" y="3"/>
                    <a:pt x="142" y="0"/>
                  </a:cubicBezTo>
                  <a:cubicBezTo>
                    <a:pt x="141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210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4"/>
            <p:cNvSpPr/>
            <p:nvPr/>
          </p:nvSpPr>
          <p:spPr>
            <a:xfrm>
              <a:off x="1404925" y="1411163"/>
              <a:ext cx="20375" cy="3650"/>
            </a:xfrm>
            <a:custGeom>
              <a:avLst/>
              <a:gdLst/>
              <a:ahLst/>
              <a:cxnLst/>
              <a:rect l="l" t="t" r="r" b="b"/>
              <a:pathLst>
                <a:path w="815" h="146" extrusionOk="0">
                  <a:moveTo>
                    <a:pt x="99" y="1"/>
                  </a:moveTo>
                  <a:cubicBezTo>
                    <a:pt x="38" y="1"/>
                    <a:pt x="2" y="4"/>
                    <a:pt x="1" y="4"/>
                  </a:cubicBezTo>
                  <a:lnTo>
                    <a:pt x="2" y="14"/>
                  </a:lnTo>
                  <a:cubicBezTo>
                    <a:pt x="3" y="14"/>
                    <a:pt x="40" y="11"/>
                    <a:pt x="102" y="11"/>
                  </a:cubicBezTo>
                  <a:cubicBezTo>
                    <a:pt x="243" y="11"/>
                    <a:pt x="515" y="29"/>
                    <a:pt x="810" y="146"/>
                  </a:cubicBezTo>
                  <a:lnTo>
                    <a:pt x="815" y="138"/>
                  </a:lnTo>
                  <a:cubicBezTo>
                    <a:pt x="516" y="19"/>
                    <a:pt x="240" y="1"/>
                    <a:pt x="99" y="1"/>
                  </a:cubicBezTo>
                  <a:close/>
                </a:path>
              </a:pathLst>
            </a:custGeom>
            <a:solidFill>
              <a:srgbClr val="21050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4"/>
            <p:cNvSpPr/>
            <p:nvPr/>
          </p:nvSpPr>
          <p:spPr>
            <a:xfrm>
              <a:off x="1372325" y="1404563"/>
              <a:ext cx="16975" cy="4125"/>
            </a:xfrm>
            <a:custGeom>
              <a:avLst/>
              <a:gdLst/>
              <a:ahLst/>
              <a:cxnLst/>
              <a:rect l="l" t="t" r="r" b="b"/>
              <a:pathLst>
                <a:path w="679" h="165" extrusionOk="0">
                  <a:moveTo>
                    <a:pt x="115" y="0"/>
                  </a:moveTo>
                  <a:cubicBezTo>
                    <a:pt x="74" y="0"/>
                    <a:pt x="36" y="4"/>
                    <a:pt x="1" y="10"/>
                  </a:cubicBezTo>
                  <a:lnTo>
                    <a:pt x="3" y="21"/>
                  </a:lnTo>
                  <a:cubicBezTo>
                    <a:pt x="39" y="14"/>
                    <a:pt x="77" y="11"/>
                    <a:pt x="117" y="11"/>
                  </a:cubicBezTo>
                  <a:cubicBezTo>
                    <a:pt x="274" y="11"/>
                    <a:pt x="463" y="61"/>
                    <a:pt x="664" y="159"/>
                  </a:cubicBezTo>
                  <a:cubicBezTo>
                    <a:pt x="670" y="161"/>
                    <a:pt x="675" y="165"/>
                    <a:pt x="676" y="165"/>
                  </a:cubicBezTo>
                  <a:lnTo>
                    <a:pt x="679" y="155"/>
                  </a:lnTo>
                  <a:cubicBezTo>
                    <a:pt x="677" y="154"/>
                    <a:pt x="674" y="153"/>
                    <a:pt x="668" y="150"/>
                  </a:cubicBezTo>
                  <a:cubicBezTo>
                    <a:pt x="464" y="52"/>
                    <a:pt x="273" y="0"/>
                    <a:pt x="115" y="0"/>
                  </a:cubicBezTo>
                  <a:close/>
                </a:path>
              </a:pathLst>
            </a:custGeom>
            <a:solidFill>
              <a:srgbClr val="21050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4"/>
            <p:cNvSpPr/>
            <p:nvPr/>
          </p:nvSpPr>
          <p:spPr>
            <a:xfrm>
              <a:off x="1386375" y="1437063"/>
              <a:ext cx="5725" cy="22750"/>
            </a:xfrm>
            <a:custGeom>
              <a:avLst/>
              <a:gdLst/>
              <a:ahLst/>
              <a:cxnLst/>
              <a:rect l="l" t="t" r="r" b="b"/>
              <a:pathLst>
                <a:path w="229" h="910" extrusionOk="0">
                  <a:moveTo>
                    <a:pt x="218" y="0"/>
                  </a:moveTo>
                  <a:lnTo>
                    <a:pt x="1" y="818"/>
                  </a:lnTo>
                  <a:lnTo>
                    <a:pt x="222" y="910"/>
                  </a:lnTo>
                  <a:lnTo>
                    <a:pt x="226" y="900"/>
                  </a:lnTo>
                  <a:lnTo>
                    <a:pt x="14" y="812"/>
                  </a:lnTo>
                  <a:lnTo>
                    <a:pt x="228" y="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21050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4"/>
            <p:cNvSpPr/>
            <p:nvPr/>
          </p:nvSpPr>
          <p:spPr>
            <a:xfrm>
              <a:off x="1386500" y="1467588"/>
              <a:ext cx="21325" cy="5925"/>
            </a:xfrm>
            <a:custGeom>
              <a:avLst/>
              <a:gdLst/>
              <a:ahLst/>
              <a:cxnLst/>
              <a:rect l="l" t="t" r="r" b="b"/>
              <a:pathLst>
                <a:path w="853" h="237" extrusionOk="0">
                  <a:moveTo>
                    <a:pt x="845" y="1"/>
                  </a:moveTo>
                  <a:cubicBezTo>
                    <a:pt x="653" y="186"/>
                    <a:pt x="409" y="227"/>
                    <a:pt x="233" y="227"/>
                  </a:cubicBezTo>
                  <a:cubicBezTo>
                    <a:pt x="100" y="227"/>
                    <a:pt x="6" y="203"/>
                    <a:pt x="4" y="202"/>
                  </a:cubicBezTo>
                  <a:lnTo>
                    <a:pt x="1" y="213"/>
                  </a:lnTo>
                  <a:cubicBezTo>
                    <a:pt x="3" y="213"/>
                    <a:pt x="98" y="237"/>
                    <a:pt x="233" y="237"/>
                  </a:cubicBezTo>
                  <a:cubicBezTo>
                    <a:pt x="410" y="237"/>
                    <a:pt x="658" y="196"/>
                    <a:pt x="853" y="9"/>
                  </a:cubicBezTo>
                  <a:lnTo>
                    <a:pt x="845" y="1"/>
                  </a:lnTo>
                  <a:close/>
                </a:path>
              </a:pathLst>
            </a:custGeom>
            <a:solidFill>
              <a:srgbClr val="21050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4"/>
            <p:cNvSpPr/>
            <p:nvPr/>
          </p:nvSpPr>
          <p:spPr>
            <a:xfrm>
              <a:off x="1412225" y="1449738"/>
              <a:ext cx="18025" cy="9925"/>
            </a:xfrm>
            <a:custGeom>
              <a:avLst/>
              <a:gdLst/>
              <a:ahLst/>
              <a:cxnLst/>
              <a:rect l="l" t="t" r="r" b="b"/>
              <a:pathLst>
                <a:path w="721" h="397" extrusionOk="0">
                  <a:moveTo>
                    <a:pt x="720" y="199"/>
                  </a:moveTo>
                  <a:cubicBezTo>
                    <a:pt x="720" y="309"/>
                    <a:pt x="560" y="397"/>
                    <a:pt x="361" y="397"/>
                  </a:cubicBezTo>
                  <a:cubicBezTo>
                    <a:pt x="162" y="397"/>
                    <a:pt x="1" y="308"/>
                    <a:pt x="1" y="199"/>
                  </a:cubicBezTo>
                  <a:cubicBezTo>
                    <a:pt x="1" y="90"/>
                    <a:pt x="161" y="0"/>
                    <a:pt x="361" y="0"/>
                  </a:cubicBezTo>
                  <a:cubicBezTo>
                    <a:pt x="560" y="0"/>
                    <a:pt x="720" y="88"/>
                    <a:pt x="720" y="199"/>
                  </a:cubicBezTo>
                  <a:close/>
                </a:path>
              </a:pathLst>
            </a:custGeom>
            <a:solidFill>
              <a:srgbClr val="E07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4"/>
            <p:cNvSpPr/>
            <p:nvPr/>
          </p:nvSpPr>
          <p:spPr>
            <a:xfrm>
              <a:off x="1363050" y="1443438"/>
              <a:ext cx="15075" cy="10525"/>
            </a:xfrm>
            <a:custGeom>
              <a:avLst/>
              <a:gdLst/>
              <a:ahLst/>
              <a:cxnLst/>
              <a:rect l="l" t="t" r="r" b="b"/>
              <a:pathLst>
                <a:path w="603" h="421" extrusionOk="0">
                  <a:moveTo>
                    <a:pt x="581" y="276"/>
                  </a:moveTo>
                  <a:cubicBezTo>
                    <a:pt x="557" y="371"/>
                    <a:pt x="415" y="420"/>
                    <a:pt x="260" y="384"/>
                  </a:cubicBezTo>
                  <a:cubicBezTo>
                    <a:pt x="106" y="348"/>
                    <a:pt x="0" y="240"/>
                    <a:pt x="22" y="144"/>
                  </a:cubicBezTo>
                  <a:cubicBezTo>
                    <a:pt x="46" y="48"/>
                    <a:pt x="187" y="1"/>
                    <a:pt x="343" y="37"/>
                  </a:cubicBezTo>
                  <a:cubicBezTo>
                    <a:pt x="497" y="71"/>
                    <a:pt x="603" y="179"/>
                    <a:pt x="581" y="276"/>
                  </a:cubicBezTo>
                  <a:close/>
                </a:path>
              </a:pathLst>
            </a:custGeom>
            <a:solidFill>
              <a:srgbClr val="E07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4"/>
            <p:cNvSpPr/>
            <p:nvPr/>
          </p:nvSpPr>
          <p:spPr>
            <a:xfrm>
              <a:off x="1402650" y="1475088"/>
              <a:ext cx="38350" cy="19175"/>
            </a:xfrm>
            <a:custGeom>
              <a:avLst/>
              <a:gdLst/>
              <a:ahLst/>
              <a:cxnLst/>
              <a:rect l="l" t="t" r="r" b="b"/>
              <a:pathLst>
                <a:path w="1534" h="767" extrusionOk="0">
                  <a:moveTo>
                    <a:pt x="1527" y="1"/>
                  </a:moveTo>
                  <a:cubicBezTo>
                    <a:pt x="999" y="539"/>
                    <a:pt x="11" y="754"/>
                    <a:pt x="1" y="756"/>
                  </a:cubicBezTo>
                  <a:lnTo>
                    <a:pt x="4" y="767"/>
                  </a:lnTo>
                  <a:cubicBezTo>
                    <a:pt x="14" y="765"/>
                    <a:pt x="1004" y="548"/>
                    <a:pt x="1534" y="9"/>
                  </a:cubicBezTo>
                  <a:lnTo>
                    <a:pt x="1527" y="1"/>
                  </a:lnTo>
                  <a:close/>
                </a:path>
              </a:pathLst>
            </a:custGeom>
            <a:solidFill>
              <a:srgbClr val="21050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4"/>
            <p:cNvSpPr/>
            <p:nvPr/>
          </p:nvSpPr>
          <p:spPr>
            <a:xfrm>
              <a:off x="956250" y="1484788"/>
              <a:ext cx="674300" cy="456425"/>
            </a:xfrm>
            <a:custGeom>
              <a:avLst/>
              <a:gdLst/>
              <a:ahLst/>
              <a:cxnLst/>
              <a:rect l="l" t="t" r="r" b="b"/>
              <a:pathLst>
                <a:path w="26972" h="18257" extrusionOk="0">
                  <a:moveTo>
                    <a:pt x="26195" y="6978"/>
                  </a:moveTo>
                  <a:cubicBezTo>
                    <a:pt x="25962" y="5134"/>
                    <a:pt x="26115" y="3728"/>
                    <a:pt x="24920" y="2891"/>
                  </a:cubicBezTo>
                  <a:cubicBezTo>
                    <a:pt x="24335" y="2480"/>
                    <a:pt x="23090" y="2121"/>
                    <a:pt x="22204" y="1934"/>
                  </a:cubicBezTo>
                  <a:cubicBezTo>
                    <a:pt x="21608" y="1807"/>
                    <a:pt x="20912" y="1705"/>
                    <a:pt x="20275" y="1594"/>
                  </a:cubicBezTo>
                  <a:cubicBezTo>
                    <a:pt x="20189" y="1578"/>
                    <a:pt x="20101" y="1561"/>
                    <a:pt x="20014" y="1543"/>
                  </a:cubicBezTo>
                  <a:cubicBezTo>
                    <a:pt x="19878" y="2197"/>
                    <a:pt x="19301" y="2751"/>
                    <a:pt x="18593" y="2687"/>
                  </a:cubicBezTo>
                  <a:cubicBezTo>
                    <a:pt x="18212" y="2653"/>
                    <a:pt x="17830" y="2521"/>
                    <a:pt x="17572" y="2221"/>
                  </a:cubicBezTo>
                  <a:cubicBezTo>
                    <a:pt x="17334" y="1944"/>
                    <a:pt x="17167" y="1588"/>
                    <a:pt x="17178" y="1215"/>
                  </a:cubicBezTo>
                  <a:cubicBezTo>
                    <a:pt x="16876" y="1169"/>
                    <a:pt x="16576" y="1174"/>
                    <a:pt x="16280" y="1148"/>
                  </a:cubicBezTo>
                  <a:cubicBezTo>
                    <a:pt x="14886" y="1023"/>
                    <a:pt x="13644" y="901"/>
                    <a:pt x="12973" y="1075"/>
                  </a:cubicBezTo>
                  <a:cubicBezTo>
                    <a:pt x="11791" y="1381"/>
                    <a:pt x="10854" y="2324"/>
                    <a:pt x="10035" y="3014"/>
                  </a:cubicBezTo>
                  <a:cubicBezTo>
                    <a:pt x="8407" y="4390"/>
                    <a:pt x="6777" y="5905"/>
                    <a:pt x="5184" y="7283"/>
                  </a:cubicBezTo>
                  <a:cubicBezTo>
                    <a:pt x="5082" y="7371"/>
                    <a:pt x="4950" y="7505"/>
                    <a:pt x="4851" y="7505"/>
                  </a:cubicBezTo>
                  <a:cubicBezTo>
                    <a:pt x="4638" y="5003"/>
                    <a:pt x="4457" y="2468"/>
                    <a:pt x="4187" y="21"/>
                  </a:cubicBezTo>
                  <a:cubicBezTo>
                    <a:pt x="2947" y="98"/>
                    <a:pt x="1431" y="1"/>
                    <a:pt x="279" y="76"/>
                  </a:cubicBezTo>
                  <a:cubicBezTo>
                    <a:pt x="296" y="943"/>
                    <a:pt x="156" y="1894"/>
                    <a:pt x="114" y="2877"/>
                  </a:cubicBezTo>
                  <a:cubicBezTo>
                    <a:pt x="1" y="5438"/>
                    <a:pt x="3" y="8056"/>
                    <a:pt x="307" y="10470"/>
                  </a:cubicBezTo>
                  <a:cubicBezTo>
                    <a:pt x="484" y="11882"/>
                    <a:pt x="813" y="13381"/>
                    <a:pt x="1444" y="14322"/>
                  </a:cubicBezTo>
                  <a:cubicBezTo>
                    <a:pt x="1869" y="14958"/>
                    <a:pt x="2911" y="15630"/>
                    <a:pt x="3938" y="15208"/>
                  </a:cubicBezTo>
                  <a:cubicBezTo>
                    <a:pt x="4339" y="15045"/>
                    <a:pt x="4757" y="14595"/>
                    <a:pt x="5130" y="14266"/>
                  </a:cubicBezTo>
                  <a:cubicBezTo>
                    <a:pt x="7738" y="11965"/>
                    <a:pt x="13249" y="7426"/>
                    <a:pt x="13329" y="7312"/>
                  </a:cubicBezTo>
                  <a:cubicBezTo>
                    <a:pt x="13646" y="11080"/>
                    <a:pt x="14269" y="14652"/>
                    <a:pt x="14747" y="18257"/>
                  </a:cubicBezTo>
                  <a:lnTo>
                    <a:pt x="26971" y="18257"/>
                  </a:lnTo>
                  <a:cubicBezTo>
                    <a:pt x="26781" y="14347"/>
                    <a:pt x="26636" y="10469"/>
                    <a:pt x="26195" y="69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4"/>
            <p:cNvSpPr/>
            <p:nvPr/>
          </p:nvSpPr>
          <p:spPr>
            <a:xfrm>
              <a:off x="971800" y="1682188"/>
              <a:ext cx="300800" cy="186425"/>
            </a:xfrm>
            <a:custGeom>
              <a:avLst/>
              <a:gdLst/>
              <a:ahLst/>
              <a:cxnLst/>
              <a:rect l="l" t="t" r="r" b="b"/>
              <a:pathLst>
                <a:path w="12032" h="7457" extrusionOk="0">
                  <a:moveTo>
                    <a:pt x="12031" y="1"/>
                  </a:moveTo>
                  <a:cubicBezTo>
                    <a:pt x="11065" y="938"/>
                    <a:pt x="5802" y="5684"/>
                    <a:pt x="5802" y="5684"/>
                  </a:cubicBezTo>
                  <a:cubicBezTo>
                    <a:pt x="5802" y="5684"/>
                    <a:pt x="3809" y="7437"/>
                    <a:pt x="2770" y="7452"/>
                  </a:cubicBezTo>
                  <a:cubicBezTo>
                    <a:pt x="2384" y="7457"/>
                    <a:pt x="2049" y="7394"/>
                    <a:pt x="1765" y="7259"/>
                  </a:cubicBezTo>
                  <a:cubicBezTo>
                    <a:pt x="760" y="6787"/>
                    <a:pt x="265" y="5494"/>
                    <a:pt x="1" y="4355"/>
                  </a:cubicBezTo>
                  <a:cubicBezTo>
                    <a:pt x="374" y="5318"/>
                    <a:pt x="2035" y="4987"/>
                    <a:pt x="2985" y="4711"/>
                  </a:cubicBezTo>
                  <a:cubicBezTo>
                    <a:pt x="4488" y="4271"/>
                    <a:pt x="5827" y="3608"/>
                    <a:pt x="7086" y="2937"/>
                  </a:cubicBezTo>
                  <a:cubicBezTo>
                    <a:pt x="8882" y="1978"/>
                    <a:pt x="10578" y="995"/>
                    <a:pt x="12031" y="1"/>
                  </a:cubicBezTo>
                  <a:close/>
                </a:path>
              </a:pathLst>
            </a:custGeom>
            <a:solidFill>
              <a:srgbClr val="000000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4"/>
            <p:cNvSpPr/>
            <p:nvPr/>
          </p:nvSpPr>
          <p:spPr>
            <a:xfrm>
              <a:off x="1299475" y="1589263"/>
              <a:ext cx="184150" cy="223875"/>
            </a:xfrm>
            <a:custGeom>
              <a:avLst/>
              <a:gdLst/>
              <a:ahLst/>
              <a:cxnLst/>
              <a:rect l="l" t="t" r="r" b="b"/>
              <a:pathLst>
                <a:path w="7366" h="8955" extrusionOk="0">
                  <a:moveTo>
                    <a:pt x="7366" y="1"/>
                  </a:moveTo>
                  <a:cubicBezTo>
                    <a:pt x="7281" y="312"/>
                    <a:pt x="7157" y="645"/>
                    <a:pt x="7032" y="1027"/>
                  </a:cubicBezTo>
                  <a:cubicBezTo>
                    <a:pt x="6915" y="1388"/>
                    <a:pt x="6839" y="1757"/>
                    <a:pt x="6756" y="2135"/>
                  </a:cubicBezTo>
                  <a:cubicBezTo>
                    <a:pt x="6266" y="4357"/>
                    <a:pt x="5686" y="6708"/>
                    <a:pt x="5203" y="8955"/>
                  </a:cubicBezTo>
                  <a:cubicBezTo>
                    <a:pt x="3506" y="8416"/>
                    <a:pt x="1799" y="7833"/>
                    <a:pt x="59" y="7336"/>
                  </a:cubicBezTo>
                  <a:cubicBezTo>
                    <a:pt x="59" y="7336"/>
                    <a:pt x="24" y="7057"/>
                    <a:pt x="1" y="6895"/>
                  </a:cubicBezTo>
                  <a:cubicBezTo>
                    <a:pt x="1545" y="7179"/>
                    <a:pt x="2933" y="7620"/>
                    <a:pt x="4371" y="8012"/>
                  </a:cubicBezTo>
                  <a:cubicBezTo>
                    <a:pt x="5189" y="5159"/>
                    <a:pt x="5965" y="2268"/>
                    <a:pt x="7366" y="1"/>
                  </a:cubicBezTo>
                  <a:close/>
                </a:path>
              </a:pathLst>
            </a:custGeom>
            <a:solidFill>
              <a:srgbClr val="000000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4"/>
            <p:cNvSpPr/>
            <p:nvPr/>
          </p:nvSpPr>
          <p:spPr>
            <a:xfrm>
              <a:off x="1275800" y="1627363"/>
              <a:ext cx="13700" cy="45925"/>
            </a:xfrm>
            <a:custGeom>
              <a:avLst/>
              <a:gdLst/>
              <a:ahLst/>
              <a:cxnLst/>
              <a:rect l="l" t="t" r="r" b="b"/>
              <a:pathLst>
                <a:path w="548" h="1837" extrusionOk="0">
                  <a:moveTo>
                    <a:pt x="442" y="0"/>
                  </a:moveTo>
                  <a:lnTo>
                    <a:pt x="547" y="1611"/>
                  </a:lnTo>
                  <a:lnTo>
                    <a:pt x="293" y="1837"/>
                  </a:lnTo>
                  <a:cubicBezTo>
                    <a:pt x="198" y="1777"/>
                    <a:pt x="1" y="752"/>
                    <a:pt x="442" y="0"/>
                  </a:cubicBezTo>
                  <a:close/>
                </a:path>
              </a:pathLst>
            </a:custGeom>
            <a:solidFill>
              <a:srgbClr val="000000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4"/>
            <p:cNvSpPr/>
            <p:nvPr/>
          </p:nvSpPr>
          <p:spPr>
            <a:xfrm>
              <a:off x="1369950" y="1504438"/>
              <a:ext cx="102575" cy="67250"/>
            </a:xfrm>
            <a:custGeom>
              <a:avLst/>
              <a:gdLst/>
              <a:ahLst/>
              <a:cxnLst/>
              <a:rect l="l" t="t" r="r" b="b"/>
              <a:pathLst>
                <a:path w="4103" h="2690" extrusionOk="0">
                  <a:moveTo>
                    <a:pt x="609" y="1"/>
                  </a:moveTo>
                  <a:cubicBezTo>
                    <a:pt x="741" y="536"/>
                    <a:pt x="1374" y="1307"/>
                    <a:pt x="2190" y="1231"/>
                  </a:cubicBezTo>
                  <a:cubicBezTo>
                    <a:pt x="2761" y="1178"/>
                    <a:pt x="3250" y="678"/>
                    <a:pt x="3444" y="188"/>
                  </a:cubicBezTo>
                  <a:lnTo>
                    <a:pt x="4103" y="870"/>
                  </a:lnTo>
                  <a:cubicBezTo>
                    <a:pt x="3772" y="1821"/>
                    <a:pt x="3078" y="2690"/>
                    <a:pt x="1913" y="2644"/>
                  </a:cubicBezTo>
                  <a:cubicBezTo>
                    <a:pt x="734" y="2599"/>
                    <a:pt x="111" y="1529"/>
                    <a:pt x="0" y="3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4"/>
            <p:cNvSpPr/>
            <p:nvPr/>
          </p:nvSpPr>
          <p:spPr>
            <a:xfrm>
              <a:off x="709750" y="1414013"/>
              <a:ext cx="494600" cy="368475"/>
            </a:xfrm>
            <a:custGeom>
              <a:avLst/>
              <a:gdLst/>
              <a:ahLst/>
              <a:cxnLst/>
              <a:rect l="l" t="t" r="r" b="b"/>
              <a:pathLst>
                <a:path w="19784" h="14739" extrusionOk="0">
                  <a:moveTo>
                    <a:pt x="19783" y="14073"/>
                  </a:moveTo>
                  <a:cubicBezTo>
                    <a:pt x="19783" y="14440"/>
                    <a:pt x="19485" y="14738"/>
                    <a:pt x="19119" y="14738"/>
                  </a:cubicBezTo>
                  <a:lnTo>
                    <a:pt x="664" y="14738"/>
                  </a:lnTo>
                  <a:cubicBezTo>
                    <a:pt x="297" y="14738"/>
                    <a:pt x="0" y="14441"/>
                    <a:pt x="0" y="14073"/>
                  </a:cubicBezTo>
                  <a:lnTo>
                    <a:pt x="0" y="665"/>
                  </a:lnTo>
                  <a:cubicBezTo>
                    <a:pt x="0" y="299"/>
                    <a:pt x="297" y="1"/>
                    <a:pt x="664" y="1"/>
                  </a:cubicBezTo>
                  <a:lnTo>
                    <a:pt x="19120" y="1"/>
                  </a:lnTo>
                  <a:cubicBezTo>
                    <a:pt x="19487" y="1"/>
                    <a:pt x="19784" y="299"/>
                    <a:pt x="19784" y="665"/>
                  </a:cubicBezTo>
                  <a:lnTo>
                    <a:pt x="19784" y="1407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4"/>
            <p:cNvSpPr/>
            <p:nvPr/>
          </p:nvSpPr>
          <p:spPr>
            <a:xfrm>
              <a:off x="1047200" y="1522413"/>
              <a:ext cx="7575" cy="15600"/>
            </a:xfrm>
            <a:custGeom>
              <a:avLst/>
              <a:gdLst/>
              <a:ahLst/>
              <a:cxnLst/>
              <a:rect l="l" t="t" r="r" b="b"/>
              <a:pathLst>
                <a:path w="303" h="624" extrusionOk="0">
                  <a:moveTo>
                    <a:pt x="167" y="1"/>
                  </a:moveTo>
                  <a:cubicBezTo>
                    <a:pt x="157" y="1"/>
                    <a:pt x="144" y="8"/>
                    <a:pt x="141" y="17"/>
                  </a:cubicBezTo>
                  <a:cubicBezTo>
                    <a:pt x="82" y="212"/>
                    <a:pt x="35" y="411"/>
                    <a:pt x="1" y="613"/>
                  </a:cubicBezTo>
                  <a:cubicBezTo>
                    <a:pt x="0" y="620"/>
                    <a:pt x="6" y="623"/>
                    <a:pt x="13" y="623"/>
                  </a:cubicBezTo>
                  <a:cubicBezTo>
                    <a:pt x="24" y="623"/>
                    <a:pt x="37" y="617"/>
                    <a:pt x="39" y="608"/>
                  </a:cubicBezTo>
                  <a:cubicBezTo>
                    <a:pt x="69" y="427"/>
                    <a:pt x="110" y="249"/>
                    <a:pt x="160" y="74"/>
                  </a:cubicBezTo>
                  <a:lnTo>
                    <a:pt x="160" y="74"/>
                  </a:lnTo>
                  <a:cubicBezTo>
                    <a:pt x="215" y="238"/>
                    <a:pt x="250" y="410"/>
                    <a:pt x="264" y="585"/>
                  </a:cubicBezTo>
                  <a:cubicBezTo>
                    <a:pt x="265" y="590"/>
                    <a:pt x="270" y="593"/>
                    <a:pt x="276" y="593"/>
                  </a:cubicBezTo>
                  <a:cubicBezTo>
                    <a:pt x="287" y="593"/>
                    <a:pt x="302" y="585"/>
                    <a:pt x="302" y="574"/>
                  </a:cubicBezTo>
                  <a:cubicBezTo>
                    <a:pt x="285" y="380"/>
                    <a:pt x="244" y="189"/>
                    <a:pt x="178" y="8"/>
                  </a:cubicBezTo>
                  <a:cubicBezTo>
                    <a:pt x="177" y="3"/>
                    <a:pt x="172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4"/>
            <p:cNvSpPr/>
            <p:nvPr/>
          </p:nvSpPr>
          <p:spPr>
            <a:xfrm>
              <a:off x="1047550" y="1530913"/>
              <a:ext cx="6050" cy="825"/>
            </a:xfrm>
            <a:custGeom>
              <a:avLst/>
              <a:gdLst/>
              <a:ahLst/>
              <a:cxnLst/>
              <a:rect l="l" t="t" r="r" b="b"/>
              <a:pathLst>
                <a:path w="242" h="33" extrusionOk="0">
                  <a:moveTo>
                    <a:pt x="236" y="0"/>
                  </a:moveTo>
                  <a:cubicBezTo>
                    <a:pt x="230" y="0"/>
                    <a:pt x="222" y="3"/>
                    <a:pt x="221" y="3"/>
                  </a:cubicBezTo>
                  <a:cubicBezTo>
                    <a:pt x="182" y="13"/>
                    <a:pt x="142" y="18"/>
                    <a:pt x="102" y="18"/>
                  </a:cubicBezTo>
                  <a:cubicBezTo>
                    <a:pt x="81" y="18"/>
                    <a:pt x="61" y="17"/>
                    <a:pt x="40" y="14"/>
                  </a:cubicBezTo>
                  <a:cubicBezTo>
                    <a:pt x="39" y="14"/>
                    <a:pt x="37" y="14"/>
                    <a:pt x="35" y="14"/>
                  </a:cubicBezTo>
                  <a:cubicBezTo>
                    <a:pt x="28" y="14"/>
                    <a:pt x="21" y="16"/>
                    <a:pt x="14" y="19"/>
                  </a:cubicBezTo>
                  <a:cubicBezTo>
                    <a:pt x="12" y="21"/>
                    <a:pt x="1" y="27"/>
                    <a:pt x="9" y="28"/>
                  </a:cubicBezTo>
                  <a:cubicBezTo>
                    <a:pt x="32" y="31"/>
                    <a:pt x="56" y="33"/>
                    <a:pt x="79" y="33"/>
                  </a:cubicBezTo>
                  <a:cubicBezTo>
                    <a:pt x="128" y="33"/>
                    <a:pt x="177" y="26"/>
                    <a:pt x="224" y="13"/>
                  </a:cubicBezTo>
                  <a:cubicBezTo>
                    <a:pt x="226" y="12"/>
                    <a:pt x="242" y="8"/>
                    <a:pt x="241" y="3"/>
                  </a:cubicBezTo>
                  <a:cubicBezTo>
                    <a:pt x="241" y="1"/>
                    <a:pt x="238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4"/>
            <p:cNvSpPr/>
            <p:nvPr/>
          </p:nvSpPr>
          <p:spPr>
            <a:xfrm>
              <a:off x="1061000" y="1529188"/>
              <a:ext cx="4125" cy="900"/>
            </a:xfrm>
            <a:custGeom>
              <a:avLst/>
              <a:gdLst/>
              <a:ahLst/>
              <a:cxnLst/>
              <a:rect l="l" t="t" r="r" b="b"/>
              <a:pathLst>
                <a:path w="165" h="36" extrusionOk="0">
                  <a:moveTo>
                    <a:pt x="97" y="1"/>
                  </a:moveTo>
                  <a:cubicBezTo>
                    <a:pt x="66" y="1"/>
                    <a:pt x="34" y="10"/>
                    <a:pt x="5" y="27"/>
                  </a:cubicBezTo>
                  <a:cubicBezTo>
                    <a:pt x="4" y="29"/>
                    <a:pt x="0" y="31"/>
                    <a:pt x="2" y="32"/>
                  </a:cubicBezTo>
                  <a:cubicBezTo>
                    <a:pt x="2" y="35"/>
                    <a:pt x="7" y="35"/>
                    <a:pt x="8" y="35"/>
                  </a:cubicBezTo>
                  <a:cubicBezTo>
                    <a:pt x="17" y="35"/>
                    <a:pt x="27" y="31"/>
                    <a:pt x="33" y="28"/>
                  </a:cubicBezTo>
                  <a:cubicBezTo>
                    <a:pt x="37" y="25"/>
                    <a:pt x="39" y="24"/>
                    <a:pt x="43" y="23"/>
                  </a:cubicBezTo>
                  <a:lnTo>
                    <a:pt x="45" y="23"/>
                  </a:lnTo>
                  <a:cubicBezTo>
                    <a:pt x="46" y="23"/>
                    <a:pt x="48" y="21"/>
                    <a:pt x="49" y="21"/>
                  </a:cubicBezTo>
                  <a:cubicBezTo>
                    <a:pt x="51" y="20"/>
                    <a:pt x="50" y="20"/>
                    <a:pt x="50" y="20"/>
                  </a:cubicBezTo>
                  <a:cubicBezTo>
                    <a:pt x="50" y="20"/>
                    <a:pt x="49" y="20"/>
                    <a:pt x="51" y="20"/>
                  </a:cubicBezTo>
                  <a:cubicBezTo>
                    <a:pt x="53" y="20"/>
                    <a:pt x="54" y="19"/>
                    <a:pt x="55" y="19"/>
                  </a:cubicBezTo>
                  <a:lnTo>
                    <a:pt x="56" y="19"/>
                  </a:lnTo>
                  <a:cubicBezTo>
                    <a:pt x="56" y="19"/>
                    <a:pt x="61" y="17"/>
                    <a:pt x="60" y="17"/>
                  </a:cubicBezTo>
                  <a:cubicBezTo>
                    <a:pt x="64" y="16"/>
                    <a:pt x="67" y="16"/>
                    <a:pt x="71" y="16"/>
                  </a:cubicBezTo>
                  <a:cubicBezTo>
                    <a:pt x="90" y="16"/>
                    <a:pt x="108" y="20"/>
                    <a:pt x="124" y="27"/>
                  </a:cubicBezTo>
                  <a:cubicBezTo>
                    <a:pt x="126" y="28"/>
                    <a:pt x="129" y="29"/>
                    <a:pt x="132" y="29"/>
                  </a:cubicBezTo>
                  <a:cubicBezTo>
                    <a:pt x="138" y="29"/>
                    <a:pt x="144" y="26"/>
                    <a:pt x="148" y="25"/>
                  </a:cubicBezTo>
                  <a:cubicBezTo>
                    <a:pt x="149" y="25"/>
                    <a:pt x="165" y="17"/>
                    <a:pt x="159" y="15"/>
                  </a:cubicBezTo>
                  <a:cubicBezTo>
                    <a:pt x="140" y="5"/>
                    <a:pt x="119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4"/>
            <p:cNvSpPr/>
            <p:nvPr/>
          </p:nvSpPr>
          <p:spPr>
            <a:xfrm>
              <a:off x="1061650" y="1532463"/>
              <a:ext cx="4175" cy="550"/>
            </a:xfrm>
            <a:custGeom>
              <a:avLst/>
              <a:gdLst/>
              <a:ahLst/>
              <a:cxnLst/>
              <a:rect l="l" t="t" r="r" b="b"/>
              <a:pathLst>
                <a:path w="167" h="22" extrusionOk="0">
                  <a:moveTo>
                    <a:pt x="29" y="1"/>
                  </a:moveTo>
                  <a:cubicBezTo>
                    <a:pt x="22" y="1"/>
                    <a:pt x="9" y="3"/>
                    <a:pt x="4" y="11"/>
                  </a:cubicBezTo>
                  <a:cubicBezTo>
                    <a:pt x="1" y="18"/>
                    <a:pt x="9" y="21"/>
                    <a:pt x="14" y="21"/>
                  </a:cubicBezTo>
                  <a:lnTo>
                    <a:pt x="137" y="21"/>
                  </a:lnTo>
                  <a:cubicBezTo>
                    <a:pt x="144" y="21"/>
                    <a:pt x="156" y="18"/>
                    <a:pt x="161" y="11"/>
                  </a:cubicBezTo>
                  <a:cubicBezTo>
                    <a:pt x="167" y="3"/>
                    <a:pt x="157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4"/>
            <p:cNvSpPr/>
            <p:nvPr/>
          </p:nvSpPr>
          <p:spPr>
            <a:xfrm>
              <a:off x="1074075" y="1525263"/>
              <a:ext cx="4000" cy="4900"/>
            </a:xfrm>
            <a:custGeom>
              <a:avLst/>
              <a:gdLst/>
              <a:ahLst/>
              <a:cxnLst/>
              <a:rect l="l" t="t" r="r" b="b"/>
              <a:pathLst>
                <a:path w="160" h="196" extrusionOk="0">
                  <a:moveTo>
                    <a:pt x="134" y="0"/>
                  </a:moveTo>
                  <a:cubicBezTo>
                    <a:pt x="132" y="0"/>
                    <a:pt x="130" y="1"/>
                    <a:pt x="128" y="1"/>
                  </a:cubicBezTo>
                  <a:cubicBezTo>
                    <a:pt x="78" y="11"/>
                    <a:pt x="33" y="45"/>
                    <a:pt x="6" y="93"/>
                  </a:cubicBezTo>
                  <a:cubicBezTo>
                    <a:pt x="1" y="102"/>
                    <a:pt x="9" y="109"/>
                    <a:pt x="16" y="109"/>
                  </a:cubicBezTo>
                  <a:cubicBezTo>
                    <a:pt x="18" y="109"/>
                    <a:pt x="20" y="109"/>
                    <a:pt x="22" y="109"/>
                  </a:cubicBezTo>
                  <a:cubicBezTo>
                    <a:pt x="30" y="109"/>
                    <a:pt x="38" y="106"/>
                    <a:pt x="40" y="98"/>
                  </a:cubicBezTo>
                  <a:cubicBezTo>
                    <a:pt x="58" y="68"/>
                    <a:pt x="83" y="47"/>
                    <a:pt x="112" y="35"/>
                  </a:cubicBezTo>
                  <a:lnTo>
                    <a:pt x="112" y="35"/>
                  </a:lnTo>
                  <a:cubicBezTo>
                    <a:pt x="112" y="86"/>
                    <a:pt x="115" y="136"/>
                    <a:pt x="121" y="187"/>
                  </a:cubicBezTo>
                  <a:cubicBezTo>
                    <a:pt x="122" y="194"/>
                    <a:pt x="130" y="196"/>
                    <a:pt x="137" y="196"/>
                  </a:cubicBezTo>
                  <a:cubicBezTo>
                    <a:pt x="139" y="196"/>
                    <a:pt x="141" y="196"/>
                    <a:pt x="143" y="195"/>
                  </a:cubicBezTo>
                  <a:cubicBezTo>
                    <a:pt x="151" y="192"/>
                    <a:pt x="159" y="186"/>
                    <a:pt x="158" y="177"/>
                  </a:cubicBezTo>
                  <a:cubicBezTo>
                    <a:pt x="152" y="123"/>
                    <a:pt x="149" y="68"/>
                    <a:pt x="151" y="12"/>
                  </a:cubicBezTo>
                  <a:cubicBezTo>
                    <a:pt x="151" y="3"/>
                    <a:pt x="142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4"/>
            <p:cNvSpPr/>
            <p:nvPr/>
          </p:nvSpPr>
          <p:spPr>
            <a:xfrm>
              <a:off x="1073725" y="1523763"/>
              <a:ext cx="13350" cy="16250"/>
            </a:xfrm>
            <a:custGeom>
              <a:avLst/>
              <a:gdLst/>
              <a:ahLst/>
              <a:cxnLst/>
              <a:rect l="l" t="t" r="r" b="b"/>
              <a:pathLst>
                <a:path w="534" h="650" extrusionOk="0">
                  <a:moveTo>
                    <a:pt x="521" y="0"/>
                  </a:moveTo>
                  <a:cubicBezTo>
                    <a:pt x="512" y="0"/>
                    <a:pt x="500" y="3"/>
                    <a:pt x="496" y="8"/>
                  </a:cubicBezTo>
                  <a:cubicBezTo>
                    <a:pt x="401" y="117"/>
                    <a:pt x="307" y="225"/>
                    <a:pt x="214" y="334"/>
                  </a:cubicBezTo>
                  <a:cubicBezTo>
                    <a:pt x="168" y="386"/>
                    <a:pt x="123" y="438"/>
                    <a:pt x="79" y="489"/>
                  </a:cubicBezTo>
                  <a:cubicBezTo>
                    <a:pt x="42" y="533"/>
                    <a:pt x="7" y="582"/>
                    <a:pt x="1" y="642"/>
                  </a:cubicBezTo>
                  <a:cubicBezTo>
                    <a:pt x="1" y="647"/>
                    <a:pt x="6" y="650"/>
                    <a:pt x="12" y="650"/>
                  </a:cubicBezTo>
                  <a:cubicBezTo>
                    <a:pt x="22" y="650"/>
                    <a:pt x="36" y="644"/>
                    <a:pt x="37" y="636"/>
                  </a:cubicBezTo>
                  <a:cubicBezTo>
                    <a:pt x="42" y="573"/>
                    <a:pt x="79" y="527"/>
                    <a:pt x="118" y="481"/>
                  </a:cubicBezTo>
                  <a:cubicBezTo>
                    <a:pt x="163" y="428"/>
                    <a:pt x="208" y="377"/>
                    <a:pt x="255" y="324"/>
                  </a:cubicBezTo>
                  <a:cubicBezTo>
                    <a:pt x="347" y="217"/>
                    <a:pt x="437" y="113"/>
                    <a:pt x="529" y="7"/>
                  </a:cubicBezTo>
                  <a:cubicBezTo>
                    <a:pt x="533" y="2"/>
                    <a:pt x="529" y="0"/>
                    <a:pt x="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4"/>
            <p:cNvSpPr/>
            <p:nvPr/>
          </p:nvSpPr>
          <p:spPr>
            <a:xfrm>
              <a:off x="1082525" y="1532163"/>
              <a:ext cx="4950" cy="6975"/>
            </a:xfrm>
            <a:custGeom>
              <a:avLst/>
              <a:gdLst/>
              <a:ahLst/>
              <a:cxnLst/>
              <a:rect l="l" t="t" r="r" b="b"/>
              <a:pathLst>
                <a:path w="198" h="279" extrusionOk="0">
                  <a:moveTo>
                    <a:pt x="145" y="1"/>
                  </a:moveTo>
                  <a:cubicBezTo>
                    <a:pt x="98" y="1"/>
                    <a:pt x="51" y="14"/>
                    <a:pt x="11" y="40"/>
                  </a:cubicBezTo>
                  <a:cubicBezTo>
                    <a:pt x="4" y="43"/>
                    <a:pt x="6" y="47"/>
                    <a:pt x="12" y="47"/>
                  </a:cubicBezTo>
                  <a:cubicBezTo>
                    <a:pt x="13" y="47"/>
                    <a:pt x="15" y="47"/>
                    <a:pt x="17" y="47"/>
                  </a:cubicBezTo>
                  <a:cubicBezTo>
                    <a:pt x="25" y="47"/>
                    <a:pt x="33" y="44"/>
                    <a:pt x="39" y="41"/>
                  </a:cubicBezTo>
                  <a:cubicBezTo>
                    <a:pt x="65" y="25"/>
                    <a:pt x="94" y="17"/>
                    <a:pt x="124" y="17"/>
                  </a:cubicBezTo>
                  <a:cubicBezTo>
                    <a:pt x="132" y="17"/>
                    <a:pt x="141" y="18"/>
                    <a:pt x="150" y="19"/>
                  </a:cubicBezTo>
                  <a:lnTo>
                    <a:pt x="150" y="19"/>
                  </a:lnTo>
                  <a:cubicBezTo>
                    <a:pt x="124" y="58"/>
                    <a:pt x="98" y="96"/>
                    <a:pt x="72" y="135"/>
                  </a:cubicBezTo>
                  <a:cubicBezTo>
                    <a:pt x="57" y="154"/>
                    <a:pt x="44" y="175"/>
                    <a:pt x="30" y="195"/>
                  </a:cubicBezTo>
                  <a:cubicBezTo>
                    <a:pt x="20" y="210"/>
                    <a:pt x="2" y="227"/>
                    <a:pt x="1" y="248"/>
                  </a:cubicBezTo>
                  <a:cubicBezTo>
                    <a:pt x="0" y="272"/>
                    <a:pt x="18" y="278"/>
                    <a:pt x="37" y="278"/>
                  </a:cubicBezTo>
                  <a:cubicBezTo>
                    <a:pt x="49" y="278"/>
                    <a:pt x="61" y="276"/>
                    <a:pt x="70" y="273"/>
                  </a:cubicBezTo>
                  <a:cubicBezTo>
                    <a:pt x="89" y="268"/>
                    <a:pt x="106" y="259"/>
                    <a:pt x="124" y="252"/>
                  </a:cubicBezTo>
                  <a:cubicBezTo>
                    <a:pt x="145" y="242"/>
                    <a:pt x="166" y="233"/>
                    <a:pt x="187" y="223"/>
                  </a:cubicBezTo>
                  <a:cubicBezTo>
                    <a:pt x="192" y="221"/>
                    <a:pt x="198" y="217"/>
                    <a:pt x="192" y="214"/>
                  </a:cubicBezTo>
                  <a:cubicBezTo>
                    <a:pt x="190" y="214"/>
                    <a:pt x="188" y="213"/>
                    <a:pt x="186" y="213"/>
                  </a:cubicBezTo>
                  <a:cubicBezTo>
                    <a:pt x="179" y="213"/>
                    <a:pt x="170" y="217"/>
                    <a:pt x="166" y="220"/>
                  </a:cubicBezTo>
                  <a:cubicBezTo>
                    <a:pt x="147" y="227"/>
                    <a:pt x="130" y="235"/>
                    <a:pt x="111" y="243"/>
                  </a:cubicBezTo>
                  <a:cubicBezTo>
                    <a:pt x="99" y="250"/>
                    <a:pt x="84" y="258"/>
                    <a:pt x="70" y="262"/>
                  </a:cubicBezTo>
                  <a:cubicBezTo>
                    <a:pt x="67" y="263"/>
                    <a:pt x="65" y="263"/>
                    <a:pt x="62" y="263"/>
                  </a:cubicBezTo>
                  <a:cubicBezTo>
                    <a:pt x="55" y="263"/>
                    <a:pt x="47" y="261"/>
                    <a:pt x="43" y="254"/>
                  </a:cubicBezTo>
                  <a:cubicBezTo>
                    <a:pt x="32" y="239"/>
                    <a:pt x="43" y="221"/>
                    <a:pt x="51" y="208"/>
                  </a:cubicBezTo>
                  <a:cubicBezTo>
                    <a:pt x="95" y="141"/>
                    <a:pt x="142" y="76"/>
                    <a:pt x="189" y="9"/>
                  </a:cubicBezTo>
                  <a:cubicBezTo>
                    <a:pt x="191" y="5"/>
                    <a:pt x="188" y="4"/>
                    <a:pt x="187" y="4"/>
                  </a:cubicBezTo>
                  <a:cubicBezTo>
                    <a:pt x="173" y="2"/>
                    <a:pt x="159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4"/>
            <p:cNvSpPr/>
            <p:nvPr/>
          </p:nvSpPr>
          <p:spPr>
            <a:xfrm>
              <a:off x="1094275" y="1526888"/>
              <a:ext cx="8075" cy="7050"/>
            </a:xfrm>
            <a:custGeom>
              <a:avLst/>
              <a:gdLst/>
              <a:ahLst/>
              <a:cxnLst/>
              <a:rect l="l" t="t" r="r" b="b"/>
              <a:pathLst>
                <a:path w="323" h="282" extrusionOk="0">
                  <a:moveTo>
                    <a:pt x="300" y="0"/>
                  </a:moveTo>
                  <a:cubicBezTo>
                    <a:pt x="295" y="0"/>
                    <a:pt x="289" y="2"/>
                    <a:pt x="285" y="6"/>
                  </a:cubicBezTo>
                  <a:cubicBezTo>
                    <a:pt x="194" y="90"/>
                    <a:pt x="105" y="174"/>
                    <a:pt x="14" y="260"/>
                  </a:cubicBezTo>
                  <a:cubicBezTo>
                    <a:pt x="0" y="272"/>
                    <a:pt x="11" y="281"/>
                    <a:pt x="24" y="281"/>
                  </a:cubicBezTo>
                  <a:cubicBezTo>
                    <a:pt x="29" y="281"/>
                    <a:pt x="34" y="280"/>
                    <a:pt x="38" y="276"/>
                  </a:cubicBezTo>
                  <a:cubicBezTo>
                    <a:pt x="130" y="193"/>
                    <a:pt x="219" y="108"/>
                    <a:pt x="309" y="23"/>
                  </a:cubicBezTo>
                  <a:cubicBezTo>
                    <a:pt x="322" y="10"/>
                    <a:pt x="312" y="0"/>
                    <a:pt x="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4"/>
            <p:cNvSpPr/>
            <p:nvPr/>
          </p:nvSpPr>
          <p:spPr>
            <a:xfrm>
              <a:off x="1094650" y="1525663"/>
              <a:ext cx="7875" cy="6525"/>
            </a:xfrm>
            <a:custGeom>
              <a:avLst/>
              <a:gdLst/>
              <a:ahLst/>
              <a:cxnLst/>
              <a:rect l="l" t="t" r="r" b="b"/>
              <a:pathLst>
                <a:path w="315" h="261" extrusionOk="0">
                  <a:moveTo>
                    <a:pt x="30" y="1"/>
                  </a:moveTo>
                  <a:cubicBezTo>
                    <a:pt x="17" y="1"/>
                    <a:pt x="0" y="15"/>
                    <a:pt x="12" y="26"/>
                  </a:cubicBezTo>
                  <a:cubicBezTo>
                    <a:pt x="99" y="103"/>
                    <a:pt x="185" y="181"/>
                    <a:pt x="272" y="257"/>
                  </a:cubicBezTo>
                  <a:cubicBezTo>
                    <a:pt x="274" y="259"/>
                    <a:pt x="277" y="260"/>
                    <a:pt x="281" y="260"/>
                  </a:cubicBezTo>
                  <a:cubicBezTo>
                    <a:pt x="295" y="260"/>
                    <a:pt x="314" y="246"/>
                    <a:pt x="301" y="234"/>
                  </a:cubicBezTo>
                  <a:cubicBezTo>
                    <a:pt x="214" y="159"/>
                    <a:pt x="127" y="81"/>
                    <a:pt x="40" y="5"/>
                  </a:cubicBez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4"/>
            <p:cNvSpPr/>
            <p:nvPr/>
          </p:nvSpPr>
          <p:spPr>
            <a:xfrm>
              <a:off x="1105375" y="1520913"/>
              <a:ext cx="5700" cy="17800"/>
            </a:xfrm>
            <a:custGeom>
              <a:avLst/>
              <a:gdLst/>
              <a:ahLst/>
              <a:cxnLst/>
              <a:rect l="l" t="t" r="r" b="b"/>
              <a:pathLst>
                <a:path w="228" h="712" extrusionOk="0">
                  <a:moveTo>
                    <a:pt x="217" y="1"/>
                  </a:moveTo>
                  <a:cubicBezTo>
                    <a:pt x="207" y="1"/>
                    <a:pt x="192" y="5"/>
                    <a:pt x="190" y="12"/>
                  </a:cubicBezTo>
                  <a:cubicBezTo>
                    <a:pt x="127" y="243"/>
                    <a:pt x="64" y="475"/>
                    <a:pt x="1" y="707"/>
                  </a:cubicBezTo>
                  <a:cubicBezTo>
                    <a:pt x="0" y="710"/>
                    <a:pt x="4" y="711"/>
                    <a:pt x="10" y="711"/>
                  </a:cubicBezTo>
                  <a:cubicBezTo>
                    <a:pt x="20" y="711"/>
                    <a:pt x="36" y="707"/>
                    <a:pt x="38" y="700"/>
                  </a:cubicBezTo>
                  <a:cubicBezTo>
                    <a:pt x="101" y="469"/>
                    <a:pt x="163" y="237"/>
                    <a:pt x="226" y="5"/>
                  </a:cubicBezTo>
                  <a:cubicBezTo>
                    <a:pt x="227" y="2"/>
                    <a:pt x="223" y="1"/>
                    <a:pt x="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4"/>
            <p:cNvSpPr/>
            <p:nvPr/>
          </p:nvSpPr>
          <p:spPr>
            <a:xfrm>
              <a:off x="1111800" y="1526538"/>
              <a:ext cx="6050" cy="13900"/>
            </a:xfrm>
            <a:custGeom>
              <a:avLst/>
              <a:gdLst/>
              <a:ahLst/>
              <a:cxnLst/>
              <a:rect l="l" t="t" r="r" b="b"/>
              <a:pathLst>
                <a:path w="242" h="556" extrusionOk="0">
                  <a:moveTo>
                    <a:pt x="110" y="0"/>
                  </a:moveTo>
                  <a:cubicBezTo>
                    <a:pt x="100" y="0"/>
                    <a:pt x="87" y="7"/>
                    <a:pt x="86" y="15"/>
                  </a:cubicBezTo>
                  <a:cubicBezTo>
                    <a:pt x="79" y="85"/>
                    <a:pt x="78" y="157"/>
                    <a:pt x="84" y="227"/>
                  </a:cubicBezTo>
                  <a:cubicBezTo>
                    <a:pt x="85" y="233"/>
                    <a:pt x="88" y="235"/>
                    <a:pt x="93" y="235"/>
                  </a:cubicBezTo>
                  <a:cubicBezTo>
                    <a:pt x="103" y="235"/>
                    <a:pt x="117" y="227"/>
                    <a:pt x="120" y="223"/>
                  </a:cubicBezTo>
                  <a:cubicBezTo>
                    <a:pt x="126" y="213"/>
                    <a:pt x="131" y="204"/>
                    <a:pt x="137" y="194"/>
                  </a:cubicBezTo>
                  <a:lnTo>
                    <a:pt x="137" y="194"/>
                  </a:lnTo>
                  <a:cubicBezTo>
                    <a:pt x="93" y="310"/>
                    <a:pt x="48" y="426"/>
                    <a:pt x="4" y="542"/>
                  </a:cubicBezTo>
                  <a:cubicBezTo>
                    <a:pt x="0" y="552"/>
                    <a:pt x="7" y="556"/>
                    <a:pt x="16" y="556"/>
                  </a:cubicBezTo>
                  <a:cubicBezTo>
                    <a:pt x="25" y="556"/>
                    <a:pt x="36" y="551"/>
                    <a:pt x="39" y="545"/>
                  </a:cubicBezTo>
                  <a:cubicBezTo>
                    <a:pt x="105" y="370"/>
                    <a:pt x="172" y="197"/>
                    <a:pt x="238" y="22"/>
                  </a:cubicBezTo>
                  <a:cubicBezTo>
                    <a:pt x="242" y="13"/>
                    <a:pt x="236" y="9"/>
                    <a:pt x="228" y="9"/>
                  </a:cubicBezTo>
                  <a:cubicBezTo>
                    <a:pt x="219" y="9"/>
                    <a:pt x="207" y="14"/>
                    <a:pt x="203" y="20"/>
                  </a:cubicBezTo>
                  <a:cubicBezTo>
                    <a:pt x="203" y="20"/>
                    <a:pt x="203" y="20"/>
                    <a:pt x="203" y="20"/>
                  </a:cubicBezTo>
                  <a:lnTo>
                    <a:pt x="203" y="20"/>
                  </a:lnTo>
                  <a:cubicBezTo>
                    <a:pt x="176" y="68"/>
                    <a:pt x="147" y="115"/>
                    <a:pt x="119" y="163"/>
                  </a:cubicBezTo>
                  <a:lnTo>
                    <a:pt x="119" y="163"/>
                  </a:lnTo>
                  <a:cubicBezTo>
                    <a:pt x="117" y="112"/>
                    <a:pt x="119" y="61"/>
                    <a:pt x="124" y="11"/>
                  </a:cubicBezTo>
                  <a:cubicBezTo>
                    <a:pt x="124" y="3"/>
                    <a:pt x="118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4"/>
            <p:cNvSpPr/>
            <p:nvPr/>
          </p:nvSpPr>
          <p:spPr>
            <a:xfrm>
              <a:off x="841500" y="1438763"/>
              <a:ext cx="72075" cy="58000"/>
            </a:xfrm>
            <a:custGeom>
              <a:avLst/>
              <a:gdLst/>
              <a:ahLst/>
              <a:cxnLst/>
              <a:rect l="l" t="t" r="r" b="b"/>
              <a:pathLst>
                <a:path w="2883" h="2320" extrusionOk="0">
                  <a:moveTo>
                    <a:pt x="1866" y="0"/>
                  </a:moveTo>
                  <a:cubicBezTo>
                    <a:pt x="1469" y="0"/>
                    <a:pt x="1072" y="29"/>
                    <a:pt x="679" y="86"/>
                  </a:cubicBezTo>
                  <a:cubicBezTo>
                    <a:pt x="497" y="113"/>
                    <a:pt x="315" y="146"/>
                    <a:pt x="134" y="185"/>
                  </a:cubicBezTo>
                  <a:cubicBezTo>
                    <a:pt x="126" y="186"/>
                    <a:pt x="119" y="193"/>
                    <a:pt x="118" y="200"/>
                  </a:cubicBezTo>
                  <a:cubicBezTo>
                    <a:pt x="33" y="738"/>
                    <a:pt x="0" y="1286"/>
                    <a:pt x="20" y="1832"/>
                  </a:cubicBezTo>
                  <a:cubicBezTo>
                    <a:pt x="25" y="1984"/>
                    <a:pt x="33" y="2135"/>
                    <a:pt x="47" y="2286"/>
                  </a:cubicBezTo>
                  <a:cubicBezTo>
                    <a:pt x="47" y="2291"/>
                    <a:pt x="54" y="2295"/>
                    <a:pt x="58" y="2295"/>
                  </a:cubicBezTo>
                  <a:cubicBezTo>
                    <a:pt x="633" y="2312"/>
                    <a:pt x="1208" y="2320"/>
                    <a:pt x="1783" y="2320"/>
                  </a:cubicBezTo>
                  <a:cubicBezTo>
                    <a:pt x="1932" y="2320"/>
                    <a:pt x="2082" y="2319"/>
                    <a:pt x="2232" y="2318"/>
                  </a:cubicBezTo>
                  <a:cubicBezTo>
                    <a:pt x="2437" y="2317"/>
                    <a:pt x="2641" y="2315"/>
                    <a:pt x="2844" y="2311"/>
                  </a:cubicBezTo>
                  <a:cubicBezTo>
                    <a:pt x="2852" y="2311"/>
                    <a:pt x="2864" y="2305"/>
                    <a:pt x="2864" y="2294"/>
                  </a:cubicBezTo>
                  <a:cubicBezTo>
                    <a:pt x="2878" y="1650"/>
                    <a:pt x="2883" y="1007"/>
                    <a:pt x="2878" y="364"/>
                  </a:cubicBezTo>
                  <a:cubicBezTo>
                    <a:pt x="2878" y="319"/>
                    <a:pt x="2877" y="276"/>
                    <a:pt x="2877" y="230"/>
                  </a:cubicBezTo>
                  <a:cubicBezTo>
                    <a:pt x="2877" y="198"/>
                    <a:pt x="2878" y="164"/>
                    <a:pt x="2867" y="133"/>
                  </a:cubicBezTo>
                  <a:cubicBezTo>
                    <a:pt x="2856" y="101"/>
                    <a:pt x="2833" y="69"/>
                    <a:pt x="2804" y="69"/>
                  </a:cubicBezTo>
                  <a:cubicBezTo>
                    <a:pt x="2795" y="69"/>
                    <a:pt x="2785" y="72"/>
                    <a:pt x="2775" y="79"/>
                  </a:cubicBezTo>
                  <a:cubicBezTo>
                    <a:pt x="2758" y="90"/>
                    <a:pt x="2768" y="106"/>
                    <a:pt x="2781" y="106"/>
                  </a:cubicBezTo>
                  <a:cubicBezTo>
                    <a:pt x="2785" y="106"/>
                    <a:pt x="2788" y="105"/>
                    <a:pt x="2792" y="103"/>
                  </a:cubicBezTo>
                  <a:cubicBezTo>
                    <a:pt x="2794" y="101"/>
                    <a:pt x="2797" y="101"/>
                    <a:pt x="2799" y="101"/>
                  </a:cubicBezTo>
                  <a:cubicBezTo>
                    <a:pt x="2818" y="101"/>
                    <a:pt x="2831" y="146"/>
                    <a:pt x="2833" y="158"/>
                  </a:cubicBezTo>
                  <a:cubicBezTo>
                    <a:pt x="2841" y="193"/>
                    <a:pt x="2837" y="232"/>
                    <a:pt x="2838" y="269"/>
                  </a:cubicBezTo>
                  <a:cubicBezTo>
                    <a:pt x="2840" y="341"/>
                    <a:pt x="2840" y="413"/>
                    <a:pt x="2840" y="486"/>
                  </a:cubicBezTo>
                  <a:cubicBezTo>
                    <a:pt x="2841" y="634"/>
                    <a:pt x="2841" y="780"/>
                    <a:pt x="2841" y="928"/>
                  </a:cubicBezTo>
                  <a:cubicBezTo>
                    <a:pt x="2841" y="1219"/>
                    <a:pt x="2838" y="1511"/>
                    <a:pt x="2835" y="1803"/>
                  </a:cubicBezTo>
                  <a:cubicBezTo>
                    <a:pt x="2832" y="1962"/>
                    <a:pt x="2830" y="2122"/>
                    <a:pt x="2826" y="2282"/>
                  </a:cubicBezTo>
                  <a:lnTo>
                    <a:pt x="2826" y="2282"/>
                  </a:lnTo>
                  <a:cubicBezTo>
                    <a:pt x="2481" y="2289"/>
                    <a:pt x="2135" y="2292"/>
                    <a:pt x="1789" y="2292"/>
                  </a:cubicBezTo>
                  <a:cubicBezTo>
                    <a:pt x="1422" y="2292"/>
                    <a:pt x="1056" y="2288"/>
                    <a:pt x="690" y="2281"/>
                  </a:cubicBezTo>
                  <a:cubicBezTo>
                    <a:pt x="487" y="2277"/>
                    <a:pt x="284" y="2272"/>
                    <a:pt x="82" y="2267"/>
                  </a:cubicBezTo>
                  <a:lnTo>
                    <a:pt x="82" y="2267"/>
                  </a:lnTo>
                  <a:cubicBezTo>
                    <a:pt x="36" y="1728"/>
                    <a:pt x="42" y="1187"/>
                    <a:pt x="97" y="650"/>
                  </a:cubicBezTo>
                  <a:cubicBezTo>
                    <a:pt x="112" y="504"/>
                    <a:pt x="130" y="357"/>
                    <a:pt x="153" y="210"/>
                  </a:cubicBezTo>
                  <a:lnTo>
                    <a:pt x="153" y="210"/>
                  </a:lnTo>
                  <a:cubicBezTo>
                    <a:pt x="711" y="91"/>
                    <a:pt x="1280" y="30"/>
                    <a:pt x="1848" y="30"/>
                  </a:cubicBezTo>
                  <a:cubicBezTo>
                    <a:pt x="1924" y="30"/>
                    <a:pt x="2000" y="31"/>
                    <a:pt x="2077" y="34"/>
                  </a:cubicBezTo>
                  <a:cubicBezTo>
                    <a:pt x="2259" y="39"/>
                    <a:pt x="2443" y="49"/>
                    <a:pt x="2624" y="67"/>
                  </a:cubicBezTo>
                  <a:cubicBezTo>
                    <a:pt x="2643" y="67"/>
                    <a:pt x="2661" y="38"/>
                    <a:pt x="2637" y="36"/>
                  </a:cubicBezTo>
                  <a:cubicBezTo>
                    <a:pt x="2380" y="12"/>
                    <a:pt x="2123" y="0"/>
                    <a:pt x="1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4"/>
            <p:cNvSpPr/>
            <p:nvPr/>
          </p:nvSpPr>
          <p:spPr>
            <a:xfrm>
              <a:off x="840925" y="1479513"/>
              <a:ext cx="16200" cy="20550"/>
            </a:xfrm>
            <a:custGeom>
              <a:avLst/>
              <a:gdLst/>
              <a:ahLst/>
              <a:cxnLst/>
              <a:rect l="l" t="t" r="r" b="b"/>
              <a:pathLst>
                <a:path w="648" h="822" extrusionOk="0">
                  <a:moveTo>
                    <a:pt x="502" y="1"/>
                  </a:moveTo>
                  <a:cubicBezTo>
                    <a:pt x="402" y="12"/>
                    <a:pt x="300" y="18"/>
                    <a:pt x="199" y="18"/>
                  </a:cubicBezTo>
                  <a:cubicBezTo>
                    <a:pt x="145" y="18"/>
                    <a:pt x="91" y="16"/>
                    <a:pt x="38" y="13"/>
                  </a:cubicBezTo>
                  <a:cubicBezTo>
                    <a:pt x="22" y="13"/>
                    <a:pt x="0" y="39"/>
                    <a:pt x="24" y="40"/>
                  </a:cubicBezTo>
                  <a:cubicBezTo>
                    <a:pt x="78" y="43"/>
                    <a:pt x="132" y="45"/>
                    <a:pt x="186" y="45"/>
                  </a:cubicBezTo>
                  <a:cubicBezTo>
                    <a:pt x="285" y="45"/>
                    <a:pt x="384" y="39"/>
                    <a:pt x="483" y="28"/>
                  </a:cubicBezTo>
                  <a:lnTo>
                    <a:pt x="483" y="28"/>
                  </a:lnTo>
                  <a:cubicBezTo>
                    <a:pt x="525" y="290"/>
                    <a:pt x="566" y="551"/>
                    <a:pt x="608" y="813"/>
                  </a:cubicBezTo>
                  <a:cubicBezTo>
                    <a:pt x="609" y="819"/>
                    <a:pt x="615" y="822"/>
                    <a:pt x="621" y="822"/>
                  </a:cubicBezTo>
                  <a:cubicBezTo>
                    <a:pt x="633" y="822"/>
                    <a:pt x="647" y="814"/>
                    <a:pt x="645" y="803"/>
                  </a:cubicBezTo>
                  <a:cubicBezTo>
                    <a:pt x="603" y="538"/>
                    <a:pt x="561" y="274"/>
                    <a:pt x="519" y="9"/>
                  </a:cubicBezTo>
                  <a:cubicBezTo>
                    <a:pt x="518" y="3"/>
                    <a:pt x="507" y="1"/>
                    <a:pt x="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4"/>
            <p:cNvSpPr/>
            <p:nvPr/>
          </p:nvSpPr>
          <p:spPr>
            <a:xfrm>
              <a:off x="873675" y="1436788"/>
              <a:ext cx="925" cy="5325"/>
            </a:xfrm>
            <a:custGeom>
              <a:avLst/>
              <a:gdLst/>
              <a:ahLst/>
              <a:cxnLst/>
              <a:rect l="l" t="t" r="r" b="b"/>
              <a:pathLst>
                <a:path w="37" h="213" extrusionOk="0">
                  <a:moveTo>
                    <a:pt x="25" y="0"/>
                  </a:moveTo>
                  <a:cubicBezTo>
                    <a:pt x="24" y="0"/>
                    <a:pt x="23" y="1"/>
                    <a:pt x="21" y="1"/>
                  </a:cubicBezTo>
                  <a:cubicBezTo>
                    <a:pt x="16" y="2"/>
                    <a:pt x="1" y="8"/>
                    <a:pt x="1" y="15"/>
                  </a:cubicBezTo>
                  <a:lnTo>
                    <a:pt x="1" y="203"/>
                  </a:lnTo>
                  <a:cubicBezTo>
                    <a:pt x="1" y="210"/>
                    <a:pt x="7" y="212"/>
                    <a:pt x="12" y="212"/>
                  </a:cubicBezTo>
                  <a:cubicBezTo>
                    <a:pt x="14" y="212"/>
                    <a:pt x="15" y="212"/>
                    <a:pt x="16" y="212"/>
                  </a:cubicBezTo>
                  <a:cubicBezTo>
                    <a:pt x="21" y="211"/>
                    <a:pt x="37" y="207"/>
                    <a:pt x="37" y="197"/>
                  </a:cubicBezTo>
                  <a:lnTo>
                    <a:pt x="37" y="10"/>
                  </a:ln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4"/>
            <p:cNvSpPr/>
            <p:nvPr/>
          </p:nvSpPr>
          <p:spPr>
            <a:xfrm>
              <a:off x="874575" y="1447763"/>
              <a:ext cx="1425" cy="3800"/>
            </a:xfrm>
            <a:custGeom>
              <a:avLst/>
              <a:gdLst/>
              <a:ahLst/>
              <a:cxnLst/>
              <a:rect l="l" t="t" r="r" b="b"/>
              <a:pathLst>
                <a:path w="57" h="152" extrusionOk="0">
                  <a:moveTo>
                    <a:pt x="37" y="1"/>
                  </a:moveTo>
                  <a:cubicBezTo>
                    <a:pt x="28" y="1"/>
                    <a:pt x="19" y="5"/>
                    <a:pt x="17" y="14"/>
                  </a:cubicBezTo>
                  <a:cubicBezTo>
                    <a:pt x="3" y="54"/>
                    <a:pt x="1" y="100"/>
                    <a:pt x="12" y="141"/>
                  </a:cubicBezTo>
                  <a:cubicBezTo>
                    <a:pt x="15" y="149"/>
                    <a:pt x="22" y="151"/>
                    <a:pt x="29" y="151"/>
                  </a:cubicBezTo>
                  <a:cubicBezTo>
                    <a:pt x="31" y="151"/>
                    <a:pt x="32" y="151"/>
                    <a:pt x="34" y="151"/>
                  </a:cubicBezTo>
                  <a:cubicBezTo>
                    <a:pt x="42" y="148"/>
                    <a:pt x="53" y="140"/>
                    <a:pt x="50" y="130"/>
                  </a:cubicBezTo>
                  <a:cubicBezTo>
                    <a:pt x="39" y="94"/>
                    <a:pt x="41" y="53"/>
                    <a:pt x="53" y="18"/>
                  </a:cubicBezTo>
                  <a:cubicBezTo>
                    <a:pt x="56" y="7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4"/>
            <p:cNvSpPr/>
            <p:nvPr/>
          </p:nvSpPr>
          <p:spPr>
            <a:xfrm>
              <a:off x="874775" y="1456813"/>
              <a:ext cx="1375" cy="3125"/>
            </a:xfrm>
            <a:custGeom>
              <a:avLst/>
              <a:gdLst/>
              <a:ahLst/>
              <a:cxnLst/>
              <a:rect l="l" t="t" r="r" b="b"/>
              <a:pathLst>
                <a:path w="55" h="125" extrusionOk="0">
                  <a:moveTo>
                    <a:pt x="31" y="1"/>
                  </a:moveTo>
                  <a:cubicBezTo>
                    <a:pt x="30" y="1"/>
                    <a:pt x="29" y="1"/>
                    <a:pt x="28" y="1"/>
                  </a:cubicBezTo>
                  <a:cubicBezTo>
                    <a:pt x="19" y="2"/>
                    <a:pt x="9" y="7"/>
                    <a:pt x="7" y="18"/>
                  </a:cubicBezTo>
                  <a:cubicBezTo>
                    <a:pt x="0" y="51"/>
                    <a:pt x="3" y="85"/>
                    <a:pt x="15" y="116"/>
                  </a:cubicBezTo>
                  <a:cubicBezTo>
                    <a:pt x="18" y="122"/>
                    <a:pt x="23" y="124"/>
                    <a:pt x="29" y="124"/>
                  </a:cubicBezTo>
                  <a:cubicBezTo>
                    <a:pt x="31" y="124"/>
                    <a:pt x="34" y="124"/>
                    <a:pt x="36" y="123"/>
                  </a:cubicBezTo>
                  <a:cubicBezTo>
                    <a:pt x="41" y="121"/>
                    <a:pt x="46" y="119"/>
                    <a:pt x="49" y="115"/>
                  </a:cubicBezTo>
                  <a:cubicBezTo>
                    <a:pt x="51" y="113"/>
                    <a:pt x="54" y="109"/>
                    <a:pt x="52" y="104"/>
                  </a:cubicBezTo>
                  <a:cubicBezTo>
                    <a:pt x="41" y="74"/>
                    <a:pt x="39" y="43"/>
                    <a:pt x="45" y="12"/>
                  </a:cubicBezTo>
                  <a:cubicBezTo>
                    <a:pt x="47" y="4"/>
                    <a:pt x="37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4"/>
            <p:cNvSpPr/>
            <p:nvPr/>
          </p:nvSpPr>
          <p:spPr>
            <a:xfrm>
              <a:off x="875525" y="1464863"/>
              <a:ext cx="950" cy="4400"/>
            </a:xfrm>
            <a:custGeom>
              <a:avLst/>
              <a:gdLst/>
              <a:ahLst/>
              <a:cxnLst/>
              <a:rect l="l" t="t" r="r" b="b"/>
              <a:pathLst>
                <a:path w="38" h="176" extrusionOk="0">
                  <a:moveTo>
                    <a:pt x="21" y="1"/>
                  </a:moveTo>
                  <a:cubicBezTo>
                    <a:pt x="15" y="1"/>
                    <a:pt x="0" y="6"/>
                    <a:pt x="0" y="16"/>
                  </a:cubicBezTo>
                  <a:lnTo>
                    <a:pt x="0" y="164"/>
                  </a:lnTo>
                  <a:cubicBezTo>
                    <a:pt x="0" y="173"/>
                    <a:pt x="10" y="176"/>
                    <a:pt x="17" y="176"/>
                  </a:cubicBezTo>
                  <a:cubicBezTo>
                    <a:pt x="24" y="175"/>
                    <a:pt x="38" y="170"/>
                    <a:pt x="38" y="160"/>
                  </a:cubicBezTo>
                  <a:lnTo>
                    <a:pt x="38" y="13"/>
                  </a:lnTo>
                  <a:cubicBezTo>
                    <a:pt x="38" y="4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4"/>
            <p:cNvSpPr/>
            <p:nvPr/>
          </p:nvSpPr>
          <p:spPr>
            <a:xfrm>
              <a:off x="875800" y="1473863"/>
              <a:ext cx="975" cy="4475"/>
            </a:xfrm>
            <a:custGeom>
              <a:avLst/>
              <a:gdLst/>
              <a:ahLst/>
              <a:cxnLst/>
              <a:rect l="l" t="t" r="r" b="b"/>
              <a:pathLst>
                <a:path w="39" h="179" extrusionOk="0">
                  <a:moveTo>
                    <a:pt x="21" y="0"/>
                  </a:moveTo>
                  <a:cubicBezTo>
                    <a:pt x="14" y="1"/>
                    <a:pt x="1" y="7"/>
                    <a:pt x="1" y="17"/>
                  </a:cubicBezTo>
                  <a:lnTo>
                    <a:pt x="1" y="164"/>
                  </a:lnTo>
                  <a:cubicBezTo>
                    <a:pt x="1" y="174"/>
                    <a:pt x="10" y="178"/>
                    <a:pt x="18" y="178"/>
                  </a:cubicBezTo>
                  <a:cubicBezTo>
                    <a:pt x="25" y="178"/>
                    <a:pt x="39" y="172"/>
                    <a:pt x="39" y="162"/>
                  </a:cubicBezTo>
                  <a:lnTo>
                    <a:pt x="39" y="14"/>
                  </a:lnTo>
                  <a:cubicBezTo>
                    <a:pt x="39" y="3"/>
                    <a:pt x="30" y="0"/>
                    <a:pt x="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4"/>
            <p:cNvSpPr/>
            <p:nvPr/>
          </p:nvSpPr>
          <p:spPr>
            <a:xfrm>
              <a:off x="875325" y="1481613"/>
              <a:ext cx="1500" cy="6050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6" y="1"/>
                  </a:moveTo>
                  <a:cubicBezTo>
                    <a:pt x="35" y="1"/>
                    <a:pt x="22" y="7"/>
                    <a:pt x="22" y="16"/>
                  </a:cubicBezTo>
                  <a:cubicBezTo>
                    <a:pt x="14" y="87"/>
                    <a:pt x="7" y="159"/>
                    <a:pt x="1" y="230"/>
                  </a:cubicBezTo>
                  <a:cubicBezTo>
                    <a:pt x="0" y="238"/>
                    <a:pt x="6" y="241"/>
                    <a:pt x="14" y="241"/>
                  </a:cubicBezTo>
                  <a:cubicBezTo>
                    <a:pt x="24" y="241"/>
                    <a:pt x="38" y="235"/>
                    <a:pt x="38" y="226"/>
                  </a:cubicBezTo>
                  <a:cubicBezTo>
                    <a:pt x="44" y="156"/>
                    <a:pt x="53" y="83"/>
                    <a:pt x="59" y="12"/>
                  </a:cubicBezTo>
                  <a:cubicBezTo>
                    <a:pt x="59" y="4"/>
                    <a:pt x="53" y="1"/>
                    <a:pt x="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4"/>
            <p:cNvSpPr/>
            <p:nvPr/>
          </p:nvSpPr>
          <p:spPr>
            <a:xfrm>
              <a:off x="875200" y="1489638"/>
              <a:ext cx="975" cy="5375"/>
            </a:xfrm>
            <a:custGeom>
              <a:avLst/>
              <a:gdLst/>
              <a:ahLst/>
              <a:cxnLst/>
              <a:rect l="l" t="t" r="r" b="b"/>
              <a:pathLst>
                <a:path w="39" h="215" extrusionOk="0">
                  <a:moveTo>
                    <a:pt x="20" y="1"/>
                  </a:moveTo>
                  <a:cubicBezTo>
                    <a:pt x="14" y="1"/>
                    <a:pt x="1" y="6"/>
                    <a:pt x="1" y="16"/>
                  </a:cubicBezTo>
                  <a:lnTo>
                    <a:pt x="1" y="203"/>
                  </a:lnTo>
                  <a:cubicBezTo>
                    <a:pt x="1" y="213"/>
                    <a:pt x="9" y="215"/>
                    <a:pt x="17" y="215"/>
                  </a:cubicBezTo>
                  <a:cubicBezTo>
                    <a:pt x="24" y="215"/>
                    <a:pt x="38" y="209"/>
                    <a:pt x="38" y="199"/>
                  </a:cubicBezTo>
                  <a:lnTo>
                    <a:pt x="38" y="12"/>
                  </a:lnTo>
                  <a:cubicBezTo>
                    <a:pt x="38" y="3"/>
                    <a:pt x="29" y="1"/>
                    <a:pt x="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4"/>
            <p:cNvSpPr/>
            <p:nvPr/>
          </p:nvSpPr>
          <p:spPr>
            <a:xfrm>
              <a:off x="875200" y="1496113"/>
              <a:ext cx="975" cy="3425"/>
            </a:xfrm>
            <a:custGeom>
              <a:avLst/>
              <a:gdLst/>
              <a:ahLst/>
              <a:cxnLst/>
              <a:rect l="l" t="t" r="r" b="b"/>
              <a:pathLst>
                <a:path w="39" h="137" extrusionOk="0">
                  <a:moveTo>
                    <a:pt x="30" y="1"/>
                  </a:moveTo>
                  <a:cubicBezTo>
                    <a:pt x="19" y="1"/>
                    <a:pt x="1" y="6"/>
                    <a:pt x="1" y="14"/>
                  </a:cubicBezTo>
                  <a:lnTo>
                    <a:pt x="1" y="135"/>
                  </a:lnTo>
                  <a:cubicBezTo>
                    <a:pt x="1" y="136"/>
                    <a:pt x="3" y="136"/>
                    <a:pt x="7" y="136"/>
                  </a:cubicBezTo>
                  <a:cubicBezTo>
                    <a:pt x="18" y="136"/>
                    <a:pt x="38" y="132"/>
                    <a:pt x="38" y="125"/>
                  </a:cubicBezTo>
                  <a:lnTo>
                    <a:pt x="38" y="3"/>
                  </a:lnTo>
                  <a:cubicBezTo>
                    <a:pt x="38" y="2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74"/>
            <p:cNvSpPr/>
            <p:nvPr/>
          </p:nvSpPr>
          <p:spPr>
            <a:xfrm>
              <a:off x="878825" y="1467963"/>
              <a:ext cx="5400" cy="500"/>
            </a:xfrm>
            <a:custGeom>
              <a:avLst/>
              <a:gdLst/>
              <a:ahLst/>
              <a:cxnLst/>
              <a:rect l="l" t="t" r="r" b="b"/>
              <a:pathLst>
                <a:path w="216" h="20" extrusionOk="0">
                  <a:moveTo>
                    <a:pt x="29" y="0"/>
                  </a:moveTo>
                  <a:cubicBezTo>
                    <a:pt x="21" y="0"/>
                    <a:pt x="8" y="3"/>
                    <a:pt x="4" y="10"/>
                  </a:cubicBezTo>
                  <a:cubicBezTo>
                    <a:pt x="1" y="19"/>
                    <a:pt x="9" y="20"/>
                    <a:pt x="13" y="20"/>
                  </a:cubicBezTo>
                  <a:lnTo>
                    <a:pt x="185" y="20"/>
                  </a:lnTo>
                  <a:cubicBezTo>
                    <a:pt x="193" y="20"/>
                    <a:pt x="206" y="17"/>
                    <a:pt x="210" y="9"/>
                  </a:cubicBezTo>
                  <a:cubicBezTo>
                    <a:pt x="215" y="1"/>
                    <a:pt x="206" y="0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74"/>
            <p:cNvSpPr/>
            <p:nvPr/>
          </p:nvSpPr>
          <p:spPr>
            <a:xfrm>
              <a:off x="885225" y="1467963"/>
              <a:ext cx="3600" cy="525"/>
            </a:xfrm>
            <a:custGeom>
              <a:avLst/>
              <a:gdLst/>
              <a:ahLst/>
              <a:cxnLst/>
              <a:rect l="l" t="t" r="r" b="b"/>
              <a:pathLst>
                <a:path w="144" h="21" extrusionOk="0">
                  <a:moveTo>
                    <a:pt x="30" y="0"/>
                  </a:moveTo>
                  <a:cubicBezTo>
                    <a:pt x="22" y="0"/>
                    <a:pt x="11" y="2"/>
                    <a:pt x="6" y="10"/>
                  </a:cubicBezTo>
                  <a:cubicBezTo>
                    <a:pt x="0" y="19"/>
                    <a:pt x="10" y="21"/>
                    <a:pt x="15" y="21"/>
                  </a:cubicBezTo>
                  <a:lnTo>
                    <a:pt x="113" y="21"/>
                  </a:lnTo>
                  <a:cubicBezTo>
                    <a:pt x="120" y="21"/>
                    <a:pt x="132" y="19"/>
                    <a:pt x="137" y="10"/>
                  </a:cubicBezTo>
                  <a:cubicBezTo>
                    <a:pt x="143" y="2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4"/>
            <p:cNvSpPr/>
            <p:nvPr/>
          </p:nvSpPr>
          <p:spPr>
            <a:xfrm>
              <a:off x="890800" y="1468138"/>
              <a:ext cx="4075" cy="1025"/>
            </a:xfrm>
            <a:custGeom>
              <a:avLst/>
              <a:gdLst/>
              <a:ahLst/>
              <a:cxnLst/>
              <a:rect l="l" t="t" r="r" b="b"/>
              <a:pathLst>
                <a:path w="163" h="41" extrusionOk="0">
                  <a:moveTo>
                    <a:pt x="149" y="1"/>
                  </a:moveTo>
                  <a:cubicBezTo>
                    <a:pt x="147" y="1"/>
                    <a:pt x="146" y="1"/>
                    <a:pt x="145" y="1"/>
                  </a:cubicBezTo>
                  <a:cubicBezTo>
                    <a:pt x="103" y="4"/>
                    <a:pt x="63" y="10"/>
                    <a:pt x="22" y="14"/>
                  </a:cubicBezTo>
                  <a:cubicBezTo>
                    <a:pt x="14" y="15"/>
                    <a:pt x="2" y="19"/>
                    <a:pt x="1" y="29"/>
                  </a:cubicBezTo>
                  <a:cubicBezTo>
                    <a:pt x="0" y="38"/>
                    <a:pt x="8" y="41"/>
                    <a:pt x="15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60" y="38"/>
                    <a:pt x="99" y="32"/>
                    <a:pt x="141" y="28"/>
                  </a:cubicBezTo>
                  <a:cubicBezTo>
                    <a:pt x="149" y="27"/>
                    <a:pt x="160" y="23"/>
                    <a:pt x="161" y="13"/>
                  </a:cubicBezTo>
                  <a:cubicBezTo>
                    <a:pt x="162" y="4"/>
                    <a:pt x="155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4"/>
            <p:cNvSpPr/>
            <p:nvPr/>
          </p:nvSpPr>
          <p:spPr>
            <a:xfrm>
              <a:off x="897150" y="1467963"/>
              <a:ext cx="3000" cy="550"/>
            </a:xfrm>
            <a:custGeom>
              <a:avLst/>
              <a:gdLst/>
              <a:ahLst/>
              <a:cxnLst/>
              <a:rect l="l" t="t" r="r" b="b"/>
              <a:pathLst>
                <a:path w="120" h="22" extrusionOk="0">
                  <a:moveTo>
                    <a:pt x="31" y="0"/>
                  </a:moveTo>
                  <a:cubicBezTo>
                    <a:pt x="23" y="0"/>
                    <a:pt x="11" y="3"/>
                    <a:pt x="6" y="10"/>
                  </a:cubicBezTo>
                  <a:cubicBezTo>
                    <a:pt x="1" y="19"/>
                    <a:pt x="10" y="22"/>
                    <a:pt x="16" y="22"/>
                  </a:cubicBezTo>
                  <a:lnTo>
                    <a:pt x="91" y="22"/>
                  </a:lnTo>
                  <a:cubicBezTo>
                    <a:pt x="98" y="22"/>
                    <a:pt x="109" y="20"/>
                    <a:pt x="114" y="11"/>
                  </a:cubicBezTo>
                  <a:cubicBezTo>
                    <a:pt x="120" y="4"/>
                    <a:pt x="111" y="0"/>
                    <a:pt x="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4"/>
            <p:cNvSpPr/>
            <p:nvPr/>
          </p:nvSpPr>
          <p:spPr>
            <a:xfrm>
              <a:off x="902700" y="1467963"/>
              <a:ext cx="2625" cy="525"/>
            </a:xfrm>
            <a:custGeom>
              <a:avLst/>
              <a:gdLst/>
              <a:ahLst/>
              <a:cxnLst/>
              <a:rect l="l" t="t" r="r" b="b"/>
              <a:pathLst>
                <a:path w="105" h="21" extrusionOk="0">
                  <a:moveTo>
                    <a:pt x="30" y="0"/>
                  </a:moveTo>
                  <a:cubicBezTo>
                    <a:pt x="25" y="0"/>
                    <a:pt x="20" y="1"/>
                    <a:pt x="16" y="4"/>
                  </a:cubicBezTo>
                  <a:cubicBezTo>
                    <a:pt x="13" y="5"/>
                    <a:pt x="7" y="8"/>
                    <a:pt x="5" y="11"/>
                  </a:cubicBezTo>
                  <a:cubicBezTo>
                    <a:pt x="0" y="19"/>
                    <a:pt x="9" y="21"/>
                    <a:pt x="15" y="21"/>
                  </a:cubicBezTo>
                  <a:lnTo>
                    <a:pt x="76" y="21"/>
                  </a:lnTo>
                  <a:cubicBezTo>
                    <a:pt x="81" y="21"/>
                    <a:pt x="85" y="20"/>
                    <a:pt x="89" y="17"/>
                  </a:cubicBezTo>
                  <a:cubicBezTo>
                    <a:pt x="92" y="16"/>
                    <a:pt x="97" y="12"/>
                    <a:pt x="99" y="9"/>
                  </a:cubicBezTo>
                  <a:cubicBezTo>
                    <a:pt x="105" y="1"/>
                    <a:pt x="95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4"/>
            <p:cNvSpPr/>
            <p:nvPr/>
          </p:nvSpPr>
          <p:spPr>
            <a:xfrm>
              <a:off x="906700" y="1467963"/>
              <a:ext cx="4150" cy="1150"/>
            </a:xfrm>
            <a:custGeom>
              <a:avLst/>
              <a:gdLst/>
              <a:ahLst/>
              <a:cxnLst/>
              <a:rect l="l" t="t" r="r" b="b"/>
              <a:pathLst>
                <a:path w="166" h="46" extrusionOk="0">
                  <a:moveTo>
                    <a:pt x="30" y="1"/>
                  </a:moveTo>
                  <a:cubicBezTo>
                    <a:pt x="23" y="1"/>
                    <a:pt x="12" y="5"/>
                    <a:pt x="7" y="9"/>
                  </a:cubicBezTo>
                  <a:cubicBezTo>
                    <a:pt x="1" y="14"/>
                    <a:pt x="3" y="19"/>
                    <a:pt x="10" y="20"/>
                  </a:cubicBezTo>
                  <a:cubicBezTo>
                    <a:pt x="51" y="29"/>
                    <a:pt x="91" y="36"/>
                    <a:pt x="132" y="46"/>
                  </a:cubicBezTo>
                  <a:cubicBezTo>
                    <a:pt x="133" y="46"/>
                    <a:pt x="134" y="46"/>
                    <a:pt x="135" y="46"/>
                  </a:cubicBezTo>
                  <a:cubicBezTo>
                    <a:pt x="143" y="46"/>
                    <a:pt x="152" y="42"/>
                    <a:pt x="158" y="37"/>
                  </a:cubicBezTo>
                  <a:cubicBezTo>
                    <a:pt x="165" y="32"/>
                    <a:pt x="162" y="29"/>
                    <a:pt x="156" y="27"/>
                  </a:cubicBezTo>
                  <a:cubicBezTo>
                    <a:pt x="114" y="19"/>
                    <a:pt x="74" y="10"/>
                    <a:pt x="33" y="1"/>
                  </a:cubicBezTo>
                  <a:cubicBezTo>
                    <a:pt x="32" y="1"/>
                    <a:pt x="31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4"/>
            <p:cNvSpPr/>
            <p:nvPr/>
          </p:nvSpPr>
          <p:spPr>
            <a:xfrm>
              <a:off x="912250" y="1468438"/>
              <a:ext cx="4975" cy="1100"/>
            </a:xfrm>
            <a:custGeom>
              <a:avLst/>
              <a:gdLst/>
              <a:ahLst/>
              <a:cxnLst/>
              <a:rect l="l" t="t" r="r" b="b"/>
              <a:pathLst>
                <a:path w="199" h="44" extrusionOk="0">
                  <a:moveTo>
                    <a:pt x="181" y="1"/>
                  </a:moveTo>
                  <a:lnTo>
                    <a:pt x="22" y="16"/>
                  </a:lnTo>
                  <a:cubicBezTo>
                    <a:pt x="15" y="17"/>
                    <a:pt x="2" y="21"/>
                    <a:pt x="1" y="32"/>
                  </a:cubicBezTo>
                  <a:cubicBezTo>
                    <a:pt x="0" y="41"/>
                    <a:pt x="8" y="43"/>
                    <a:pt x="15" y="43"/>
                  </a:cubicBezTo>
                  <a:cubicBezTo>
                    <a:pt x="16" y="43"/>
                    <a:pt x="17" y="43"/>
                    <a:pt x="18" y="43"/>
                  </a:cubicBezTo>
                  <a:lnTo>
                    <a:pt x="177" y="28"/>
                  </a:lnTo>
                  <a:cubicBezTo>
                    <a:pt x="185" y="27"/>
                    <a:pt x="197" y="22"/>
                    <a:pt x="198" y="12"/>
                  </a:cubicBezTo>
                  <a:cubicBezTo>
                    <a:pt x="199" y="2"/>
                    <a:pt x="187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4"/>
            <p:cNvSpPr/>
            <p:nvPr/>
          </p:nvSpPr>
          <p:spPr>
            <a:xfrm>
              <a:off x="891000" y="1450688"/>
              <a:ext cx="9475" cy="7650"/>
            </a:xfrm>
            <a:custGeom>
              <a:avLst/>
              <a:gdLst/>
              <a:ahLst/>
              <a:cxnLst/>
              <a:rect l="l" t="t" r="r" b="b"/>
              <a:pathLst>
                <a:path w="379" h="306" extrusionOk="0">
                  <a:moveTo>
                    <a:pt x="364" y="0"/>
                  </a:moveTo>
                  <a:cubicBezTo>
                    <a:pt x="356" y="0"/>
                    <a:pt x="347" y="4"/>
                    <a:pt x="343" y="8"/>
                  </a:cubicBezTo>
                  <a:cubicBezTo>
                    <a:pt x="226" y="99"/>
                    <a:pt x="113" y="197"/>
                    <a:pt x="6" y="299"/>
                  </a:cubicBezTo>
                  <a:cubicBezTo>
                    <a:pt x="0" y="306"/>
                    <a:pt x="12" y="306"/>
                    <a:pt x="16" y="306"/>
                  </a:cubicBezTo>
                  <a:cubicBezTo>
                    <a:pt x="23" y="306"/>
                    <a:pt x="33" y="302"/>
                    <a:pt x="40" y="297"/>
                  </a:cubicBezTo>
                  <a:cubicBezTo>
                    <a:pt x="146" y="194"/>
                    <a:pt x="257" y="99"/>
                    <a:pt x="371" y="9"/>
                  </a:cubicBezTo>
                  <a:cubicBezTo>
                    <a:pt x="378" y="4"/>
                    <a:pt x="376" y="2"/>
                    <a:pt x="369" y="1"/>
                  </a:cubicBezTo>
                  <a:cubicBezTo>
                    <a:pt x="367" y="0"/>
                    <a:pt x="366" y="0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4"/>
            <p:cNvSpPr/>
            <p:nvPr/>
          </p:nvSpPr>
          <p:spPr>
            <a:xfrm>
              <a:off x="892675" y="1449613"/>
              <a:ext cx="8625" cy="9075"/>
            </a:xfrm>
            <a:custGeom>
              <a:avLst/>
              <a:gdLst/>
              <a:ahLst/>
              <a:cxnLst/>
              <a:rect l="l" t="t" r="r" b="b"/>
              <a:pathLst>
                <a:path w="345" h="363" extrusionOk="0">
                  <a:moveTo>
                    <a:pt x="32" y="0"/>
                  </a:moveTo>
                  <a:cubicBezTo>
                    <a:pt x="18" y="0"/>
                    <a:pt x="1" y="11"/>
                    <a:pt x="11" y="21"/>
                  </a:cubicBezTo>
                  <a:cubicBezTo>
                    <a:pt x="111" y="130"/>
                    <a:pt x="210" y="241"/>
                    <a:pt x="303" y="357"/>
                  </a:cubicBezTo>
                  <a:cubicBezTo>
                    <a:pt x="306" y="361"/>
                    <a:pt x="310" y="362"/>
                    <a:pt x="315" y="362"/>
                  </a:cubicBezTo>
                  <a:cubicBezTo>
                    <a:pt x="329" y="362"/>
                    <a:pt x="345" y="351"/>
                    <a:pt x="336" y="341"/>
                  </a:cubicBezTo>
                  <a:cubicBezTo>
                    <a:pt x="243" y="225"/>
                    <a:pt x="144" y="112"/>
                    <a:pt x="44" y="4"/>
                  </a:cubicBezTo>
                  <a:cubicBezTo>
                    <a:pt x="41" y="2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4"/>
            <p:cNvSpPr/>
            <p:nvPr/>
          </p:nvSpPr>
          <p:spPr>
            <a:xfrm>
              <a:off x="892225" y="1477888"/>
              <a:ext cx="7500" cy="10600"/>
            </a:xfrm>
            <a:custGeom>
              <a:avLst/>
              <a:gdLst/>
              <a:ahLst/>
              <a:cxnLst/>
              <a:rect l="l" t="t" r="r" b="b"/>
              <a:pathLst>
                <a:path w="300" h="424" extrusionOk="0">
                  <a:moveTo>
                    <a:pt x="29" y="0"/>
                  </a:moveTo>
                  <a:cubicBezTo>
                    <a:pt x="16" y="0"/>
                    <a:pt x="1" y="12"/>
                    <a:pt x="8" y="23"/>
                  </a:cubicBezTo>
                  <a:cubicBezTo>
                    <a:pt x="27" y="57"/>
                    <a:pt x="48" y="90"/>
                    <a:pt x="70" y="122"/>
                  </a:cubicBezTo>
                  <a:cubicBezTo>
                    <a:pt x="88" y="148"/>
                    <a:pt x="109" y="186"/>
                    <a:pt x="140" y="196"/>
                  </a:cubicBezTo>
                  <a:cubicBezTo>
                    <a:pt x="146" y="198"/>
                    <a:pt x="151" y="199"/>
                    <a:pt x="157" y="199"/>
                  </a:cubicBezTo>
                  <a:cubicBezTo>
                    <a:pt x="180" y="199"/>
                    <a:pt x="198" y="182"/>
                    <a:pt x="213" y="163"/>
                  </a:cubicBezTo>
                  <a:cubicBezTo>
                    <a:pt x="214" y="162"/>
                    <a:pt x="215" y="161"/>
                    <a:pt x="216" y="160"/>
                  </a:cubicBezTo>
                  <a:lnTo>
                    <a:pt x="216" y="160"/>
                  </a:lnTo>
                  <a:cubicBezTo>
                    <a:pt x="176" y="245"/>
                    <a:pt x="129" y="327"/>
                    <a:pt x="75" y="404"/>
                  </a:cubicBezTo>
                  <a:cubicBezTo>
                    <a:pt x="67" y="417"/>
                    <a:pt x="76" y="424"/>
                    <a:pt x="88" y="424"/>
                  </a:cubicBezTo>
                  <a:cubicBezTo>
                    <a:pt x="95" y="424"/>
                    <a:pt x="103" y="421"/>
                    <a:pt x="107" y="416"/>
                  </a:cubicBezTo>
                  <a:cubicBezTo>
                    <a:pt x="182" y="307"/>
                    <a:pt x="246" y="188"/>
                    <a:pt x="295" y="63"/>
                  </a:cubicBezTo>
                  <a:cubicBezTo>
                    <a:pt x="299" y="51"/>
                    <a:pt x="291" y="47"/>
                    <a:pt x="282" y="47"/>
                  </a:cubicBezTo>
                  <a:cubicBezTo>
                    <a:pt x="274" y="47"/>
                    <a:pt x="266" y="50"/>
                    <a:pt x="262" y="54"/>
                  </a:cubicBezTo>
                  <a:cubicBezTo>
                    <a:pt x="241" y="79"/>
                    <a:pt x="220" y="105"/>
                    <a:pt x="201" y="130"/>
                  </a:cubicBezTo>
                  <a:cubicBezTo>
                    <a:pt x="191" y="140"/>
                    <a:pt x="182" y="153"/>
                    <a:pt x="174" y="163"/>
                  </a:cubicBezTo>
                  <a:cubicBezTo>
                    <a:pt x="169" y="167"/>
                    <a:pt x="167" y="170"/>
                    <a:pt x="164" y="170"/>
                  </a:cubicBezTo>
                  <a:cubicBezTo>
                    <a:pt x="162" y="170"/>
                    <a:pt x="161" y="170"/>
                    <a:pt x="158" y="168"/>
                  </a:cubicBezTo>
                  <a:cubicBezTo>
                    <a:pt x="151" y="166"/>
                    <a:pt x="146" y="158"/>
                    <a:pt x="141" y="154"/>
                  </a:cubicBezTo>
                  <a:cubicBezTo>
                    <a:pt x="102" y="110"/>
                    <a:pt x="71" y="59"/>
                    <a:pt x="41" y="7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4"/>
            <p:cNvSpPr/>
            <p:nvPr/>
          </p:nvSpPr>
          <p:spPr>
            <a:xfrm>
              <a:off x="852650" y="1460413"/>
              <a:ext cx="11025" cy="14800"/>
            </a:xfrm>
            <a:custGeom>
              <a:avLst/>
              <a:gdLst/>
              <a:ahLst/>
              <a:cxnLst/>
              <a:rect l="l" t="t" r="r" b="b"/>
              <a:pathLst>
                <a:path w="441" h="592" extrusionOk="0">
                  <a:moveTo>
                    <a:pt x="148" y="179"/>
                  </a:moveTo>
                  <a:cubicBezTo>
                    <a:pt x="161" y="179"/>
                    <a:pt x="173" y="185"/>
                    <a:pt x="185" y="198"/>
                  </a:cubicBezTo>
                  <a:cubicBezTo>
                    <a:pt x="200" y="213"/>
                    <a:pt x="210" y="233"/>
                    <a:pt x="219" y="254"/>
                  </a:cubicBezTo>
                  <a:lnTo>
                    <a:pt x="219" y="254"/>
                  </a:lnTo>
                  <a:cubicBezTo>
                    <a:pt x="196" y="287"/>
                    <a:pt x="172" y="318"/>
                    <a:pt x="147" y="349"/>
                  </a:cubicBezTo>
                  <a:cubicBezTo>
                    <a:pt x="134" y="363"/>
                    <a:pt x="121" y="383"/>
                    <a:pt x="106" y="392"/>
                  </a:cubicBezTo>
                  <a:cubicBezTo>
                    <a:pt x="99" y="397"/>
                    <a:pt x="92" y="399"/>
                    <a:pt x="86" y="399"/>
                  </a:cubicBezTo>
                  <a:cubicBezTo>
                    <a:pt x="69" y="399"/>
                    <a:pt x="57" y="384"/>
                    <a:pt x="50" y="364"/>
                  </a:cubicBezTo>
                  <a:cubicBezTo>
                    <a:pt x="34" y="312"/>
                    <a:pt x="88" y="179"/>
                    <a:pt x="148" y="179"/>
                  </a:cubicBezTo>
                  <a:close/>
                  <a:moveTo>
                    <a:pt x="364" y="0"/>
                  </a:moveTo>
                  <a:cubicBezTo>
                    <a:pt x="354" y="0"/>
                    <a:pt x="343" y="5"/>
                    <a:pt x="341" y="12"/>
                  </a:cubicBezTo>
                  <a:cubicBezTo>
                    <a:pt x="314" y="84"/>
                    <a:pt x="282" y="152"/>
                    <a:pt x="243" y="217"/>
                  </a:cubicBezTo>
                  <a:lnTo>
                    <a:pt x="243" y="217"/>
                  </a:lnTo>
                  <a:cubicBezTo>
                    <a:pt x="240" y="211"/>
                    <a:pt x="237" y="206"/>
                    <a:pt x="234" y="201"/>
                  </a:cubicBezTo>
                  <a:cubicBezTo>
                    <a:pt x="216" y="169"/>
                    <a:pt x="188" y="156"/>
                    <a:pt x="157" y="156"/>
                  </a:cubicBezTo>
                  <a:cubicBezTo>
                    <a:pt x="151" y="156"/>
                    <a:pt x="145" y="156"/>
                    <a:pt x="139" y="157"/>
                  </a:cubicBezTo>
                  <a:cubicBezTo>
                    <a:pt x="97" y="165"/>
                    <a:pt x="66" y="195"/>
                    <a:pt x="45" y="234"/>
                  </a:cubicBezTo>
                  <a:cubicBezTo>
                    <a:pt x="22" y="271"/>
                    <a:pt x="0" y="325"/>
                    <a:pt x="13" y="370"/>
                  </a:cubicBezTo>
                  <a:cubicBezTo>
                    <a:pt x="21" y="405"/>
                    <a:pt x="48" y="427"/>
                    <a:pt x="79" y="427"/>
                  </a:cubicBezTo>
                  <a:cubicBezTo>
                    <a:pt x="83" y="427"/>
                    <a:pt x="88" y="426"/>
                    <a:pt x="93" y="425"/>
                  </a:cubicBezTo>
                  <a:cubicBezTo>
                    <a:pt x="136" y="415"/>
                    <a:pt x="168" y="369"/>
                    <a:pt x="196" y="336"/>
                  </a:cubicBezTo>
                  <a:cubicBezTo>
                    <a:pt x="208" y="321"/>
                    <a:pt x="220" y="305"/>
                    <a:pt x="232" y="289"/>
                  </a:cubicBezTo>
                  <a:lnTo>
                    <a:pt x="232" y="289"/>
                  </a:lnTo>
                  <a:cubicBezTo>
                    <a:pt x="233" y="292"/>
                    <a:pt x="235" y="296"/>
                    <a:pt x="236" y="299"/>
                  </a:cubicBezTo>
                  <a:cubicBezTo>
                    <a:pt x="249" y="333"/>
                    <a:pt x="261" y="368"/>
                    <a:pt x="273" y="401"/>
                  </a:cubicBezTo>
                  <a:cubicBezTo>
                    <a:pt x="302" y="474"/>
                    <a:pt x="337" y="542"/>
                    <a:pt x="398" y="589"/>
                  </a:cubicBezTo>
                  <a:cubicBezTo>
                    <a:pt x="400" y="591"/>
                    <a:pt x="403" y="591"/>
                    <a:pt x="406" y="591"/>
                  </a:cubicBezTo>
                  <a:cubicBezTo>
                    <a:pt x="421" y="591"/>
                    <a:pt x="440" y="578"/>
                    <a:pt x="428" y="568"/>
                  </a:cubicBezTo>
                  <a:cubicBezTo>
                    <a:pt x="353" y="511"/>
                    <a:pt x="321" y="418"/>
                    <a:pt x="289" y="330"/>
                  </a:cubicBezTo>
                  <a:cubicBezTo>
                    <a:pt x="280" y="304"/>
                    <a:pt x="270" y="276"/>
                    <a:pt x="259" y="250"/>
                  </a:cubicBezTo>
                  <a:lnTo>
                    <a:pt x="259" y="250"/>
                  </a:lnTo>
                  <a:cubicBezTo>
                    <a:pt x="307" y="177"/>
                    <a:pt x="347" y="98"/>
                    <a:pt x="377" y="14"/>
                  </a:cubicBezTo>
                  <a:cubicBezTo>
                    <a:pt x="380" y="5"/>
                    <a:pt x="373" y="0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4"/>
            <p:cNvSpPr/>
            <p:nvPr/>
          </p:nvSpPr>
          <p:spPr>
            <a:xfrm>
              <a:off x="1065200" y="1650313"/>
              <a:ext cx="41250" cy="55050"/>
            </a:xfrm>
            <a:custGeom>
              <a:avLst/>
              <a:gdLst/>
              <a:ahLst/>
              <a:cxnLst/>
              <a:rect l="l" t="t" r="r" b="b"/>
              <a:pathLst>
                <a:path w="1650" h="2202" extrusionOk="0">
                  <a:moveTo>
                    <a:pt x="30" y="0"/>
                  </a:moveTo>
                  <a:cubicBezTo>
                    <a:pt x="18" y="0"/>
                    <a:pt x="0" y="7"/>
                    <a:pt x="1" y="17"/>
                  </a:cubicBezTo>
                  <a:cubicBezTo>
                    <a:pt x="46" y="582"/>
                    <a:pt x="97" y="1147"/>
                    <a:pt x="152" y="1711"/>
                  </a:cubicBezTo>
                  <a:cubicBezTo>
                    <a:pt x="167" y="1872"/>
                    <a:pt x="185" y="2034"/>
                    <a:pt x="202" y="2196"/>
                  </a:cubicBezTo>
                  <a:cubicBezTo>
                    <a:pt x="202" y="2200"/>
                    <a:pt x="205" y="2201"/>
                    <a:pt x="210" y="2201"/>
                  </a:cubicBezTo>
                  <a:cubicBezTo>
                    <a:pt x="219" y="2201"/>
                    <a:pt x="235" y="2195"/>
                    <a:pt x="238" y="2191"/>
                  </a:cubicBezTo>
                  <a:cubicBezTo>
                    <a:pt x="361" y="1970"/>
                    <a:pt x="494" y="1756"/>
                    <a:pt x="637" y="1550"/>
                  </a:cubicBezTo>
                  <a:lnTo>
                    <a:pt x="637" y="1550"/>
                  </a:lnTo>
                  <a:cubicBezTo>
                    <a:pt x="719" y="1748"/>
                    <a:pt x="811" y="1941"/>
                    <a:pt x="913" y="2129"/>
                  </a:cubicBezTo>
                  <a:cubicBezTo>
                    <a:pt x="915" y="2133"/>
                    <a:pt x="919" y="2134"/>
                    <a:pt x="924" y="2134"/>
                  </a:cubicBezTo>
                  <a:cubicBezTo>
                    <a:pt x="935" y="2134"/>
                    <a:pt x="948" y="2128"/>
                    <a:pt x="951" y="2121"/>
                  </a:cubicBezTo>
                  <a:cubicBezTo>
                    <a:pt x="1038" y="1893"/>
                    <a:pt x="1169" y="1685"/>
                    <a:pt x="1334" y="1514"/>
                  </a:cubicBezTo>
                  <a:lnTo>
                    <a:pt x="1334" y="1514"/>
                  </a:lnTo>
                  <a:cubicBezTo>
                    <a:pt x="1425" y="1735"/>
                    <a:pt x="1518" y="1956"/>
                    <a:pt x="1609" y="2178"/>
                  </a:cubicBezTo>
                  <a:cubicBezTo>
                    <a:pt x="1611" y="2182"/>
                    <a:pt x="1615" y="2183"/>
                    <a:pt x="1620" y="2183"/>
                  </a:cubicBezTo>
                  <a:cubicBezTo>
                    <a:pt x="1633" y="2183"/>
                    <a:pt x="1650" y="2174"/>
                    <a:pt x="1647" y="2167"/>
                  </a:cubicBezTo>
                  <a:cubicBezTo>
                    <a:pt x="1552" y="1938"/>
                    <a:pt x="1456" y="1711"/>
                    <a:pt x="1362" y="1481"/>
                  </a:cubicBezTo>
                  <a:cubicBezTo>
                    <a:pt x="1360" y="1477"/>
                    <a:pt x="1356" y="1475"/>
                    <a:pt x="1352" y="1475"/>
                  </a:cubicBezTo>
                  <a:cubicBezTo>
                    <a:pt x="1344" y="1475"/>
                    <a:pt x="1333" y="1481"/>
                    <a:pt x="1329" y="1484"/>
                  </a:cubicBezTo>
                  <a:cubicBezTo>
                    <a:pt x="1161" y="1651"/>
                    <a:pt x="1025" y="1855"/>
                    <a:pt x="932" y="2081"/>
                  </a:cubicBezTo>
                  <a:lnTo>
                    <a:pt x="932" y="2081"/>
                  </a:lnTo>
                  <a:cubicBezTo>
                    <a:pt x="833" y="1896"/>
                    <a:pt x="744" y="1706"/>
                    <a:pt x="663" y="1510"/>
                  </a:cubicBezTo>
                  <a:cubicBezTo>
                    <a:pt x="662" y="1506"/>
                    <a:pt x="658" y="1505"/>
                    <a:pt x="653" y="1505"/>
                  </a:cubicBezTo>
                  <a:cubicBezTo>
                    <a:pt x="643" y="1505"/>
                    <a:pt x="630" y="1511"/>
                    <a:pt x="627" y="1515"/>
                  </a:cubicBezTo>
                  <a:cubicBezTo>
                    <a:pt x="488" y="1715"/>
                    <a:pt x="357" y="1922"/>
                    <a:pt x="235" y="2135"/>
                  </a:cubicBezTo>
                  <a:lnTo>
                    <a:pt x="235" y="2135"/>
                  </a:lnTo>
                  <a:cubicBezTo>
                    <a:pt x="178" y="1588"/>
                    <a:pt x="127" y="1040"/>
                    <a:pt x="79" y="491"/>
                  </a:cubicBezTo>
                  <a:cubicBezTo>
                    <a:pt x="66" y="330"/>
                    <a:pt x="53" y="166"/>
                    <a:pt x="40" y="5"/>
                  </a:cubicBezTo>
                  <a:cubicBezTo>
                    <a:pt x="39" y="2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4"/>
            <p:cNvSpPr/>
            <p:nvPr/>
          </p:nvSpPr>
          <p:spPr>
            <a:xfrm>
              <a:off x="1062625" y="1703588"/>
              <a:ext cx="50050" cy="825"/>
            </a:xfrm>
            <a:custGeom>
              <a:avLst/>
              <a:gdLst/>
              <a:ahLst/>
              <a:cxnLst/>
              <a:rect l="l" t="t" r="r" b="b"/>
              <a:pathLst>
                <a:path w="2002" h="33" extrusionOk="0">
                  <a:moveTo>
                    <a:pt x="1188" y="0"/>
                  </a:moveTo>
                  <a:cubicBezTo>
                    <a:pt x="948" y="0"/>
                    <a:pt x="709" y="2"/>
                    <a:pt x="469" y="4"/>
                  </a:cubicBezTo>
                  <a:cubicBezTo>
                    <a:pt x="325" y="5"/>
                    <a:pt x="182" y="8"/>
                    <a:pt x="40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25" y="10"/>
                    <a:pt x="1" y="32"/>
                    <a:pt x="25" y="32"/>
                  </a:cubicBezTo>
                  <a:cubicBezTo>
                    <a:pt x="393" y="26"/>
                    <a:pt x="760" y="22"/>
                    <a:pt x="1128" y="22"/>
                  </a:cubicBezTo>
                  <a:cubicBezTo>
                    <a:pt x="1262" y="22"/>
                    <a:pt x="1397" y="23"/>
                    <a:pt x="1531" y="24"/>
                  </a:cubicBezTo>
                  <a:cubicBezTo>
                    <a:pt x="1675" y="25"/>
                    <a:pt x="1817" y="26"/>
                    <a:pt x="1961" y="27"/>
                  </a:cubicBezTo>
                  <a:cubicBezTo>
                    <a:pt x="1975" y="27"/>
                    <a:pt x="2001" y="5"/>
                    <a:pt x="1975" y="5"/>
                  </a:cubicBezTo>
                  <a:cubicBezTo>
                    <a:pt x="1713" y="2"/>
                    <a:pt x="1450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4"/>
            <p:cNvSpPr/>
            <p:nvPr/>
          </p:nvSpPr>
          <p:spPr>
            <a:xfrm>
              <a:off x="755525" y="1627088"/>
              <a:ext cx="58050" cy="18125"/>
            </a:xfrm>
            <a:custGeom>
              <a:avLst/>
              <a:gdLst/>
              <a:ahLst/>
              <a:cxnLst/>
              <a:rect l="l" t="t" r="r" b="b"/>
              <a:pathLst>
                <a:path w="2322" h="725" extrusionOk="0">
                  <a:moveTo>
                    <a:pt x="2296" y="0"/>
                  </a:moveTo>
                  <a:cubicBezTo>
                    <a:pt x="1907" y="10"/>
                    <a:pt x="1518" y="20"/>
                    <a:pt x="1127" y="30"/>
                  </a:cubicBezTo>
                  <a:lnTo>
                    <a:pt x="840" y="37"/>
                  </a:lnTo>
                  <a:cubicBezTo>
                    <a:pt x="767" y="38"/>
                    <a:pt x="694" y="40"/>
                    <a:pt x="622" y="56"/>
                  </a:cubicBezTo>
                  <a:cubicBezTo>
                    <a:pt x="557" y="68"/>
                    <a:pt x="495" y="94"/>
                    <a:pt x="445" y="141"/>
                  </a:cubicBezTo>
                  <a:cubicBezTo>
                    <a:pt x="401" y="182"/>
                    <a:pt x="374" y="239"/>
                    <a:pt x="355" y="299"/>
                  </a:cubicBezTo>
                  <a:cubicBezTo>
                    <a:pt x="319" y="423"/>
                    <a:pt x="323" y="598"/>
                    <a:pt x="226" y="689"/>
                  </a:cubicBezTo>
                  <a:lnTo>
                    <a:pt x="226" y="689"/>
                  </a:lnTo>
                  <a:cubicBezTo>
                    <a:pt x="165" y="554"/>
                    <a:pt x="104" y="420"/>
                    <a:pt x="44" y="286"/>
                  </a:cubicBezTo>
                  <a:cubicBezTo>
                    <a:pt x="41" y="280"/>
                    <a:pt x="34" y="278"/>
                    <a:pt x="28" y="278"/>
                  </a:cubicBezTo>
                  <a:cubicBezTo>
                    <a:pt x="15" y="278"/>
                    <a:pt x="1" y="286"/>
                    <a:pt x="6" y="295"/>
                  </a:cubicBezTo>
                  <a:cubicBezTo>
                    <a:pt x="69" y="436"/>
                    <a:pt x="132" y="576"/>
                    <a:pt x="195" y="716"/>
                  </a:cubicBezTo>
                  <a:cubicBezTo>
                    <a:pt x="197" y="722"/>
                    <a:pt x="202" y="724"/>
                    <a:pt x="208" y="724"/>
                  </a:cubicBezTo>
                  <a:cubicBezTo>
                    <a:pt x="214" y="724"/>
                    <a:pt x="221" y="721"/>
                    <a:pt x="225" y="718"/>
                  </a:cubicBezTo>
                  <a:cubicBezTo>
                    <a:pt x="323" y="651"/>
                    <a:pt x="343" y="524"/>
                    <a:pt x="365" y="409"/>
                  </a:cubicBezTo>
                  <a:cubicBezTo>
                    <a:pt x="376" y="344"/>
                    <a:pt x="390" y="279"/>
                    <a:pt x="420" y="220"/>
                  </a:cubicBezTo>
                  <a:cubicBezTo>
                    <a:pt x="454" y="151"/>
                    <a:pt x="513" y="108"/>
                    <a:pt x="581" y="87"/>
                  </a:cubicBezTo>
                  <a:cubicBezTo>
                    <a:pt x="652" y="64"/>
                    <a:pt x="726" y="62"/>
                    <a:pt x="799" y="61"/>
                  </a:cubicBezTo>
                  <a:cubicBezTo>
                    <a:pt x="893" y="58"/>
                    <a:pt x="987" y="56"/>
                    <a:pt x="1080" y="54"/>
                  </a:cubicBezTo>
                  <a:cubicBezTo>
                    <a:pt x="1268" y="49"/>
                    <a:pt x="1456" y="46"/>
                    <a:pt x="1643" y="40"/>
                  </a:cubicBezTo>
                  <a:cubicBezTo>
                    <a:pt x="1856" y="35"/>
                    <a:pt x="2069" y="30"/>
                    <a:pt x="2283" y="25"/>
                  </a:cubicBezTo>
                  <a:cubicBezTo>
                    <a:pt x="2296" y="25"/>
                    <a:pt x="2321" y="0"/>
                    <a:pt x="2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4"/>
            <p:cNvSpPr/>
            <p:nvPr/>
          </p:nvSpPr>
          <p:spPr>
            <a:xfrm>
              <a:off x="726375" y="1624963"/>
              <a:ext cx="15850" cy="25100"/>
            </a:xfrm>
            <a:custGeom>
              <a:avLst/>
              <a:gdLst/>
              <a:ahLst/>
              <a:cxnLst/>
              <a:rect l="l" t="t" r="r" b="b"/>
              <a:pathLst>
                <a:path w="634" h="1004" extrusionOk="0">
                  <a:moveTo>
                    <a:pt x="505" y="0"/>
                  </a:moveTo>
                  <a:cubicBezTo>
                    <a:pt x="500" y="0"/>
                    <a:pt x="494" y="1"/>
                    <a:pt x="490" y="3"/>
                  </a:cubicBezTo>
                  <a:lnTo>
                    <a:pt x="215" y="174"/>
                  </a:lnTo>
                  <a:cubicBezTo>
                    <a:pt x="171" y="201"/>
                    <a:pt x="126" y="227"/>
                    <a:pt x="83" y="256"/>
                  </a:cubicBezTo>
                  <a:cubicBezTo>
                    <a:pt x="62" y="270"/>
                    <a:pt x="28" y="294"/>
                    <a:pt x="35" y="327"/>
                  </a:cubicBezTo>
                  <a:cubicBezTo>
                    <a:pt x="42" y="360"/>
                    <a:pt x="88" y="364"/>
                    <a:pt x="113" y="368"/>
                  </a:cubicBezTo>
                  <a:cubicBezTo>
                    <a:pt x="161" y="377"/>
                    <a:pt x="211" y="387"/>
                    <a:pt x="260" y="397"/>
                  </a:cubicBezTo>
                  <a:cubicBezTo>
                    <a:pt x="355" y="415"/>
                    <a:pt x="452" y="434"/>
                    <a:pt x="548" y="453"/>
                  </a:cubicBezTo>
                  <a:lnTo>
                    <a:pt x="548" y="453"/>
                  </a:lnTo>
                  <a:cubicBezTo>
                    <a:pt x="357" y="552"/>
                    <a:pt x="175" y="673"/>
                    <a:pt x="8" y="813"/>
                  </a:cubicBezTo>
                  <a:cubicBezTo>
                    <a:pt x="4" y="816"/>
                    <a:pt x="1" y="822"/>
                    <a:pt x="8" y="825"/>
                  </a:cubicBezTo>
                  <a:cubicBezTo>
                    <a:pt x="202" y="884"/>
                    <a:pt x="396" y="944"/>
                    <a:pt x="591" y="1003"/>
                  </a:cubicBezTo>
                  <a:cubicBezTo>
                    <a:pt x="592" y="1003"/>
                    <a:pt x="593" y="1004"/>
                    <a:pt x="594" y="1004"/>
                  </a:cubicBezTo>
                  <a:cubicBezTo>
                    <a:pt x="606" y="1004"/>
                    <a:pt x="633" y="989"/>
                    <a:pt x="621" y="986"/>
                  </a:cubicBezTo>
                  <a:cubicBezTo>
                    <a:pt x="431" y="927"/>
                    <a:pt x="239" y="869"/>
                    <a:pt x="47" y="810"/>
                  </a:cubicBezTo>
                  <a:lnTo>
                    <a:pt x="47" y="810"/>
                  </a:lnTo>
                  <a:cubicBezTo>
                    <a:pt x="217" y="670"/>
                    <a:pt x="400" y="550"/>
                    <a:pt x="591" y="453"/>
                  </a:cubicBezTo>
                  <a:cubicBezTo>
                    <a:pt x="599" y="448"/>
                    <a:pt x="601" y="439"/>
                    <a:pt x="591" y="438"/>
                  </a:cubicBezTo>
                  <a:cubicBezTo>
                    <a:pt x="505" y="422"/>
                    <a:pt x="419" y="404"/>
                    <a:pt x="332" y="387"/>
                  </a:cubicBezTo>
                  <a:cubicBezTo>
                    <a:pt x="288" y="378"/>
                    <a:pt x="242" y="371"/>
                    <a:pt x="196" y="361"/>
                  </a:cubicBezTo>
                  <a:lnTo>
                    <a:pt x="134" y="350"/>
                  </a:lnTo>
                  <a:cubicBezTo>
                    <a:pt x="115" y="346"/>
                    <a:pt x="88" y="346"/>
                    <a:pt x="75" y="328"/>
                  </a:cubicBezTo>
                  <a:cubicBezTo>
                    <a:pt x="46" y="287"/>
                    <a:pt x="133" y="248"/>
                    <a:pt x="158" y="233"/>
                  </a:cubicBezTo>
                  <a:cubicBezTo>
                    <a:pt x="196" y="210"/>
                    <a:pt x="236" y="185"/>
                    <a:pt x="273" y="163"/>
                  </a:cubicBezTo>
                  <a:lnTo>
                    <a:pt x="510" y="15"/>
                  </a:lnTo>
                  <a:cubicBezTo>
                    <a:pt x="525" y="4"/>
                    <a:pt x="516" y="0"/>
                    <a:pt x="5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4"/>
            <p:cNvSpPr/>
            <p:nvPr/>
          </p:nvSpPr>
          <p:spPr>
            <a:xfrm>
              <a:off x="746975" y="1631738"/>
              <a:ext cx="4350" cy="450"/>
            </a:xfrm>
            <a:custGeom>
              <a:avLst/>
              <a:gdLst/>
              <a:ahLst/>
              <a:cxnLst/>
              <a:rect l="l" t="t" r="r" b="b"/>
              <a:pathLst>
                <a:path w="174" h="18" extrusionOk="0">
                  <a:moveTo>
                    <a:pt x="30" y="0"/>
                  </a:moveTo>
                  <a:cubicBezTo>
                    <a:pt x="22" y="0"/>
                    <a:pt x="11" y="5"/>
                    <a:pt x="6" y="11"/>
                  </a:cubicBezTo>
                  <a:cubicBezTo>
                    <a:pt x="1" y="18"/>
                    <a:pt x="9" y="18"/>
                    <a:pt x="14" y="18"/>
                  </a:cubicBezTo>
                  <a:lnTo>
                    <a:pt x="144" y="18"/>
                  </a:lnTo>
                  <a:cubicBezTo>
                    <a:pt x="152" y="18"/>
                    <a:pt x="163" y="15"/>
                    <a:pt x="168" y="8"/>
                  </a:cubicBezTo>
                  <a:cubicBezTo>
                    <a:pt x="174" y="0"/>
                    <a:pt x="163" y="0"/>
                    <a:pt x="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4"/>
            <p:cNvSpPr/>
            <p:nvPr/>
          </p:nvSpPr>
          <p:spPr>
            <a:xfrm>
              <a:off x="746975" y="1637813"/>
              <a:ext cx="4325" cy="675"/>
            </a:xfrm>
            <a:custGeom>
              <a:avLst/>
              <a:gdLst/>
              <a:ahLst/>
              <a:cxnLst/>
              <a:rect l="l" t="t" r="r" b="b"/>
              <a:pathLst>
                <a:path w="173" h="27" extrusionOk="0">
                  <a:moveTo>
                    <a:pt x="29" y="1"/>
                  </a:moveTo>
                  <a:cubicBezTo>
                    <a:pt x="19" y="1"/>
                    <a:pt x="9" y="3"/>
                    <a:pt x="4" y="12"/>
                  </a:cubicBezTo>
                  <a:cubicBezTo>
                    <a:pt x="1" y="20"/>
                    <a:pt x="8" y="27"/>
                    <a:pt x="14" y="27"/>
                  </a:cubicBezTo>
                  <a:lnTo>
                    <a:pt x="144" y="27"/>
                  </a:lnTo>
                  <a:cubicBezTo>
                    <a:pt x="153" y="27"/>
                    <a:pt x="163" y="23"/>
                    <a:pt x="168" y="15"/>
                  </a:cubicBezTo>
                  <a:cubicBezTo>
                    <a:pt x="173" y="7"/>
                    <a:pt x="164" y="1"/>
                    <a:pt x="1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4"/>
            <p:cNvSpPr/>
            <p:nvPr/>
          </p:nvSpPr>
          <p:spPr>
            <a:xfrm>
              <a:off x="773075" y="1633188"/>
              <a:ext cx="6800" cy="12950"/>
            </a:xfrm>
            <a:custGeom>
              <a:avLst/>
              <a:gdLst/>
              <a:ahLst/>
              <a:cxnLst/>
              <a:rect l="l" t="t" r="r" b="b"/>
              <a:pathLst>
                <a:path w="272" h="518" extrusionOk="0">
                  <a:moveTo>
                    <a:pt x="129" y="315"/>
                  </a:moveTo>
                  <a:cubicBezTo>
                    <a:pt x="155" y="315"/>
                    <a:pt x="182" y="334"/>
                    <a:pt x="197" y="357"/>
                  </a:cubicBezTo>
                  <a:cubicBezTo>
                    <a:pt x="199" y="360"/>
                    <a:pt x="202" y="362"/>
                    <a:pt x="207" y="362"/>
                  </a:cubicBezTo>
                  <a:cubicBezTo>
                    <a:pt x="213" y="362"/>
                    <a:pt x="220" y="359"/>
                    <a:pt x="226" y="356"/>
                  </a:cubicBezTo>
                  <a:lnTo>
                    <a:pt x="226" y="356"/>
                  </a:lnTo>
                  <a:cubicBezTo>
                    <a:pt x="228" y="382"/>
                    <a:pt x="226" y="408"/>
                    <a:pt x="216" y="434"/>
                  </a:cubicBezTo>
                  <a:cubicBezTo>
                    <a:pt x="205" y="464"/>
                    <a:pt x="181" y="498"/>
                    <a:pt x="149" y="498"/>
                  </a:cubicBezTo>
                  <a:cubicBezTo>
                    <a:pt x="147" y="498"/>
                    <a:pt x="144" y="498"/>
                    <a:pt x="142" y="497"/>
                  </a:cubicBezTo>
                  <a:cubicBezTo>
                    <a:pt x="111" y="493"/>
                    <a:pt x="81" y="469"/>
                    <a:pt x="70" y="436"/>
                  </a:cubicBezTo>
                  <a:cubicBezTo>
                    <a:pt x="56" y="402"/>
                    <a:pt x="65" y="357"/>
                    <a:pt x="91" y="332"/>
                  </a:cubicBezTo>
                  <a:cubicBezTo>
                    <a:pt x="102" y="320"/>
                    <a:pt x="115" y="315"/>
                    <a:pt x="129" y="315"/>
                  </a:cubicBezTo>
                  <a:close/>
                  <a:moveTo>
                    <a:pt x="168" y="0"/>
                  </a:moveTo>
                  <a:cubicBezTo>
                    <a:pt x="155" y="0"/>
                    <a:pt x="138" y="9"/>
                    <a:pt x="140" y="16"/>
                  </a:cubicBezTo>
                  <a:cubicBezTo>
                    <a:pt x="174" y="105"/>
                    <a:pt x="197" y="202"/>
                    <a:pt x="216" y="296"/>
                  </a:cubicBezTo>
                  <a:cubicBezTo>
                    <a:pt x="219" y="308"/>
                    <a:pt x="221" y="320"/>
                    <a:pt x="223" y="331"/>
                  </a:cubicBezTo>
                  <a:lnTo>
                    <a:pt x="223" y="331"/>
                  </a:lnTo>
                  <a:cubicBezTo>
                    <a:pt x="202" y="308"/>
                    <a:pt x="172" y="296"/>
                    <a:pt x="142" y="296"/>
                  </a:cubicBezTo>
                  <a:cubicBezTo>
                    <a:pt x="107" y="296"/>
                    <a:pt x="72" y="312"/>
                    <a:pt x="49" y="343"/>
                  </a:cubicBezTo>
                  <a:cubicBezTo>
                    <a:pt x="0" y="410"/>
                    <a:pt x="36" y="501"/>
                    <a:pt x="113" y="516"/>
                  </a:cubicBezTo>
                  <a:cubicBezTo>
                    <a:pt x="120" y="517"/>
                    <a:pt x="126" y="518"/>
                    <a:pt x="133" y="518"/>
                  </a:cubicBezTo>
                  <a:cubicBezTo>
                    <a:pt x="202" y="518"/>
                    <a:pt x="259" y="453"/>
                    <a:pt x="266" y="377"/>
                  </a:cubicBezTo>
                  <a:cubicBezTo>
                    <a:pt x="271" y="321"/>
                    <a:pt x="251" y="260"/>
                    <a:pt x="237" y="207"/>
                  </a:cubicBezTo>
                  <a:cubicBezTo>
                    <a:pt x="221" y="140"/>
                    <a:pt x="204" y="70"/>
                    <a:pt x="179" y="6"/>
                  </a:cubicBezTo>
                  <a:cubicBezTo>
                    <a:pt x="177" y="2"/>
                    <a:pt x="173" y="0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4"/>
            <p:cNvSpPr/>
            <p:nvPr/>
          </p:nvSpPr>
          <p:spPr>
            <a:xfrm>
              <a:off x="786225" y="1640713"/>
              <a:ext cx="950" cy="3925"/>
            </a:xfrm>
            <a:custGeom>
              <a:avLst/>
              <a:gdLst/>
              <a:ahLst/>
              <a:cxnLst/>
              <a:rect l="l" t="t" r="r" b="b"/>
              <a:pathLst>
                <a:path w="38" h="157" extrusionOk="0">
                  <a:moveTo>
                    <a:pt x="21" y="1"/>
                  </a:moveTo>
                  <a:cubicBezTo>
                    <a:pt x="16" y="1"/>
                    <a:pt x="0" y="6"/>
                    <a:pt x="0" y="16"/>
                  </a:cubicBezTo>
                  <a:lnTo>
                    <a:pt x="0" y="146"/>
                  </a:lnTo>
                  <a:cubicBezTo>
                    <a:pt x="0" y="155"/>
                    <a:pt x="9" y="157"/>
                    <a:pt x="17" y="157"/>
                  </a:cubicBezTo>
                  <a:cubicBezTo>
                    <a:pt x="23" y="156"/>
                    <a:pt x="37" y="152"/>
                    <a:pt x="37" y="141"/>
                  </a:cubicBezTo>
                  <a:lnTo>
                    <a:pt x="37" y="12"/>
                  </a:lnTo>
                  <a:cubicBezTo>
                    <a:pt x="37" y="4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4"/>
            <p:cNvSpPr/>
            <p:nvPr/>
          </p:nvSpPr>
          <p:spPr>
            <a:xfrm>
              <a:off x="784700" y="1642263"/>
              <a:ext cx="4000" cy="775"/>
            </a:xfrm>
            <a:custGeom>
              <a:avLst/>
              <a:gdLst/>
              <a:ahLst/>
              <a:cxnLst/>
              <a:rect l="l" t="t" r="r" b="b"/>
              <a:pathLst>
                <a:path w="160" h="31" extrusionOk="0">
                  <a:moveTo>
                    <a:pt x="24" y="1"/>
                  </a:moveTo>
                  <a:cubicBezTo>
                    <a:pt x="15" y="1"/>
                    <a:pt x="4" y="8"/>
                    <a:pt x="3" y="18"/>
                  </a:cubicBezTo>
                  <a:cubicBezTo>
                    <a:pt x="1" y="29"/>
                    <a:pt x="13" y="31"/>
                    <a:pt x="20" y="31"/>
                  </a:cubicBezTo>
                  <a:lnTo>
                    <a:pt x="138" y="31"/>
                  </a:lnTo>
                  <a:cubicBezTo>
                    <a:pt x="145" y="31"/>
                    <a:pt x="156" y="25"/>
                    <a:pt x="158" y="14"/>
                  </a:cubicBezTo>
                  <a:cubicBezTo>
                    <a:pt x="159" y="5"/>
                    <a:pt x="14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4"/>
            <p:cNvSpPr/>
            <p:nvPr/>
          </p:nvSpPr>
          <p:spPr>
            <a:xfrm>
              <a:off x="794925" y="1637913"/>
              <a:ext cx="3000" cy="3750"/>
            </a:xfrm>
            <a:custGeom>
              <a:avLst/>
              <a:gdLst/>
              <a:ahLst/>
              <a:cxnLst/>
              <a:rect l="l" t="t" r="r" b="b"/>
              <a:pathLst>
                <a:path w="120" h="150" extrusionOk="0">
                  <a:moveTo>
                    <a:pt x="32" y="1"/>
                  </a:moveTo>
                  <a:cubicBezTo>
                    <a:pt x="20" y="1"/>
                    <a:pt x="1" y="11"/>
                    <a:pt x="4" y="16"/>
                  </a:cubicBezTo>
                  <a:cubicBezTo>
                    <a:pt x="29" y="59"/>
                    <a:pt x="55" y="102"/>
                    <a:pt x="78" y="146"/>
                  </a:cubicBezTo>
                  <a:cubicBezTo>
                    <a:pt x="80" y="149"/>
                    <a:pt x="84" y="150"/>
                    <a:pt x="88" y="150"/>
                  </a:cubicBezTo>
                  <a:cubicBezTo>
                    <a:pt x="101" y="150"/>
                    <a:pt x="119" y="140"/>
                    <a:pt x="117" y="134"/>
                  </a:cubicBezTo>
                  <a:cubicBezTo>
                    <a:pt x="92" y="92"/>
                    <a:pt x="66" y="48"/>
                    <a:pt x="41" y="5"/>
                  </a:cubicBezTo>
                  <a:cubicBezTo>
                    <a:pt x="40" y="2"/>
                    <a:pt x="36" y="1"/>
                    <a:pt x="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74"/>
            <p:cNvSpPr/>
            <p:nvPr/>
          </p:nvSpPr>
          <p:spPr>
            <a:xfrm>
              <a:off x="796975" y="1638188"/>
              <a:ext cx="4175" cy="4450"/>
            </a:xfrm>
            <a:custGeom>
              <a:avLst/>
              <a:gdLst/>
              <a:ahLst/>
              <a:cxnLst/>
              <a:rect l="l" t="t" r="r" b="b"/>
              <a:pathLst>
                <a:path w="167" h="178" extrusionOk="0">
                  <a:moveTo>
                    <a:pt x="152" y="0"/>
                  </a:moveTo>
                  <a:cubicBezTo>
                    <a:pt x="144" y="0"/>
                    <a:pt x="133" y="2"/>
                    <a:pt x="128" y="11"/>
                  </a:cubicBezTo>
                  <a:cubicBezTo>
                    <a:pt x="88" y="64"/>
                    <a:pt x="45" y="115"/>
                    <a:pt x="6" y="168"/>
                  </a:cubicBezTo>
                  <a:cubicBezTo>
                    <a:pt x="1" y="176"/>
                    <a:pt x="11" y="177"/>
                    <a:pt x="15" y="177"/>
                  </a:cubicBezTo>
                  <a:cubicBezTo>
                    <a:pt x="22" y="177"/>
                    <a:pt x="35" y="174"/>
                    <a:pt x="40" y="167"/>
                  </a:cubicBezTo>
                  <a:cubicBezTo>
                    <a:pt x="79" y="112"/>
                    <a:pt x="123" y="61"/>
                    <a:pt x="161" y="8"/>
                  </a:cubicBezTo>
                  <a:cubicBezTo>
                    <a:pt x="166" y="1"/>
                    <a:pt x="156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74"/>
            <p:cNvSpPr/>
            <p:nvPr/>
          </p:nvSpPr>
          <p:spPr>
            <a:xfrm>
              <a:off x="779925" y="1632288"/>
              <a:ext cx="4475" cy="5550"/>
            </a:xfrm>
            <a:custGeom>
              <a:avLst/>
              <a:gdLst/>
              <a:ahLst/>
              <a:cxnLst/>
              <a:rect l="l" t="t" r="r" b="b"/>
              <a:pathLst>
                <a:path w="179" h="222" extrusionOk="0">
                  <a:moveTo>
                    <a:pt x="51" y="1"/>
                  </a:moveTo>
                  <a:cubicBezTo>
                    <a:pt x="46" y="1"/>
                    <a:pt x="40" y="2"/>
                    <a:pt x="36" y="5"/>
                  </a:cubicBezTo>
                  <a:cubicBezTo>
                    <a:pt x="32" y="8"/>
                    <a:pt x="26" y="19"/>
                    <a:pt x="35" y="23"/>
                  </a:cubicBezTo>
                  <a:cubicBezTo>
                    <a:pt x="66" y="38"/>
                    <a:pt x="85" y="77"/>
                    <a:pt x="81" y="114"/>
                  </a:cubicBezTo>
                  <a:cubicBezTo>
                    <a:pt x="78" y="146"/>
                    <a:pt x="54" y="180"/>
                    <a:pt x="24" y="185"/>
                  </a:cubicBezTo>
                  <a:cubicBezTo>
                    <a:pt x="16" y="186"/>
                    <a:pt x="6" y="191"/>
                    <a:pt x="4" y="200"/>
                  </a:cubicBezTo>
                  <a:cubicBezTo>
                    <a:pt x="0" y="207"/>
                    <a:pt x="9" y="212"/>
                    <a:pt x="15" y="213"/>
                  </a:cubicBezTo>
                  <a:cubicBezTo>
                    <a:pt x="61" y="216"/>
                    <a:pt x="104" y="219"/>
                    <a:pt x="150" y="222"/>
                  </a:cubicBezTo>
                  <a:cubicBezTo>
                    <a:pt x="159" y="222"/>
                    <a:pt x="170" y="219"/>
                    <a:pt x="174" y="210"/>
                  </a:cubicBezTo>
                  <a:cubicBezTo>
                    <a:pt x="179" y="201"/>
                    <a:pt x="170" y="195"/>
                    <a:pt x="164" y="195"/>
                  </a:cubicBezTo>
                  <a:cubicBezTo>
                    <a:pt x="134" y="193"/>
                    <a:pt x="105" y="191"/>
                    <a:pt x="75" y="189"/>
                  </a:cubicBezTo>
                  <a:lnTo>
                    <a:pt x="75" y="189"/>
                  </a:lnTo>
                  <a:cubicBezTo>
                    <a:pt x="96" y="173"/>
                    <a:pt x="112" y="149"/>
                    <a:pt x="117" y="119"/>
                  </a:cubicBezTo>
                  <a:cubicBezTo>
                    <a:pt x="127" y="73"/>
                    <a:pt x="102" y="22"/>
                    <a:pt x="63" y="3"/>
                  </a:cubicBezTo>
                  <a:cubicBezTo>
                    <a:pt x="59" y="2"/>
                    <a:pt x="55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4"/>
            <p:cNvSpPr/>
            <p:nvPr/>
          </p:nvSpPr>
          <p:spPr>
            <a:xfrm>
              <a:off x="801975" y="1633088"/>
              <a:ext cx="5100" cy="4525"/>
            </a:xfrm>
            <a:custGeom>
              <a:avLst/>
              <a:gdLst/>
              <a:ahLst/>
              <a:cxnLst/>
              <a:rect l="l" t="t" r="r" b="b"/>
              <a:pathLst>
                <a:path w="204" h="181" extrusionOk="0">
                  <a:moveTo>
                    <a:pt x="60" y="19"/>
                  </a:moveTo>
                  <a:lnTo>
                    <a:pt x="61" y="19"/>
                  </a:lnTo>
                  <a:lnTo>
                    <a:pt x="61" y="19"/>
                  </a:ln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0" y="19"/>
                    <a:pt x="60" y="19"/>
                  </a:cubicBezTo>
                  <a:close/>
                  <a:moveTo>
                    <a:pt x="77" y="1"/>
                  </a:moveTo>
                  <a:cubicBezTo>
                    <a:pt x="63" y="1"/>
                    <a:pt x="48" y="6"/>
                    <a:pt x="37" y="15"/>
                  </a:cubicBezTo>
                  <a:cubicBezTo>
                    <a:pt x="31" y="19"/>
                    <a:pt x="31" y="24"/>
                    <a:pt x="39" y="24"/>
                  </a:cubicBezTo>
                  <a:cubicBezTo>
                    <a:pt x="41" y="24"/>
                    <a:pt x="43" y="25"/>
                    <a:pt x="46" y="25"/>
                  </a:cubicBezTo>
                  <a:cubicBezTo>
                    <a:pt x="53" y="25"/>
                    <a:pt x="59" y="23"/>
                    <a:pt x="64" y="19"/>
                  </a:cubicBezTo>
                  <a:lnTo>
                    <a:pt x="64" y="19"/>
                  </a:lnTo>
                  <a:lnTo>
                    <a:pt x="69" y="20"/>
                  </a:lnTo>
                  <a:cubicBezTo>
                    <a:pt x="74" y="23"/>
                    <a:pt x="79" y="26"/>
                    <a:pt x="83" y="30"/>
                  </a:cubicBezTo>
                  <a:cubicBezTo>
                    <a:pt x="94" y="42"/>
                    <a:pt x="96" y="59"/>
                    <a:pt x="91" y="73"/>
                  </a:cubicBezTo>
                  <a:cubicBezTo>
                    <a:pt x="86" y="100"/>
                    <a:pt x="65" y="124"/>
                    <a:pt x="38" y="124"/>
                  </a:cubicBezTo>
                  <a:cubicBezTo>
                    <a:pt x="37" y="124"/>
                    <a:pt x="35" y="124"/>
                    <a:pt x="34" y="123"/>
                  </a:cubicBezTo>
                  <a:cubicBezTo>
                    <a:pt x="26" y="123"/>
                    <a:pt x="18" y="124"/>
                    <a:pt x="11" y="129"/>
                  </a:cubicBezTo>
                  <a:cubicBezTo>
                    <a:pt x="8" y="130"/>
                    <a:pt x="0" y="135"/>
                    <a:pt x="4" y="139"/>
                  </a:cubicBezTo>
                  <a:cubicBezTo>
                    <a:pt x="36" y="168"/>
                    <a:pt x="77" y="181"/>
                    <a:pt x="118" y="181"/>
                  </a:cubicBezTo>
                  <a:cubicBezTo>
                    <a:pt x="141" y="181"/>
                    <a:pt x="165" y="176"/>
                    <a:pt x="188" y="168"/>
                  </a:cubicBezTo>
                  <a:cubicBezTo>
                    <a:pt x="192" y="166"/>
                    <a:pt x="203" y="161"/>
                    <a:pt x="198" y="156"/>
                  </a:cubicBezTo>
                  <a:cubicBezTo>
                    <a:pt x="197" y="154"/>
                    <a:pt x="195" y="153"/>
                    <a:pt x="192" y="153"/>
                  </a:cubicBezTo>
                  <a:cubicBezTo>
                    <a:pt x="185" y="153"/>
                    <a:pt x="177" y="156"/>
                    <a:pt x="173" y="159"/>
                  </a:cubicBezTo>
                  <a:cubicBezTo>
                    <a:pt x="161" y="163"/>
                    <a:pt x="148" y="165"/>
                    <a:pt x="135" y="165"/>
                  </a:cubicBezTo>
                  <a:cubicBezTo>
                    <a:pt x="106" y="165"/>
                    <a:pt x="76" y="155"/>
                    <a:pt x="51" y="137"/>
                  </a:cubicBezTo>
                  <a:lnTo>
                    <a:pt x="51" y="137"/>
                  </a:lnTo>
                  <a:cubicBezTo>
                    <a:pt x="87" y="127"/>
                    <a:pt x="122" y="102"/>
                    <a:pt x="127" y="61"/>
                  </a:cubicBezTo>
                  <a:cubicBezTo>
                    <a:pt x="131" y="40"/>
                    <a:pt x="123" y="19"/>
                    <a:pt x="105" y="9"/>
                  </a:cubicBezTo>
                  <a:cubicBezTo>
                    <a:pt x="97" y="3"/>
                    <a:pt x="87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4"/>
            <p:cNvSpPr/>
            <p:nvPr/>
          </p:nvSpPr>
          <p:spPr>
            <a:xfrm>
              <a:off x="796700" y="1642113"/>
              <a:ext cx="1350" cy="4025"/>
            </a:xfrm>
            <a:custGeom>
              <a:avLst/>
              <a:gdLst/>
              <a:ahLst/>
              <a:cxnLst/>
              <a:rect l="l" t="t" r="r" b="b"/>
              <a:pathLst>
                <a:path w="54" h="161" extrusionOk="0">
                  <a:moveTo>
                    <a:pt x="44" y="1"/>
                  </a:moveTo>
                  <a:cubicBezTo>
                    <a:pt x="42" y="1"/>
                    <a:pt x="39" y="1"/>
                    <a:pt x="37" y="2"/>
                  </a:cubicBezTo>
                  <a:cubicBezTo>
                    <a:pt x="32" y="4"/>
                    <a:pt x="27" y="5"/>
                    <a:pt x="23" y="7"/>
                  </a:cubicBezTo>
                  <a:cubicBezTo>
                    <a:pt x="21" y="9"/>
                    <a:pt x="16" y="11"/>
                    <a:pt x="16" y="14"/>
                  </a:cubicBezTo>
                  <a:cubicBezTo>
                    <a:pt x="11" y="61"/>
                    <a:pt x="6" y="108"/>
                    <a:pt x="1" y="155"/>
                  </a:cubicBezTo>
                  <a:cubicBezTo>
                    <a:pt x="1" y="159"/>
                    <a:pt x="5" y="161"/>
                    <a:pt x="10" y="161"/>
                  </a:cubicBezTo>
                  <a:cubicBezTo>
                    <a:pt x="12" y="161"/>
                    <a:pt x="15" y="160"/>
                    <a:pt x="17" y="160"/>
                  </a:cubicBezTo>
                  <a:cubicBezTo>
                    <a:pt x="22" y="158"/>
                    <a:pt x="27" y="157"/>
                    <a:pt x="31" y="155"/>
                  </a:cubicBezTo>
                  <a:cubicBezTo>
                    <a:pt x="33" y="153"/>
                    <a:pt x="39" y="151"/>
                    <a:pt x="39" y="149"/>
                  </a:cubicBezTo>
                  <a:cubicBezTo>
                    <a:pt x="44" y="101"/>
                    <a:pt x="48" y="53"/>
                    <a:pt x="53" y="7"/>
                  </a:cubicBezTo>
                  <a:cubicBezTo>
                    <a:pt x="54" y="2"/>
                    <a:pt x="49" y="1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4"/>
            <p:cNvSpPr/>
            <p:nvPr/>
          </p:nvSpPr>
          <p:spPr>
            <a:xfrm>
              <a:off x="1119200" y="1633063"/>
              <a:ext cx="65925" cy="20550"/>
            </a:xfrm>
            <a:custGeom>
              <a:avLst/>
              <a:gdLst/>
              <a:ahLst/>
              <a:cxnLst/>
              <a:rect l="l" t="t" r="r" b="b"/>
              <a:pathLst>
                <a:path w="2637" h="822" extrusionOk="0">
                  <a:moveTo>
                    <a:pt x="2614" y="0"/>
                  </a:moveTo>
                  <a:cubicBezTo>
                    <a:pt x="2614" y="0"/>
                    <a:pt x="2613" y="0"/>
                    <a:pt x="2613" y="0"/>
                  </a:cubicBezTo>
                  <a:cubicBezTo>
                    <a:pt x="2169" y="12"/>
                    <a:pt x="1726" y="22"/>
                    <a:pt x="1282" y="33"/>
                  </a:cubicBezTo>
                  <a:cubicBezTo>
                    <a:pt x="1171" y="36"/>
                    <a:pt x="1060" y="39"/>
                    <a:pt x="950" y="42"/>
                  </a:cubicBezTo>
                  <a:cubicBezTo>
                    <a:pt x="865" y="44"/>
                    <a:pt x="781" y="44"/>
                    <a:pt x="698" y="62"/>
                  </a:cubicBezTo>
                  <a:cubicBezTo>
                    <a:pt x="625" y="78"/>
                    <a:pt x="553" y="108"/>
                    <a:pt x="497" y="162"/>
                  </a:cubicBezTo>
                  <a:cubicBezTo>
                    <a:pt x="446" y="211"/>
                    <a:pt x="417" y="277"/>
                    <a:pt x="398" y="346"/>
                  </a:cubicBezTo>
                  <a:cubicBezTo>
                    <a:pt x="357" y="488"/>
                    <a:pt x="361" y="687"/>
                    <a:pt x="247" y="789"/>
                  </a:cubicBezTo>
                  <a:lnTo>
                    <a:pt x="247" y="789"/>
                  </a:lnTo>
                  <a:cubicBezTo>
                    <a:pt x="178" y="634"/>
                    <a:pt x="107" y="480"/>
                    <a:pt x="39" y="325"/>
                  </a:cubicBezTo>
                  <a:cubicBezTo>
                    <a:pt x="38" y="319"/>
                    <a:pt x="32" y="316"/>
                    <a:pt x="25" y="316"/>
                  </a:cubicBezTo>
                  <a:cubicBezTo>
                    <a:pt x="14" y="316"/>
                    <a:pt x="0" y="324"/>
                    <a:pt x="4" y="332"/>
                  </a:cubicBezTo>
                  <a:cubicBezTo>
                    <a:pt x="77" y="493"/>
                    <a:pt x="149" y="653"/>
                    <a:pt x="221" y="814"/>
                  </a:cubicBezTo>
                  <a:cubicBezTo>
                    <a:pt x="223" y="819"/>
                    <a:pt x="228" y="821"/>
                    <a:pt x="234" y="821"/>
                  </a:cubicBezTo>
                  <a:cubicBezTo>
                    <a:pt x="240" y="821"/>
                    <a:pt x="247" y="819"/>
                    <a:pt x="251" y="816"/>
                  </a:cubicBezTo>
                  <a:cubicBezTo>
                    <a:pt x="361" y="739"/>
                    <a:pt x="383" y="593"/>
                    <a:pt x="408" y="462"/>
                  </a:cubicBezTo>
                  <a:cubicBezTo>
                    <a:pt x="422" y="388"/>
                    <a:pt x="437" y="314"/>
                    <a:pt x="470" y="248"/>
                  </a:cubicBezTo>
                  <a:cubicBezTo>
                    <a:pt x="510" y="168"/>
                    <a:pt x="577" y="119"/>
                    <a:pt x="654" y="94"/>
                  </a:cubicBezTo>
                  <a:cubicBezTo>
                    <a:pt x="733" y="70"/>
                    <a:pt x="817" y="66"/>
                    <a:pt x="899" y="64"/>
                  </a:cubicBezTo>
                  <a:cubicBezTo>
                    <a:pt x="1007" y="62"/>
                    <a:pt x="1115" y="59"/>
                    <a:pt x="1224" y="57"/>
                  </a:cubicBezTo>
                  <a:cubicBezTo>
                    <a:pt x="1438" y="52"/>
                    <a:pt x="1653" y="47"/>
                    <a:pt x="1866" y="42"/>
                  </a:cubicBezTo>
                  <a:cubicBezTo>
                    <a:pt x="2111" y="35"/>
                    <a:pt x="2354" y="30"/>
                    <a:pt x="2598" y="23"/>
                  </a:cubicBezTo>
                  <a:cubicBezTo>
                    <a:pt x="2612" y="23"/>
                    <a:pt x="2636" y="0"/>
                    <a:pt x="26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4"/>
            <p:cNvSpPr/>
            <p:nvPr/>
          </p:nvSpPr>
          <p:spPr>
            <a:xfrm>
              <a:off x="1085875" y="1630363"/>
              <a:ext cx="18025" cy="28950"/>
            </a:xfrm>
            <a:custGeom>
              <a:avLst/>
              <a:gdLst/>
              <a:ahLst/>
              <a:cxnLst/>
              <a:rect l="l" t="t" r="r" b="b"/>
              <a:pathLst>
                <a:path w="721" h="1158" extrusionOk="0">
                  <a:moveTo>
                    <a:pt x="571" y="1"/>
                  </a:moveTo>
                  <a:cubicBezTo>
                    <a:pt x="568" y="1"/>
                    <a:pt x="564" y="2"/>
                    <a:pt x="561" y="4"/>
                  </a:cubicBezTo>
                  <a:cubicBezTo>
                    <a:pt x="457" y="68"/>
                    <a:pt x="354" y="131"/>
                    <a:pt x="250" y="196"/>
                  </a:cubicBezTo>
                  <a:cubicBezTo>
                    <a:pt x="199" y="228"/>
                    <a:pt x="147" y="259"/>
                    <a:pt x="95" y="291"/>
                  </a:cubicBezTo>
                  <a:cubicBezTo>
                    <a:pt x="68" y="310"/>
                    <a:pt x="29" y="340"/>
                    <a:pt x="39" y="379"/>
                  </a:cubicBezTo>
                  <a:cubicBezTo>
                    <a:pt x="48" y="419"/>
                    <a:pt x="94" y="424"/>
                    <a:pt x="124" y="429"/>
                  </a:cubicBezTo>
                  <a:cubicBezTo>
                    <a:pt x="182" y="440"/>
                    <a:pt x="240" y="451"/>
                    <a:pt x="298" y="462"/>
                  </a:cubicBezTo>
                  <a:cubicBezTo>
                    <a:pt x="402" y="483"/>
                    <a:pt x="507" y="503"/>
                    <a:pt x="611" y="523"/>
                  </a:cubicBezTo>
                  <a:lnTo>
                    <a:pt x="611" y="523"/>
                  </a:lnTo>
                  <a:cubicBezTo>
                    <a:pt x="399" y="636"/>
                    <a:pt x="197" y="771"/>
                    <a:pt x="10" y="927"/>
                  </a:cubicBezTo>
                  <a:cubicBezTo>
                    <a:pt x="2" y="934"/>
                    <a:pt x="1" y="948"/>
                    <a:pt x="12" y="952"/>
                  </a:cubicBezTo>
                  <a:cubicBezTo>
                    <a:pt x="235" y="1020"/>
                    <a:pt x="456" y="1087"/>
                    <a:pt x="679" y="1157"/>
                  </a:cubicBezTo>
                  <a:cubicBezTo>
                    <a:pt x="680" y="1157"/>
                    <a:pt x="682" y="1157"/>
                    <a:pt x="683" y="1157"/>
                  </a:cubicBezTo>
                  <a:cubicBezTo>
                    <a:pt x="700" y="1157"/>
                    <a:pt x="720" y="1133"/>
                    <a:pt x="700" y="1128"/>
                  </a:cubicBezTo>
                  <a:cubicBezTo>
                    <a:pt x="485" y="1062"/>
                    <a:pt x="271" y="997"/>
                    <a:pt x="56" y="931"/>
                  </a:cubicBezTo>
                  <a:lnTo>
                    <a:pt x="56" y="931"/>
                  </a:lnTo>
                  <a:cubicBezTo>
                    <a:pt x="247" y="775"/>
                    <a:pt x="453" y="640"/>
                    <a:pt x="668" y="528"/>
                  </a:cubicBezTo>
                  <a:cubicBezTo>
                    <a:pt x="681" y="522"/>
                    <a:pt x="681" y="503"/>
                    <a:pt x="665" y="501"/>
                  </a:cubicBezTo>
                  <a:lnTo>
                    <a:pt x="367" y="443"/>
                  </a:lnTo>
                  <a:lnTo>
                    <a:pt x="223" y="415"/>
                  </a:lnTo>
                  <a:cubicBezTo>
                    <a:pt x="199" y="409"/>
                    <a:pt x="173" y="406"/>
                    <a:pt x="148" y="400"/>
                  </a:cubicBezTo>
                  <a:cubicBezTo>
                    <a:pt x="130" y="397"/>
                    <a:pt x="100" y="397"/>
                    <a:pt x="85" y="381"/>
                  </a:cubicBezTo>
                  <a:cubicBezTo>
                    <a:pt x="44" y="342"/>
                    <a:pt x="155" y="290"/>
                    <a:pt x="178" y="276"/>
                  </a:cubicBezTo>
                  <a:cubicBezTo>
                    <a:pt x="222" y="249"/>
                    <a:pt x="267" y="221"/>
                    <a:pt x="311" y="193"/>
                  </a:cubicBezTo>
                  <a:cubicBezTo>
                    <a:pt x="400" y="138"/>
                    <a:pt x="488" y="83"/>
                    <a:pt x="577" y="27"/>
                  </a:cubicBezTo>
                  <a:cubicBezTo>
                    <a:pt x="596" y="18"/>
                    <a:pt x="586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4"/>
            <p:cNvSpPr/>
            <p:nvPr/>
          </p:nvSpPr>
          <p:spPr>
            <a:xfrm>
              <a:off x="1109400" y="1638313"/>
              <a:ext cx="4825" cy="550"/>
            </a:xfrm>
            <a:custGeom>
              <a:avLst/>
              <a:gdLst/>
              <a:ahLst/>
              <a:cxnLst/>
              <a:rect l="l" t="t" r="r" b="b"/>
              <a:pathLst>
                <a:path w="193" h="22" extrusionOk="0">
                  <a:moveTo>
                    <a:pt x="29" y="0"/>
                  </a:moveTo>
                  <a:cubicBezTo>
                    <a:pt x="21" y="0"/>
                    <a:pt x="9" y="2"/>
                    <a:pt x="4" y="11"/>
                  </a:cubicBezTo>
                  <a:cubicBezTo>
                    <a:pt x="1" y="18"/>
                    <a:pt x="9" y="21"/>
                    <a:pt x="14" y="21"/>
                  </a:cubicBezTo>
                  <a:lnTo>
                    <a:pt x="162" y="21"/>
                  </a:lnTo>
                  <a:cubicBezTo>
                    <a:pt x="169" y="21"/>
                    <a:pt x="182" y="18"/>
                    <a:pt x="187" y="11"/>
                  </a:cubicBezTo>
                  <a:cubicBezTo>
                    <a:pt x="192" y="2"/>
                    <a:pt x="183" y="0"/>
                    <a:pt x="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4"/>
            <p:cNvSpPr/>
            <p:nvPr/>
          </p:nvSpPr>
          <p:spPr>
            <a:xfrm>
              <a:off x="1109450" y="1645188"/>
              <a:ext cx="4725" cy="800"/>
            </a:xfrm>
            <a:custGeom>
              <a:avLst/>
              <a:gdLst/>
              <a:ahLst/>
              <a:cxnLst/>
              <a:rect l="l" t="t" r="r" b="b"/>
              <a:pathLst>
                <a:path w="189" h="32" extrusionOk="0">
                  <a:moveTo>
                    <a:pt x="23" y="1"/>
                  </a:moveTo>
                  <a:cubicBezTo>
                    <a:pt x="15" y="1"/>
                    <a:pt x="4" y="7"/>
                    <a:pt x="2" y="17"/>
                  </a:cubicBezTo>
                  <a:cubicBezTo>
                    <a:pt x="1" y="28"/>
                    <a:pt x="11" y="32"/>
                    <a:pt x="19" y="32"/>
                  </a:cubicBezTo>
                  <a:lnTo>
                    <a:pt x="166" y="32"/>
                  </a:lnTo>
                  <a:cubicBezTo>
                    <a:pt x="175" y="32"/>
                    <a:pt x="186" y="26"/>
                    <a:pt x="187" y="15"/>
                  </a:cubicBezTo>
                  <a:cubicBezTo>
                    <a:pt x="188" y="4"/>
                    <a:pt x="178" y="1"/>
                    <a:pt x="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4"/>
            <p:cNvSpPr/>
            <p:nvPr/>
          </p:nvSpPr>
          <p:spPr>
            <a:xfrm>
              <a:off x="1139175" y="1639963"/>
              <a:ext cx="7575" cy="14750"/>
            </a:xfrm>
            <a:custGeom>
              <a:avLst/>
              <a:gdLst/>
              <a:ahLst/>
              <a:cxnLst/>
              <a:rect l="l" t="t" r="r" b="b"/>
              <a:pathLst>
                <a:path w="303" h="590" extrusionOk="0">
                  <a:moveTo>
                    <a:pt x="144" y="359"/>
                  </a:moveTo>
                  <a:cubicBezTo>
                    <a:pt x="176" y="359"/>
                    <a:pt x="209" y="382"/>
                    <a:pt x="226" y="409"/>
                  </a:cubicBezTo>
                  <a:cubicBezTo>
                    <a:pt x="227" y="412"/>
                    <a:pt x="230" y="413"/>
                    <a:pt x="234" y="413"/>
                  </a:cubicBezTo>
                  <a:cubicBezTo>
                    <a:pt x="242" y="413"/>
                    <a:pt x="253" y="409"/>
                    <a:pt x="259" y="403"/>
                  </a:cubicBezTo>
                  <a:lnTo>
                    <a:pt x="259" y="403"/>
                  </a:lnTo>
                  <a:cubicBezTo>
                    <a:pt x="261" y="435"/>
                    <a:pt x="259" y="466"/>
                    <a:pt x="245" y="498"/>
                  </a:cubicBezTo>
                  <a:cubicBezTo>
                    <a:pt x="231" y="536"/>
                    <a:pt x="202" y="569"/>
                    <a:pt x="165" y="569"/>
                  </a:cubicBezTo>
                  <a:cubicBezTo>
                    <a:pt x="160" y="569"/>
                    <a:pt x="156" y="569"/>
                    <a:pt x="151" y="568"/>
                  </a:cubicBezTo>
                  <a:cubicBezTo>
                    <a:pt x="116" y="562"/>
                    <a:pt x="84" y="533"/>
                    <a:pt x="73" y="496"/>
                  </a:cubicBezTo>
                  <a:cubicBezTo>
                    <a:pt x="58" y="454"/>
                    <a:pt x="73" y="400"/>
                    <a:pt x="106" y="372"/>
                  </a:cubicBezTo>
                  <a:cubicBezTo>
                    <a:pt x="118" y="363"/>
                    <a:pt x="131" y="359"/>
                    <a:pt x="144" y="359"/>
                  </a:cubicBezTo>
                  <a:close/>
                  <a:moveTo>
                    <a:pt x="188" y="1"/>
                  </a:moveTo>
                  <a:cubicBezTo>
                    <a:pt x="176" y="1"/>
                    <a:pt x="158" y="10"/>
                    <a:pt x="161" y="17"/>
                  </a:cubicBezTo>
                  <a:cubicBezTo>
                    <a:pt x="199" y="121"/>
                    <a:pt x="226" y="231"/>
                    <a:pt x="249" y="340"/>
                  </a:cubicBezTo>
                  <a:cubicBezTo>
                    <a:pt x="252" y="356"/>
                    <a:pt x="255" y="372"/>
                    <a:pt x="257" y="388"/>
                  </a:cubicBezTo>
                  <a:lnTo>
                    <a:pt x="257" y="388"/>
                  </a:lnTo>
                  <a:cubicBezTo>
                    <a:pt x="233" y="354"/>
                    <a:pt x="196" y="338"/>
                    <a:pt x="159" y="338"/>
                  </a:cubicBezTo>
                  <a:cubicBezTo>
                    <a:pt x="118" y="338"/>
                    <a:pt x="77" y="357"/>
                    <a:pt x="53" y="394"/>
                  </a:cubicBezTo>
                  <a:cubicBezTo>
                    <a:pt x="0" y="474"/>
                    <a:pt x="47" y="577"/>
                    <a:pt x="135" y="589"/>
                  </a:cubicBezTo>
                  <a:cubicBezTo>
                    <a:pt x="140" y="589"/>
                    <a:pt x="146" y="590"/>
                    <a:pt x="151" y="590"/>
                  </a:cubicBezTo>
                  <a:cubicBezTo>
                    <a:pt x="229" y="590"/>
                    <a:pt x="290" y="515"/>
                    <a:pt x="297" y="431"/>
                  </a:cubicBezTo>
                  <a:cubicBezTo>
                    <a:pt x="302" y="366"/>
                    <a:pt x="280" y="295"/>
                    <a:pt x="264" y="235"/>
                  </a:cubicBezTo>
                  <a:cubicBezTo>
                    <a:pt x="244" y="158"/>
                    <a:pt x="225" y="80"/>
                    <a:pt x="198" y="6"/>
                  </a:cubicBezTo>
                  <a:cubicBezTo>
                    <a:pt x="197" y="2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4"/>
            <p:cNvSpPr/>
            <p:nvPr/>
          </p:nvSpPr>
          <p:spPr>
            <a:xfrm>
              <a:off x="1154200" y="1648613"/>
              <a:ext cx="950" cy="4350"/>
            </a:xfrm>
            <a:custGeom>
              <a:avLst/>
              <a:gdLst/>
              <a:ahLst/>
              <a:cxnLst/>
              <a:rect l="l" t="t" r="r" b="b"/>
              <a:pathLst>
                <a:path w="38" h="174" extrusionOk="0"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6" y="0"/>
                    <a:pt x="1" y="5"/>
                    <a:pt x="1" y="15"/>
                  </a:cubicBezTo>
                  <a:lnTo>
                    <a:pt x="1" y="163"/>
                  </a:lnTo>
                  <a:cubicBezTo>
                    <a:pt x="1" y="170"/>
                    <a:pt x="8" y="173"/>
                    <a:pt x="14" y="173"/>
                  </a:cubicBezTo>
                  <a:cubicBezTo>
                    <a:pt x="15" y="173"/>
                    <a:pt x="16" y="173"/>
                    <a:pt x="17" y="173"/>
                  </a:cubicBezTo>
                  <a:cubicBezTo>
                    <a:pt x="23" y="171"/>
                    <a:pt x="38" y="168"/>
                    <a:pt x="38" y="159"/>
                  </a:cubicBezTo>
                  <a:lnTo>
                    <a:pt x="38" y="11"/>
                  </a:lnTo>
                  <a:cubicBezTo>
                    <a:pt x="38" y="3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4"/>
            <p:cNvSpPr/>
            <p:nvPr/>
          </p:nvSpPr>
          <p:spPr>
            <a:xfrm>
              <a:off x="1152450" y="1650413"/>
              <a:ext cx="4500" cy="675"/>
            </a:xfrm>
            <a:custGeom>
              <a:avLst/>
              <a:gdLst/>
              <a:ahLst/>
              <a:cxnLst/>
              <a:rect l="l" t="t" r="r" b="b"/>
              <a:pathLst>
                <a:path w="180" h="27" extrusionOk="0">
                  <a:moveTo>
                    <a:pt x="29" y="1"/>
                  </a:moveTo>
                  <a:cubicBezTo>
                    <a:pt x="20" y="1"/>
                    <a:pt x="9" y="4"/>
                    <a:pt x="4" y="13"/>
                  </a:cubicBezTo>
                  <a:cubicBezTo>
                    <a:pt x="0" y="20"/>
                    <a:pt x="8" y="27"/>
                    <a:pt x="15" y="27"/>
                  </a:cubicBezTo>
                  <a:lnTo>
                    <a:pt x="149" y="27"/>
                  </a:lnTo>
                  <a:cubicBezTo>
                    <a:pt x="159" y="27"/>
                    <a:pt x="169" y="25"/>
                    <a:pt x="174" y="15"/>
                  </a:cubicBezTo>
                  <a:cubicBezTo>
                    <a:pt x="179" y="8"/>
                    <a:pt x="171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4"/>
            <p:cNvSpPr/>
            <p:nvPr/>
          </p:nvSpPr>
          <p:spPr>
            <a:xfrm>
              <a:off x="1164200" y="1645413"/>
              <a:ext cx="3200" cy="4150"/>
            </a:xfrm>
            <a:custGeom>
              <a:avLst/>
              <a:gdLst/>
              <a:ahLst/>
              <a:cxnLst/>
              <a:rect l="l" t="t" r="r" b="b"/>
              <a:pathLst>
                <a:path w="128" h="166" extrusionOk="0">
                  <a:moveTo>
                    <a:pt x="33" y="1"/>
                  </a:moveTo>
                  <a:cubicBezTo>
                    <a:pt x="21" y="1"/>
                    <a:pt x="1" y="12"/>
                    <a:pt x="3" y="14"/>
                  </a:cubicBezTo>
                  <a:lnTo>
                    <a:pt x="88" y="162"/>
                  </a:lnTo>
                  <a:cubicBezTo>
                    <a:pt x="89" y="165"/>
                    <a:pt x="92" y="165"/>
                    <a:pt x="95" y="165"/>
                  </a:cubicBezTo>
                  <a:cubicBezTo>
                    <a:pt x="107" y="165"/>
                    <a:pt x="128" y="155"/>
                    <a:pt x="125" y="152"/>
                  </a:cubicBezTo>
                  <a:lnTo>
                    <a:pt x="40" y="4"/>
                  </a:ln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4"/>
            <p:cNvSpPr/>
            <p:nvPr/>
          </p:nvSpPr>
          <p:spPr>
            <a:xfrm>
              <a:off x="1166500" y="1645613"/>
              <a:ext cx="4650" cy="5150"/>
            </a:xfrm>
            <a:custGeom>
              <a:avLst/>
              <a:gdLst/>
              <a:ahLst/>
              <a:cxnLst/>
              <a:rect l="l" t="t" r="r" b="b"/>
              <a:pathLst>
                <a:path w="186" h="206" extrusionOk="0">
                  <a:moveTo>
                    <a:pt x="170" y="0"/>
                  </a:moveTo>
                  <a:cubicBezTo>
                    <a:pt x="161" y="0"/>
                    <a:pt x="150" y="4"/>
                    <a:pt x="145" y="12"/>
                  </a:cubicBezTo>
                  <a:cubicBezTo>
                    <a:pt x="100" y="74"/>
                    <a:pt x="51" y="131"/>
                    <a:pt x="5" y="193"/>
                  </a:cubicBezTo>
                  <a:cubicBezTo>
                    <a:pt x="0" y="201"/>
                    <a:pt x="11" y="205"/>
                    <a:pt x="16" y="205"/>
                  </a:cubicBezTo>
                  <a:cubicBezTo>
                    <a:pt x="25" y="205"/>
                    <a:pt x="35" y="201"/>
                    <a:pt x="41" y="193"/>
                  </a:cubicBezTo>
                  <a:cubicBezTo>
                    <a:pt x="85" y="131"/>
                    <a:pt x="135" y="74"/>
                    <a:pt x="180" y="12"/>
                  </a:cubicBezTo>
                  <a:cubicBezTo>
                    <a:pt x="186" y="4"/>
                    <a:pt x="175" y="0"/>
                    <a:pt x="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4"/>
            <p:cNvSpPr/>
            <p:nvPr/>
          </p:nvSpPr>
          <p:spPr>
            <a:xfrm>
              <a:off x="1147075" y="1638938"/>
              <a:ext cx="4925" cy="6175"/>
            </a:xfrm>
            <a:custGeom>
              <a:avLst/>
              <a:gdLst/>
              <a:ahLst/>
              <a:cxnLst/>
              <a:rect l="l" t="t" r="r" b="b"/>
              <a:pathLst>
                <a:path w="197" h="247" extrusionOk="0">
                  <a:moveTo>
                    <a:pt x="56" y="0"/>
                  </a:moveTo>
                  <a:cubicBezTo>
                    <a:pt x="50" y="0"/>
                    <a:pt x="44" y="2"/>
                    <a:pt x="39" y="5"/>
                  </a:cubicBezTo>
                  <a:cubicBezTo>
                    <a:pt x="34" y="9"/>
                    <a:pt x="29" y="19"/>
                    <a:pt x="37" y="23"/>
                  </a:cubicBezTo>
                  <a:cubicBezTo>
                    <a:pt x="72" y="42"/>
                    <a:pt x="96" y="86"/>
                    <a:pt x="91" y="129"/>
                  </a:cubicBezTo>
                  <a:cubicBezTo>
                    <a:pt x="88" y="168"/>
                    <a:pt x="60" y="208"/>
                    <a:pt x="24" y="212"/>
                  </a:cubicBezTo>
                  <a:cubicBezTo>
                    <a:pt x="17" y="214"/>
                    <a:pt x="6" y="217"/>
                    <a:pt x="3" y="226"/>
                  </a:cubicBezTo>
                  <a:cubicBezTo>
                    <a:pt x="1" y="234"/>
                    <a:pt x="8" y="236"/>
                    <a:pt x="13" y="237"/>
                  </a:cubicBezTo>
                  <a:cubicBezTo>
                    <a:pt x="65" y="240"/>
                    <a:pt x="116" y="242"/>
                    <a:pt x="168" y="247"/>
                  </a:cubicBezTo>
                  <a:cubicBezTo>
                    <a:pt x="176" y="247"/>
                    <a:pt x="188" y="243"/>
                    <a:pt x="192" y="235"/>
                  </a:cubicBezTo>
                  <a:cubicBezTo>
                    <a:pt x="197" y="227"/>
                    <a:pt x="188" y="223"/>
                    <a:pt x="182" y="222"/>
                  </a:cubicBezTo>
                  <a:cubicBezTo>
                    <a:pt x="145" y="220"/>
                    <a:pt x="108" y="218"/>
                    <a:pt x="71" y="216"/>
                  </a:cubicBezTo>
                  <a:lnTo>
                    <a:pt x="71" y="216"/>
                  </a:lnTo>
                  <a:cubicBezTo>
                    <a:pt x="99" y="197"/>
                    <a:pt x="120" y="168"/>
                    <a:pt x="126" y="133"/>
                  </a:cubicBezTo>
                  <a:cubicBezTo>
                    <a:pt x="135" y="80"/>
                    <a:pt x="109" y="25"/>
                    <a:pt x="65" y="2"/>
                  </a:cubicBezTo>
                  <a:cubicBezTo>
                    <a:pt x="62" y="1"/>
                    <a:pt x="59" y="0"/>
                    <a:pt x="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4"/>
            <p:cNvSpPr/>
            <p:nvPr/>
          </p:nvSpPr>
          <p:spPr>
            <a:xfrm>
              <a:off x="1172075" y="1639913"/>
              <a:ext cx="5850" cy="5200"/>
            </a:xfrm>
            <a:custGeom>
              <a:avLst/>
              <a:gdLst/>
              <a:ahLst/>
              <a:cxnLst/>
              <a:rect l="l" t="t" r="r" b="b"/>
              <a:pathLst>
                <a:path w="234" h="208" extrusionOk="0">
                  <a:moveTo>
                    <a:pt x="77" y="19"/>
                  </a:moveTo>
                  <a:cubicBezTo>
                    <a:pt x="78" y="19"/>
                    <a:pt x="78" y="19"/>
                    <a:pt x="77" y="19"/>
                  </a:cubicBezTo>
                  <a:lnTo>
                    <a:pt x="77" y="19"/>
                  </a:lnTo>
                  <a:cubicBezTo>
                    <a:pt x="77" y="19"/>
                    <a:pt x="77" y="19"/>
                    <a:pt x="77" y="19"/>
                  </a:cubicBezTo>
                  <a:close/>
                  <a:moveTo>
                    <a:pt x="94" y="0"/>
                  </a:moveTo>
                  <a:cubicBezTo>
                    <a:pt x="78" y="0"/>
                    <a:pt x="63" y="6"/>
                    <a:pt x="51" y="15"/>
                  </a:cubicBezTo>
                  <a:cubicBezTo>
                    <a:pt x="43" y="20"/>
                    <a:pt x="46" y="26"/>
                    <a:pt x="53" y="27"/>
                  </a:cubicBezTo>
                  <a:cubicBezTo>
                    <a:pt x="60" y="27"/>
                    <a:pt x="70" y="25"/>
                    <a:pt x="76" y="20"/>
                  </a:cubicBezTo>
                  <a:lnTo>
                    <a:pt x="76" y="20"/>
                  </a:lnTo>
                  <a:cubicBezTo>
                    <a:pt x="76" y="20"/>
                    <a:pt x="76" y="20"/>
                    <a:pt x="76" y="20"/>
                  </a:cubicBezTo>
                  <a:cubicBezTo>
                    <a:pt x="78" y="20"/>
                    <a:pt x="80" y="21"/>
                    <a:pt x="83" y="21"/>
                  </a:cubicBezTo>
                  <a:cubicBezTo>
                    <a:pt x="89" y="24"/>
                    <a:pt x="95" y="27"/>
                    <a:pt x="100" y="35"/>
                  </a:cubicBezTo>
                  <a:cubicBezTo>
                    <a:pt x="113" y="47"/>
                    <a:pt x="114" y="67"/>
                    <a:pt x="110" y="83"/>
                  </a:cubicBezTo>
                  <a:cubicBezTo>
                    <a:pt x="101" y="117"/>
                    <a:pt x="73" y="141"/>
                    <a:pt x="42" y="141"/>
                  </a:cubicBezTo>
                  <a:cubicBezTo>
                    <a:pt x="40" y="141"/>
                    <a:pt x="38" y="140"/>
                    <a:pt x="36" y="140"/>
                  </a:cubicBezTo>
                  <a:cubicBezTo>
                    <a:pt x="31" y="140"/>
                    <a:pt x="1" y="150"/>
                    <a:pt x="11" y="159"/>
                  </a:cubicBezTo>
                  <a:cubicBezTo>
                    <a:pt x="48" y="192"/>
                    <a:pt x="93" y="207"/>
                    <a:pt x="139" y="207"/>
                  </a:cubicBezTo>
                  <a:cubicBezTo>
                    <a:pt x="166" y="207"/>
                    <a:pt x="193" y="202"/>
                    <a:pt x="218" y="192"/>
                  </a:cubicBezTo>
                  <a:cubicBezTo>
                    <a:pt x="223" y="191"/>
                    <a:pt x="234" y="185"/>
                    <a:pt x="229" y="178"/>
                  </a:cubicBezTo>
                  <a:cubicBezTo>
                    <a:pt x="227" y="175"/>
                    <a:pt x="224" y="175"/>
                    <a:pt x="220" y="175"/>
                  </a:cubicBezTo>
                  <a:cubicBezTo>
                    <a:pt x="214" y="175"/>
                    <a:pt x="207" y="177"/>
                    <a:pt x="204" y="178"/>
                  </a:cubicBezTo>
                  <a:cubicBezTo>
                    <a:pt x="188" y="184"/>
                    <a:pt x="172" y="187"/>
                    <a:pt x="155" y="187"/>
                  </a:cubicBezTo>
                  <a:cubicBezTo>
                    <a:pt x="123" y="187"/>
                    <a:pt x="90" y="176"/>
                    <a:pt x="63" y="157"/>
                  </a:cubicBezTo>
                  <a:lnTo>
                    <a:pt x="63" y="157"/>
                  </a:lnTo>
                  <a:cubicBezTo>
                    <a:pt x="104" y="146"/>
                    <a:pt x="144" y="115"/>
                    <a:pt x="150" y="69"/>
                  </a:cubicBezTo>
                  <a:cubicBezTo>
                    <a:pt x="154" y="43"/>
                    <a:pt x="144" y="21"/>
                    <a:pt x="124" y="9"/>
                  </a:cubicBezTo>
                  <a:cubicBezTo>
                    <a:pt x="114" y="3"/>
                    <a:pt x="104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4"/>
            <p:cNvSpPr/>
            <p:nvPr/>
          </p:nvSpPr>
          <p:spPr>
            <a:xfrm>
              <a:off x="1166150" y="1650213"/>
              <a:ext cx="1400" cy="4425"/>
            </a:xfrm>
            <a:custGeom>
              <a:avLst/>
              <a:gdLst/>
              <a:ahLst/>
              <a:cxnLst/>
              <a:rect l="l" t="t" r="r" b="b"/>
              <a:pathLst>
                <a:path w="56" h="177" extrusionOk="0">
                  <a:moveTo>
                    <a:pt x="47" y="1"/>
                  </a:moveTo>
                  <a:cubicBezTo>
                    <a:pt x="37" y="1"/>
                    <a:pt x="19" y="5"/>
                    <a:pt x="18" y="14"/>
                  </a:cubicBezTo>
                  <a:cubicBezTo>
                    <a:pt x="13" y="68"/>
                    <a:pt x="8" y="122"/>
                    <a:pt x="1" y="174"/>
                  </a:cubicBezTo>
                  <a:cubicBezTo>
                    <a:pt x="1" y="176"/>
                    <a:pt x="4" y="177"/>
                    <a:pt x="9" y="177"/>
                  </a:cubicBezTo>
                  <a:cubicBezTo>
                    <a:pt x="20" y="177"/>
                    <a:pt x="38" y="173"/>
                    <a:pt x="39" y="164"/>
                  </a:cubicBezTo>
                  <a:cubicBezTo>
                    <a:pt x="44" y="111"/>
                    <a:pt x="49" y="57"/>
                    <a:pt x="56" y="4"/>
                  </a:cubicBezTo>
                  <a:cubicBezTo>
                    <a:pt x="56" y="2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4"/>
            <p:cNvSpPr/>
            <p:nvPr/>
          </p:nvSpPr>
          <p:spPr>
            <a:xfrm>
              <a:off x="1085350" y="1455988"/>
              <a:ext cx="950" cy="52700"/>
            </a:xfrm>
            <a:custGeom>
              <a:avLst/>
              <a:gdLst/>
              <a:ahLst/>
              <a:cxnLst/>
              <a:rect l="l" t="t" r="r" b="b"/>
              <a:pathLst>
                <a:path w="38" h="2108" extrusionOk="0">
                  <a:moveTo>
                    <a:pt x="28" y="0"/>
                  </a:moveTo>
                  <a:cubicBezTo>
                    <a:pt x="17" y="0"/>
                    <a:pt x="0" y="6"/>
                    <a:pt x="0" y="14"/>
                  </a:cubicBezTo>
                  <a:lnTo>
                    <a:pt x="0" y="1645"/>
                  </a:lnTo>
                  <a:lnTo>
                    <a:pt x="0" y="2104"/>
                  </a:lnTo>
                  <a:cubicBezTo>
                    <a:pt x="0" y="2107"/>
                    <a:pt x="3" y="2108"/>
                    <a:pt x="8" y="2108"/>
                  </a:cubicBezTo>
                  <a:cubicBezTo>
                    <a:pt x="19" y="2108"/>
                    <a:pt x="37" y="2102"/>
                    <a:pt x="37" y="2094"/>
                  </a:cubicBezTo>
                  <a:lnTo>
                    <a:pt x="37" y="464"/>
                  </a:lnTo>
                  <a:lnTo>
                    <a:pt x="37" y="4"/>
                  </a:lnTo>
                  <a:cubicBezTo>
                    <a:pt x="37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4"/>
            <p:cNvSpPr/>
            <p:nvPr/>
          </p:nvSpPr>
          <p:spPr>
            <a:xfrm>
              <a:off x="1084625" y="1456213"/>
              <a:ext cx="77625" cy="52950"/>
            </a:xfrm>
            <a:custGeom>
              <a:avLst/>
              <a:gdLst/>
              <a:ahLst/>
              <a:cxnLst/>
              <a:rect l="l" t="t" r="r" b="b"/>
              <a:pathLst>
                <a:path w="3105" h="2118" extrusionOk="0">
                  <a:moveTo>
                    <a:pt x="36" y="0"/>
                  </a:moveTo>
                  <a:cubicBezTo>
                    <a:pt x="23" y="0"/>
                    <a:pt x="1" y="12"/>
                    <a:pt x="9" y="19"/>
                  </a:cubicBezTo>
                  <a:cubicBezTo>
                    <a:pt x="388" y="305"/>
                    <a:pt x="767" y="592"/>
                    <a:pt x="1152" y="870"/>
                  </a:cubicBezTo>
                  <a:cubicBezTo>
                    <a:pt x="1560" y="1168"/>
                    <a:pt x="1976" y="1459"/>
                    <a:pt x="2401" y="1728"/>
                  </a:cubicBezTo>
                  <a:cubicBezTo>
                    <a:pt x="2617" y="1865"/>
                    <a:pt x="2836" y="1997"/>
                    <a:pt x="3061" y="2117"/>
                  </a:cubicBezTo>
                  <a:cubicBezTo>
                    <a:pt x="3062" y="2118"/>
                    <a:pt x="3064" y="2118"/>
                    <a:pt x="3066" y="2118"/>
                  </a:cubicBezTo>
                  <a:cubicBezTo>
                    <a:pt x="3080" y="2118"/>
                    <a:pt x="3104" y="2105"/>
                    <a:pt x="3091" y="2098"/>
                  </a:cubicBezTo>
                  <a:cubicBezTo>
                    <a:pt x="2680" y="1877"/>
                    <a:pt x="2284" y="1620"/>
                    <a:pt x="1894" y="1354"/>
                  </a:cubicBezTo>
                  <a:cubicBezTo>
                    <a:pt x="1477" y="1069"/>
                    <a:pt x="1068" y="771"/>
                    <a:pt x="664" y="469"/>
                  </a:cubicBezTo>
                  <a:cubicBezTo>
                    <a:pt x="457" y="315"/>
                    <a:pt x="251" y="158"/>
                    <a:pt x="44" y="2"/>
                  </a:cubicBezTo>
                  <a:cubicBezTo>
                    <a:pt x="42" y="1"/>
                    <a:pt x="39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4"/>
            <p:cNvSpPr/>
            <p:nvPr/>
          </p:nvSpPr>
          <p:spPr>
            <a:xfrm>
              <a:off x="1084975" y="1508163"/>
              <a:ext cx="77325" cy="1100"/>
            </a:xfrm>
            <a:custGeom>
              <a:avLst/>
              <a:gdLst/>
              <a:ahLst/>
              <a:cxnLst/>
              <a:rect l="l" t="t" r="r" b="b"/>
              <a:pathLst>
                <a:path w="3093" h="44" extrusionOk="0">
                  <a:moveTo>
                    <a:pt x="41" y="1"/>
                  </a:moveTo>
                  <a:cubicBezTo>
                    <a:pt x="25" y="1"/>
                    <a:pt x="1" y="23"/>
                    <a:pt x="26" y="23"/>
                  </a:cubicBezTo>
                  <a:cubicBezTo>
                    <a:pt x="417" y="28"/>
                    <a:pt x="808" y="29"/>
                    <a:pt x="1198" y="32"/>
                  </a:cubicBezTo>
                  <a:cubicBezTo>
                    <a:pt x="1601" y="34"/>
                    <a:pt x="2005" y="36"/>
                    <a:pt x="2407" y="38"/>
                  </a:cubicBezTo>
                  <a:cubicBezTo>
                    <a:pt x="2624" y="39"/>
                    <a:pt x="2839" y="41"/>
                    <a:pt x="3054" y="43"/>
                  </a:cubicBezTo>
                  <a:cubicBezTo>
                    <a:pt x="3069" y="43"/>
                    <a:pt x="3093" y="19"/>
                    <a:pt x="3069" y="19"/>
                  </a:cubicBezTo>
                  <a:cubicBezTo>
                    <a:pt x="2677" y="16"/>
                    <a:pt x="2286" y="15"/>
                    <a:pt x="1896" y="12"/>
                  </a:cubicBezTo>
                  <a:cubicBezTo>
                    <a:pt x="1493" y="9"/>
                    <a:pt x="1090" y="8"/>
                    <a:pt x="688" y="6"/>
                  </a:cubicBezTo>
                  <a:cubicBezTo>
                    <a:pt x="472" y="4"/>
                    <a:pt x="255" y="3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4"/>
            <p:cNvSpPr/>
            <p:nvPr/>
          </p:nvSpPr>
          <p:spPr>
            <a:xfrm>
              <a:off x="1077650" y="1455713"/>
              <a:ext cx="22450" cy="13950"/>
            </a:xfrm>
            <a:custGeom>
              <a:avLst/>
              <a:gdLst/>
              <a:ahLst/>
              <a:cxnLst/>
              <a:rect l="l" t="t" r="r" b="b"/>
              <a:pathLst>
                <a:path w="898" h="558" extrusionOk="0">
                  <a:moveTo>
                    <a:pt x="881" y="1"/>
                  </a:moveTo>
                  <a:cubicBezTo>
                    <a:pt x="872" y="1"/>
                    <a:pt x="862" y="5"/>
                    <a:pt x="859" y="13"/>
                  </a:cubicBezTo>
                  <a:cubicBezTo>
                    <a:pt x="726" y="324"/>
                    <a:pt x="426" y="531"/>
                    <a:pt x="113" y="531"/>
                  </a:cubicBezTo>
                  <a:cubicBezTo>
                    <a:pt x="88" y="531"/>
                    <a:pt x="63" y="530"/>
                    <a:pt x="38" y="527"/>
                  </a:cubicBezTo>
                  <a:cubicBezTo>
                    <a:pt x="37" y="527"/>
                    <a:pt x="37" y="527"/>
                    <a:pt x="36" y="527"/>
                  </a:cubicBezTo>
                  <a:cubicBezTo>
                    <a:pt x="20" y="527"/>
                    <a:pt x="1" y="551"/>
                    <a:pt x="25" y="553"/>
                  </a:cubicBezTo>
                  <a:cubicBezTo>
                    <a:pt x="53" y="556"/>
                    <a:pt x="80" y="558"/>
                    <a:pt x="107" y="558"/>
                  </a:cubicBezTo>
                  <a:cubicBezTo>
                    <a:pt x="435" y="558"/>
                    <a:pt x="755" y="343"/>
                    <a:pt x="894" y="15"/>
                  </a:cubicBezTo>
                  <a:cubicBezTo>
                    <a:pt x="898" y="5"/>
                    <a:pt x="890" y="1"/>
                    <a:pt x="8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4"/>
            <p:cNvSpPr/>
            <p:nvPr/>
          </p:nvSpPr>
          <p:spPr>
            <a:xfrm>
              <a:off x="1141175" y="1495138"/>
              <a:ext cx="12150" cy="23200"/>
            </a:xfrm>
            <a:custGeom>
              <a:avLst/>
              <a:gdLst/>
              <a:ahLst/>
              <a:cxnLst/>
              <a:rect l="l" t="t" r="r" b="b"/>
              <a:pathLst>
                <a:path w="486" h="928" extrusionOk="0">
                  <a:moveTo>
                    <a:pt x="471" y="1"/>
                  </a:moveTo>
                  <a:cubicBezTo>
                    <a:pt x="464" y="1"/>
                    <a:pt x="457" y="5"/>
                    <a:pt x="453" y="6"/>
                  </a:cubicBezTo>
                  <a:cubicBezTo>
                    <a:pt x="161" y="177"/>
                    <a:pt x="1" y="569"/>
                    <a:pt x="83" y="920"/>
                  </a:cubicBezTo>
                  <a:cubicBezTo>
                    <a:pt x="84" y="926"/>
                    <a:pt x="90" y="928"/>
                    <a:pt x="96" y="928"/>
                  </a:cubicBezTo>
                  <a:cubicBezTo>
                    <a:pt x="108" y="928"/>
                    <a:pt x="123" y="920"/>
                    <a:pt x="120" y="910"/>
                  </a:cubicBezTo>
                  <a:cubicBezTo>
                    <a:pt x="41" y="569"/>
                    <a:pt x="192" y="187"/>
                    <a:pt x="476" y="21"/>
                  </a:cubicBezTo>
                  <a:cubicBezTo>
                    <a:pt x="484" y="17"/>
                    <a:pt x="485" y="9"/>
                    <a:pt x="479" y="4"/>
                  </a:cubicBezTo>
                  <a:cubicBezTo>
                    <a:pt x="477" y="2"/>
                    <a:pt x="474" y="1"/>
                    <a:pt x="4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4"/>
            <p:cNvSpPr/>
            <p:nvPr/>
          </p:nvSpPr>
          <p:spPr>
            <a:xfrm>
              <a:off x="1073625" y="1448438"/>
              <a:ext cx="4950" cy="7925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27" y="1"/>
                  </a:moveTo>
                  <a:cubicBezTo>
                    <a:pt x="16" y="1"/>
                    <a:pt x="1" y="8"/>
                    <a:pt x="1" y="18"/>
                  </a:cubicBezTo>
                  <a:cubicBezTo>
                    <a:pt x="9" y="112"/>
                    <a:pt x="16" y="208"/>
                    <a:pt x="24" y="303"/>
                  </a:cubicBezTo>
                  <a:cubicBezTo>
                    <a:pt x="24" y="307"/>
                    <a:pt x="28" y="309"/>
                    <a:pt x="34" y="309"/>
                  </a:cubicBezTo>
                  <a:cubicBezTo>
                    <a:pt x="45" y="309"/>
                    <a:pt x="61" y="302"/>
                    <a:pt x="61" y="293"/>
                  </a:cubicBezTo>
                  <a:lnTo>
                    <a:pt x="61" y="293"/>
                  </a:lnTo>
                  <a:cubicBezTo>
                    <a:pt x="62" y="293"/>
                    <a:pt x="62" y="293"/>
                    <a:pt x="62" y="292"/>
                  </a:cubicBezTo>
                  <a:cubicBezTo>
                    <a:pt x="62" y="288"/>
                    <a:pt x="62" y="284"/>
                    <a:pt x="61" y="279"/>
                  </a:cubicBezTo>
                  <a:lnTo>
                    <a:pt x="61" y="279"/>
                  </a:lnTo>
                  <a:cubicBezTo>
                    <a:pt x="61" y="254"/>
                    <a:pt x="63" y="228"/>
                    <a:pt x="71" y="206"/>
                  </a:cubicBezTo>
                  <a:cubicBezTo>
                    <a:pt x="76" y="189"/>
                    <a:pt x="90" y="165"/>
                    <a:pt x="108" y="165"/>
                  </a:cubicBezTo>
                  <a:cubicBezTo>
                    <a:pt x="110" y="165"/>
                    <a:pt x="112" y="166"/>
                    <a:pt x="114" y="166"/>
                  </a:cubicBezTo>
                  <a:cubicBezTo>
                    <a:pt x="135" y="173"/>
                    <a:pt x="148" y="197"/>
                    <a:pt x="151" y="218"/>
                  </a:cubicBezTo>
                  <a:cubicBezTo>
                    <a:pt x="159" y="249"/>
                    <a:pt x="148" y="280"/>
                    <a:pt x="140" y="309"/>
                  </a:cubicBezTo>
                  <a:cubicBezTo>
                    <a:pt x="138" y="314"/>
                    <a:pt x="143" y="316"/>
                    <a:pt x="150" y="316"/>
                  </a:cubicBezTo>
                  <a:cubicBezTo>
                    <a:pt x="161" y="316"/>
                    <a:pt x="175" y="311"/>
                    <a:pt x="177" y="304"/>
                  </a:cubicBezTo>
                  <a:cubicBezTo>
                    <a:pt x="188" y="268"/>
                    <a:pt x="198" y="227"/>
                    <a:pt x="185" y="191"/>
                  </a:cubicBezTo>
                  <a:cubicBezTo>
                    <a:pt x="174" y="162"/>
                    <a:pt x="151" y="143"/>
                    <a:pt x="122" y="143"/>
                  </a:cubicBezTo>
                  <a:cubicBezTo>
                    <a:pt x="121" y="143"/>
                    <a:pt x="120" y="143"/>
                    <a:pt x="119" y="143"/>
                  </a:cubicBezTo>
                  <a:cubicBezTo>
                    <a:pt x="95" y="144"/>
                    <a:pt x="71" y="157"/>
                    <a:pt x="53" y="177"/>
                  </a:cubicBezTo>
                  <a:lnTo>
                    <a:pt x="53" y="177"/>
                  </a:lnTo>
                  <a:cubicBezTo>
                    <a:pt x="49" y="120"/>
                    <a:pt x="45" y="64"/>
                    <a:pt x="41" y="8"/>
                  </a:cubicBezTo>
                  <a:cubicBezTo>
                    <a:pt x="39" y="3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74"/>
            <p:cNvSpPr/>
            <p:nvPr/>
          </p:nvSpPr>
          <p:spPr>
            <a:xfrm>
              <a:off x="1127900" y="1475263"/>
              <a:ext cx="5700" cy="7500"/>
            </a:xfrm>
            <a:custGeom>
              <a:avLst/>
              <a:gdLst/>
              <a:ahLst/>
              <a:cxnLst/>
              <a:rect l="l" t="t" r="r" b="b"/>
              <a:pathLst>
                <a:path w="228" h="300" extrusionOk="0">
                  <a:moveTo>
                    <a:pt x="137" y="0"/>
                  </a:moveTo>
                  <a:cubicBezTo>
                    <a:pt x="107" y="0"/>
                    <a:pt x="76" y="17"/>
                    <a:pt x="58" y="43"/>
                  </a:cubicBezTo>
                  <a:cubicBezTo>
                    <a:pt x="47" y="58"/>
                    <a:pt x="41" y="74"/>
                    <a:pt x="38" y="91"/>
                  </a:cubicBezTo>
                  <a:lnTo>
                    <a:pt x="38" y="91"/>
                  </a:lnTo>
                  <a:cubicBezTo>
                    <a:pt x="37" y="76"/>
                    <a:pt x="37" y="60"/>
                    <a:pt x="37" y="44"/>
                  </a:cubicBezTo>
                  <a:cubicBezTo>
                    <a:pt x="37" y="42"/>
                    <a:pt x="34" y="41"/>
                    <a:pt x="30" y="41"/>
                  </a:cubicBezTo>
                  <a:cubicBezTo>
                    <a:pt x="19" y="41"/>
                    <a:pt x="1" y="47"/>
                    <a:pt x="1" y="55"/>
                  </a:cubicBezTo>
                  <a:cubicBezTo>
                    <a:pt x="1" y="135"/>
                    <a:pt x="1" y="215"/>
                    <a:pt x="2" y="296"/>
                  </a:cubicBezTo>
                  <a:cubicBezTo>
                    <a:pt x="2" y="299"/>
                    <a:pt x="4" y="300"/>
                    <a:pt x="8" y="300"/>
                  </a:cubicBezTo>
                  <a:cubicBezTo>
                    <a:pt x="17" y="300"/>
                    <a:pt x="35" y="292"/>
                    <a:pt x="37" y="289"/>
                  </a:cubicBezTo>
                  <a:cubicBezTo>
                    <a:pt x="86" y="231"/>
                    <a:pt x="59" y="151"/>
                    <a:pt x="74" y="81"/>
                  </a:cubicBezTo>
                  <a:cubicBezTo>
                    <a:pt x="79" y="59"/>
                    <a:pt x="95" y="18"/>
                    <a:pt x="120" y="18"/>
                  </a:cubicBezTo>
                  <a:cubicBezTo>
                    <a:pt x="122" y="18"/>
                    <a:pt x="124" y="18"/>
                    <a:pt x="126" y="19"/>
                  </a:cubicBezTo>
                  <a:cubicBezTo>
                    <a:pt x="156" y="25"/>
                    <a:pt x="174" y="60"/>
                    <a:pt x="188" y="86"/>
                  </a:cubicBezTo>
                  <a:cubicBezTo>
                    <a:pt x="189" y="88"/>
                    <a:pt x="192" y="89"/>
                    <a:pt x="196" y="89"/>
                  </a:cubicBezTo>
                  <a:cubicBezTo>
                    <a:pt x="208" y="89"/>
                    <a:pt x="228" y="79"/>
                    <a:pt x="225" y="76"/>
                  </a:cubicBezTo>
                  <a:cubicBezTo>
                    <a:pt x="209" y="44"/>
                    <a:pt x="189" y="9"/>
                    <a:pt x="154" y="2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74"/>
            <p:cNvSpPr/>
            <p:nvPr/>
          </p:nvSpPr>
          <p:spPr>
            <a:xfrm>
              <a:off x="1162850" y="1513413"/>
              <a:ext cx="5750" cy="7700"/>
            </a:xfrm>
            <a:custGeom>
              <a:avLst/>
              <a:gdLst/>
              <a:ahLst/>
              <a:cxnLst/>
              <a:rect l="l" t="t" r="r" b="b"/>
              <a:pathLst>
                <a:path w="230" h="308" extrusionOk="0">
                  <a:moveTo>
                    <a:pt x="133" y="1"/>
                  </a:moveTo>
                  <a:cubicBezTo>
                    <a:pt x="102" y="1"/>
                    <a:pt x="74" y="19"/>
                    <a:pt x="56" y="45"/>
                  </a:cubicBezTo>
                  <a:cubicBezTo>
                    <a:pt x="47" y="58"/>
                    <a:pt x="41" y="72"/>
                    <a:pt x="38" y="87"/>
                  </a:cubicBezTo>
                  <a:lnTo>
                    <a:pt x="38" y="87"/>
                  </a:lnTo>
                  <a:cubicBezTo>
                    <a:pt x="38" y="75"/>
                    <a:pt x="38" y="63"/>
                    <a:pt x="38" y="52"/>
                  </a:cubicBezTo>
                  <a:cubicBezTo>
                    <a:pt x="38" y="44"/>
                    <a:pt x="32" y="42"/>
                    <a:pt x="24" y="42"/>
                  </a:cubicBezTo>
                  <a:cubicBezTo>
                    <a:pt x="14" y="42"/>
                    <a:pt x="0" y="48"/>
                    <a:pt x="0" y="57"/>
                  </a:cubicBezTo>
                  <a:cubicBezTo>
                    <a:pt x="0" y="137"/>
                    <a:pt x="0" y="217"/>
                    <a:pt x="1" y="298"/>
                  </a:cubicBezTo>
                  <a:cubicBezTo>
                    <a:pt x="1" y="305"/>
                    <a:pt x="7" y="308"/>
                    <a:pt x="13" y="308"/>
                  </a:cubicBezTo>
                  <a:cubicBezTo>
                    <a:pt x="21" y="308"/>
                    <a:pt x="31" y="304"/>
                    <a:pt x="34" y="299"/>
                  </a:cubicBezTo>
                  <a:cubicBezTo>
                    <a:pt x="85" y="240"/>
                    <a:pt x="58" y="158"/>
                    <a:pt x="75" y="87"/>
                  </a:cubicBezTo>
                  <a:cubicBezTo>
                    <a:pt x="80" y="63"/>
                    <a:pt x="97" y="25"/>
                    <a:pt x="123" y="25"/>
                  </a:cubicBezTo>
                  <a:cubicBezTo>
                    <a:pt x="124" y="25"/>
                    <a:pt x="126" y="25"/>
                    <a:pt x="128" y="26"/>
                  </a:cubicBezTo>
                  <a:cubicBezTo>
                    <a:pt x="158" y="31"/>
                    <a:pt x="175" y="67"/>
                    <a:pt x="189" y="93"/>
                  </a:cubicBezTo>
                  <a:cubicBezTo>
                    <a:pt x="190" y="97"/>
                    <a:pt x="194" y="98"/>
                    <a:pt x="199" y="98"/>
                  </a:cubicBezTo>
                  <a:cubicBezTo>
                    <a:pt x="212" y="98"/>
                    <a:pt x="229" y="88"/>
                    <a:pt x="224" y="76"/>
                  </a:cubicBezTo>
                  <a:cubicBezTo>
                    <a:pt x="206" y="44"/>
                    <a:pt x="186" y="10"/>
                    <a:pt x="149" y="3"/>
                  </a:cubicBezTo>
                  <a:cubicBezTo>
                    <a:pt x="144" y="2"/>
                    <a:pt x="138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74"/>
            <p:cNvSpPr/>
            <p:nvPr/>
          </p:nvSpPr>
          <p:spPr>
            <a:xfrm>
              <a:off x="1135975" y="1562763"/>
              <a:ext cx="45950" cy="48625"/>
            </a:xfrm>
            <a:custGeom>
              <a:avLst/>
              <a:gdLst/>
              <a:ahLst/>
              <a:cxnLst/>
              <a:rect l="l" t="t" r="r" b="b"/>
              <a:pathLst>
                <a:path w="1838" h="1945" extrusionOk="0">
                  <a:moveTo>
                    <a:pt x="1021" y="27"/>
                  </a:moveTo>
                  <a:cubicBezTo>
                    <a:pt x="1083" y="27"/>
                    <a:pt x="1145" y="37"/>
                    <a:pt x="1206" y="57"/>
                  </a:cubicBezTo>
                  <a:cubicBezTo>
                    <a:pt x="1383" y="115"/>
                    <a:pt x="1531" y="255"/>
                    <a:pt x="1626" y="426"/>
                  </a:cubicBezTo>
                  <a:cubicBezTo>
                    <a:pt x="1837" y="802"/>
                    <a:pt x="1786" y="1311"/>
                    <a:pt x="1505" y="1626"/>
                  </a:cubicBezTo>
                  <a:cubicBezTo>
                    <a:pt x="1379" y="1766"/>
                    <a:pt x="1216" y="1865"/>
                    <a:pt x="1040" y="1904"/>
                  </a:cubicBezTo>
                  <a:cubicBezTo>
                    <a:pt x="990" y="1915"/>
                    <a:pt x="940" y="1921"/>
                    <a:pt x="889" y="1921"/>
                  </a:cubicBezTo>
                  <a:cubicBezTo>
                    <a:pt x="761" y="1921"/>
                    <a:pt x="635" y="1886"/>
                    <a:pt x="519" y="1823"/>
                  </a:cubicBezTo>
                  <a:cubicBezTo>
                    <a:pt x="368" y="1737"/>
                    <a:pt x="239" y="1604"/>
                    <a:pt x="157" y="1441"/>
                  </a:cubicBezTo>
                  <a:cubicBezTo>
                    <a:pt x="66" y="1258"/>
                    <a:pt x="41" y="1041"/>
                    <a:pt x="84" y="838"/>
                  </a:cubicBezTo>
                  <a:cubicBezTo>
                    <a:pt x="105" y="733"/>
                    <a:pt x="145" y="632"/>
                    <a:pt x="201" y="544"/>
                  </a:cubicBezTo>
                  <a:cubicBezTo>
                    <a:pt x="242" y="478"/>
                    <a:pt x="295" y="421"/>
                    <a:pt x="349" y="368"/>
                  </a:cubicBezTo>
                  <a:cubicBezTo>
                    <a:pt x="445" y="274"/>
                    <a:pt x="552" y="186"/>
                    <a:pt x="667" y="120"/>
                  </a:cubicBezTo>
                  <a:lnTo>
                    <a:pt x="667" y="120"/>
                  </a:lnTo>
                  <a:cubicBezTo>
                    <a:pt x="656" y="128"/>
                    <a:pt x="646" y="137"/>
                    <a:pt x="635" y="146"/>
                  </a:cubicBezTo>
                  <a:cubicBezTo>
                    <a:pt x="622" y="157"/>
                    <a:pt x="633" y="165"/>
                    <a:pt x="644" y="165"/>
                  </a:cubicBezTo>
                  <a:cubicBezTo>
                    <a:pt x="649" y="165"/>
                    <a:pt x="655" y="163"/>
                    <a:pt x="658" y="160"/>
                  </a:cubicBezTo>
                  <a:cubicBezTo>
                    <a:pt x="762" y="71"/>
                    <a:pt x="891" y="27"/>
                    <a:pt x="1021" y="27"/>
                  </a:cubicBezTo>
                  <a:close/>
                  <a:moveTo>
                    <a:pt x="1028" y="1"/>
                  </a:moveTo>
                  <a:cubicBezTo>
                    <a:pt x="974" y="1"/>
                    <a:pt x="920" y="8"/>
                    <a:pt x="867" y="22"/>
                  </a:cubicBezTo>
                  <a:lnTo>
                    <a:pt x="867" y="22"/>
                  </a:lnTo>
                  <a:cubicBezTo>
                    <a:pt x="866" y="18"/>
                    <a:pt x="861" y="16"/>
                    <a:pt x="855" y="16"/>
                  </a:cubicBezTo>
                  <a:cubicBezTo>
                    <a:pt x="853" y="16"/>
                    <a:pt x="851" y="16"/>
                    <a:pt x="849" y="16"/>
                  </a:cubicBezTo>
                  <a:cubicBezTo>
                    <a:pt x="689" y="50"/>
                    <a:pt x="539" y="162"/>
                    <a:pt x="414" y="270"/>
                  </a:cubicBezTo>
                  <a:cubicBezTo>
                    <a:pt x="278" y="385"/>
                    <a:pt x="155" y="517"/>
                    <a:pt x="88" y="694"/>
                  </a:cubicBezTo>
                  <a:cubicBezTo>
                    <a:pt x="9" y="901"/>
                    <a:pt x="1" y="1140"/>
                    <a:pt x="76" y="1352"/>
                  </a:cubicBezTo>
                  <a:cubicBezTo>
                    <a:pt x="142" y="1534"/>
                    <a:pt x="264" y="1689"/>
                    <a:pt x="415" y="1796"/>
                  </a:cubicBezTo>
                  <a:cubicBezTo>
                    <a:pt x="553" y="1891"/>
                    <a:pt x="712" y="1945"/>
                    <a:pt x="875" y="1945"/>
                  </a:cubicBezTo>
                  <a:cubicBezTo>
                    <a:pt x="894" y="1945"/>
                    <a:pt x="913" y="1944"/>
                    <a:pt x="932" y="1943"/>
                  </a:cubicBezTo>
                  <a:cubicBezTo>
                    <a:pt x="1118" y="1928"/>
                    <a:pt x="1298" y="1848"/>
                    <a:pt x="1443" y="1723"/>
                  </a:cubicBezTo>
                  <a:cubicBezTo>
                    <a:pt x="1595" y="1591"/>
                    <a:pt x="1708" y="1413"/>
                    <a:pt x="1760" y="1208"/>
                  </a:cubicBezTo>
                  <a:cubicBezTo>
                    <a:pt x="1817" y="978"/>
                    <a:pt x="1801" y="722"/>
                    <a:pt x="1708" y="507"/>
                  </a:cubicBezTo>
                  <a:cubicBezTo>
                    <a:pt x="1626" y="318"/>
                    <a:pt x="1489" y="155"/>
                    <a:pt x="1313" y="68"/>
                  </a:cubicBezTo>
                  <a:cubicBezTo>
                    <a:pt x="1224" y="24"/>
                    <a:pt x="1126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74"/>
            <p:cNvSpPr/>
            <p:nvPr/>
          </p:nvSpPr>
          <p:spPr>
            <a:xfrm>
              <a:off x="1144000" y="1571038"/>
              <a:ext cx="15325" cy="18975"/>
            </a:xfrm>
            <a:custGeom>
              <a:avLst/>
              <a:gdLst/>
              <a:ahLst/>
              <a:cxnLst/>
              <a:rect l="l" t="t" r="r" b="b"/>
              <a:pathLst>
                <a:path w="613" h="759" extrusionOk="0">
                  <a:moveTo>
                    <a:pt x="34" y="1"/>
                  </a:moveTo>
                  <a:cubicBezTo>
                    <a:pt x="21" y="1"/>
                    <a:pt x="0" y="11"/>
                    <a:pt x="7" y="19"/>
                  </a:cubicBezTo>
                  <a:cubicBezTo>
                    <a:pt x="193" y="266"/>
                    <a:pt x="385" y="509"/>
                    <a:pt x="571" y="755"/>
                  </a:cubicBezTo>
                  <a:cubicBezTo>
                    <a:pt x="573" y="757"/>
                    <a:pt x="577" y="758"/>
                    <a:pt x="581" y="758"/>
                  </a:cubicBezTo>
                  <a:cubicBezTo>
                    <a:pt x="594" y="758"/>
                    <a:pt x="612" y="748"/>
                    <a:pt x="606" y="739"/>
                  </a:cubicBezTo>
                  <a:cubicBezTo>
                    <a:pt x="420" y="493"/>
                    <a:pt x="228" y="249"/>
                    <a:pt x="42" y="3"/>
                  </a:cubicBezTo>
                  <a:cubicBezTo>
                    <a:pt x="41" y="1"/>
                    <a:pt x="38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74"/>
            <p:cNvSpPr/>
            <p:nvPr/>
          </p:nvSpPr>
          <p:spPr>
            <a:xfrm>
              <a:off x="1158175" y="1564388"/>
              <a:ext cx="11450" cy="25700"/>
            </a:xfrm>
            <a:custGeom>
              <a:avLst/>
              <a:gdLst/>
              <a:ahLst/>
              <a:cxnLst/>
              <a:rect l="l" t="t" r="r" b="b"/>
              <a:pathLst>
                <a:path w="458" h="1028" extrusionOk="0">
                  <a:moveTo>
                    <a:pt x="442" y="1"/>
                  </a:moveTo>
                  <a:cubicBezTo>
                    <a:pt x="433" y="1"/>
                    <a:pt x="422" y="6"/>
                    <a:pt x="419" y="13"/>
                  </a:cubicBezTo>
                  <a:cubicBezTo>
                    <a:pt x="303" y="357"/>
                    <a:pt x="121" y="669"/>
                    <a:pt x="4" y="1013"/>
                  </a:cubicBezTo>
                  <a:cubicBezTo>
                    <a:pt x="0" y="1023"/>
                    <a:pt x="8" y="1027"/>
                    <a:pt x="17" y="1027"/>
                  </a:cubicBezTo>
                  <a:cubicBezTo>
                    <a:pt x="26" y="1027"/>
                    <a:pt x="37" y="1023"/>
                    <a:pt x="39" y="1016"/>
                  </a:cubicBezTo>
                  <a:cubicBezTo>
                    <a:pt x="156" y="672"/>
                    <a:pt x="338" y="360"/>
                    <a:pt x="454" y="15"/>
                  </a:cubicBezTo>
                  <a:cubicBezTo>
                    <a:pt x="458" y="5"/>
                    <a:pt x="451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74"/>
            <p:cNvSpPr/>
            <p:nvPr/>
          </p:nvSpPr>
          <p:spPr>
            <a:xfrm>
              <a:off x="1151625" y="1581363"/>
              <a:ext cx="15150" cy="3925"/>
            </a:xfrm>
            <a:custGeom>
              <a:avLst/>
              <a:gdLst/>
              <a:ahLst/>
              <a:cxnLst/>
              <a:rect l="l" t="t" r="r" b="b"/>
              <a:pathLst>
                <a:path w="606" h="157" extrusionOk="0">
                  <a:moveTo>
                    <a:pt x="342" y="0"/>
                  </a:moveTo>
                  <a:cubicBezTo>
                    <a:pt x="217" y="0"/>
                    <a:pt x="91" y="53"/>
                    <a:pt x="4" y="151"/>
                  </a:cubicBezTo>
                  <a:cubicBezTo>
                    <a:pt x="1" y="155"/>
                    <a:pt x="5" y="156"/>
                    <a:pt x="11" y="156"/>
                  </a:cubicBezTo>
                  <a:cubicBezTo>
                    <a:pt x="20" y="156"/>
                    <a:pt x="34" y="153"/>
                    <a:pt x="37" y="148"/>
                  </a:cubicBezTo>
                  <a:cubicBezTo>
                    <a:pt x="114" y="61"/>
                    <a:pt x="219" y="18"/>
                    <a:pt x="325" y="18"/>
                  </a:cubicBezTo>
                  <a:cubicBezTo>
                    <a:pt x="410" y="18"/>
                    <a:pt x="496" y="46"/>
                    <a:pt x="566" y="102"/>
                  </a:cubicBezTo>
                  <a:cubicBezTo>
                    <a:pt x="568" y="104"/>
                    <a:pt x="570" y="104"/>
                    <a:pt x="573" y="104"/>
                  </a:cubicBezTo>
                  <a:cubicBezTo>
                    <a:pt x="586" y="104"/>
                    <a:pt x="606" y="93"/>
                    <a:pt x="601" y="89"/>
                  </a:cubicBezTo>
                  <a:cubicBezTo>
                    <a:pt x="526" y="29"/>
                    <a:pt x="434" y="0"/>
                    <a:pt x="3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74"/>
            <p:cNvSpPr/>
            <p:nvPr/>
          </p:nvSpPr>
          <p:spPr>
            <a:xfrm>
              <a:off x="1144375" y="1552588"/>
              <a:ext cx="5625" cy="6825"/>
            </a:xfrm>
            <a:custGeom>
              <a:avLst/>
              <a:gdLst/>
              <a:ahLst/>
              <a:cxnLst/>
              <a:rect l="l" t="t" r="r" b="b"/>
              <a:pathLst>
                <a:path w="225" h="273" extrusionOk="0">
                  <a:moveTo>
                    <a:pt x="143" y="0"/>
                  </a:moveTo>
                  <a:cubicBezTo>
                    <a:pt x="135" y="0"/>
                    <a:pt x="126" y="2"/>
                    <a:pt x="117" y="5"/>
                  </a:cubicBezTo>
                  <a:cubicBezTo>
                    <a:pt x="112" y="7"/>
                    <a:pt x="102" y="14"/>
                    <a:pt x="108" y="21"/>
                  </a:cubicBezTo>
                  <a:cubicBezTo>
                    <a:pt x="109" y="24"/>
                    <a:pt x="112" y="25"/>
                    <a:pt x="116" y="25"/>
                  </a:cubicBezTo>
                  <a:cubicBezTo>
                    <a:pt x="121" y="25"/>
                    <a:pt x="127" y="23"/>
                    <a:pt x="131" y="22"/>
                  </a:cubicBezTo>
                  <a:lnTo>
                    <a:pt x="131" y="22"/>
                  </a:ln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8" y="22"/>
                    <a:pt x="131" y="22"/>
                  </a:cubicBezTo>
                  <a:cubicBezTo>
                    <a:pt x="132" y="24"/>
                    <a:pt x="134" y="25"/>
                    <a:pt x="135" y="25"/>
                  </a:cubicBezTo>
                  <a:cubicBezTo>
                    <a:pt x="139" y="27"/>
                    <a:pt x="142" y="30"/>
                    <a:pt x="145" y="33"/>
                  </a:cubicBezTo>
                  <a:cubicBezTo>
                    <a:pt x="151" y="41"/>
                    <a:pt x="155" y="52"/>
                    <a:pt x="155" y="62"/>
                  </a:cubicBezTo>
                  <a:cubicBezTo>
                    <a:pt x="157" y="87"/>
                    <a:pt x="142" y="111"/>
                    <a:pt x="129" y="129"/>
                  </a:cubicBezTo>
                  <a:cubicBezTo>
                    <a:pt x="101" y="162"/>
                    <a:pt x="63" y="183"/>
                    <a:pt x="22" y="186"/>
                  </a:cubicBezTo>
                  <a:cubicBezTo>
                    <a:pt x="16" y="186"/>
                    <a:pt x="7" y="190"/>
                    <a:pt x="4" y="196"/>
                  </a:cubicBezTo>
                  <a:cubicBezTo>
                    <a:pt x="1" y="199"/>
                    <a:pt x="0" y="204"/>
                    <a:pt x="5" y="207"/>
                  </a:cubicBezTo>
                  <a:cubicBezTo>
                    <a:pt x="65" y="229"/>
                    <a:pt x="126" y="250"/>
                    <a:pt x="188" y="271"/>
                  </a:cubicBezTo>
                  <a:cubicBezTo>
                    <a:pt x="191" y="272"/>
                    <a:pt x="194" y="273"/>
                    <a:pt x="198" y="273"/>
                  </a:cubicBezTo>
                  <a:cubicBezTo>
                    <a:pt x="203" y="273"/>
                    <a:pt x="208" y="271"/>
                    <a:pt x="213" y="268"/>
                  </a:cubicBezTo>
                  <a:cubicBezTo>
                    <a:pt x="218" y="265"/>
                    <a:pt x="225" y="255"/>
                    <a:pt x="218" y="253"/>
                  </a:cubicBezTo>
                  <a:cubicBezTo>
                    <a:pt x="167" y="234"/>
                    <a:pt x="117" y="216"/>
                    <a:pt x="66" y="198"/>
                  </a:cubicBezTo>
                  <a:lnTo>
                    <a:pt x="66" y="198"/>
                  </a:lnTo>
                  <a:cubicBezTo>
                    <a:pt x="108" y="184"/>
                    <a:pt x="147" y="156"/>
                    <a:pt x="173" y="118"/>
                  </a:cubicBezTo>
                  <a:cubicBezTo>
                    <a:pt x="190" y="93"/>
                    <a:pt x="204" y="57"/>
                    <a:pt x="189" y="28"/>
                  </a:cubicBezTo>
                  <a:cubicBezTo>
                    <a:pt x="178" y="9"/>
                    <a:pt x="161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74"/>
            <p:cNvSpPr/>
            <p:nvPr/>
          </p:nvSpPr>
          <p:spPr>
            <a:xfrm>
              <a:off x="1151875" y="1551988"/>
              <a:ext cx="3650" cy="1425"/>
            </a:xfrm>
            <a:custGeom>
              <a:avLst/>
              <a:gdLst/>
              <a:ahLst/>
              <a:cxnLst/>
              <a:rect l="l" t="t" r="r" b="b"/>
              <a:pathLst>
                <a:path w="146" h="57" extrusionOk="0">
                  <a:moveTo>
                    <a:pt x="127" y="0"/>
                  </a:moveTo>
                  <a:cubicBezTo>
                    <a:pt x="93" y="3"/>
                    <a:pt x="57" y="7"/>
                    <a:pt x="22" y="9"/>
                  </a:cubicBezTo>
                  <a:cubicBezTo>
                    <a:pt x="15" y="12"/>
                    <a:pt x="2" y="16"/>
                    <a:pt x="1" y="25"/>
                  </a:cubicBezTo>
                  <a:cubicBezTo>
                    <a:pt x="1" y="32"/>
                    <a:pt x="6" y="36"/>
                    <a:pt x="12" y="38"/>
                  </a:cubicBezTo>
                  <a:lnTo>
                    <a:pt x="12" y="38"/>
                  </a:lnTo>
                  <a:cubicBezTo>
                    <a:pt x="9" y="41"/>
                    <a:pt x="7" y="44"/>
                    <a:pt x="8" y="49"/>
                  </a:cubicBezTo>
                  <a:cubicBezTo>
                    <a:pt x="10" y="55"/>
                    <a:pt x="17" y="57"/>
                    <a:pt x="24" y="57"/>
                  </a:cubicBezTo>
                  <a:cubicBezTo>
                    <a:pt x="26" y="57"/>
                    <a:pt x="29" y="56"/>
                    <a:pt x="30" y="56"/>
                  </a:cubicBezTo>
                  <a:cubicBezTo>
                    <a:pt x="63" y="48"/>
                    <a:pt x="96" y="38"/>
                    <a:pt x="129" y="28"/>
                  </a:cubicBezTo>
                  <a:cubicBezTo>
                    <a:pt x="135" y="26"/>
                    <a:pt x="145" y="20"/>
                    <a:pt x="144" y="12"/>
                  </a:cubicBezTo>
                  <a:cubicBezTo>
                    <a:pt x="142" y="2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74"/>
            <p:cNvSpPr/>
            <p:nvPr/>
          </p:nvSpPr>
          <p:spPr>
            <a:xfrm>
              <a:off x="1150250" y="1553438"/>
              <a:ext cx="5000" cy="5450"/>
            </a:xfrm>
            <a:custGeom>
              <a:avLst/>
              <a:gdLst/>
              <a:ahLst/>
              <a:cxnLst/>
              <a:rect l="l" t="t" r="r" b="b"/>
              <a:pathLst>
                <a:path w="200" h="218" extrusionOk="0">
                  <a:moveTo>
                    <a:pt x="76" y="1"/>
                  </a:moveTo>
                  <a:cubicBezTo>
                    <a:pt x="74" y="1"/>
                    <a:pt x="73" y="1"/>
                    <a:pt x="72" y="1"/>
                  </a:cubicBezTo>
                  <a:cubicBezTo>
                    <a:pt x="71" y="1"/>
                    <a:pt x="71" y="1"/>
                    <a:pt x="70" y="1"/>
                  </a:cubicBezTo>
                  <a:cubicBezTo>
                    <a:pt x="63" y="1"/>
                    <a:pt x="51" y="6"/>
                    <a:pt x="52" y="16"/>
                  </a:cubicBezTo>
                  <a:cubicBezTo>
                    <a:pt x="52" y="39"/>
                    <a:pt x="54" y="63"/>
                    <a:pt x="54" y="88"/>
                  </a:cubicBezTo>
                  <a:cubicBezTo>
                    <a:pt x="54" y="97"/>
                    <a:pt x="62" y="101"/>
                    <a:pt x="70" y="101"/>
                  </a:cubicBezTo>
                  <a:cubicBezTo>
                    <a:pt x="78" y="101"/>
                    <a:pt x="88" y="97"/>
                    <a:pt x="89" y="89"/>
                  </a:cubicBezTo>
                  <a:cubicBezTo>
                    <a:pt x="91" y="86"/>
                    <a:pt x="91" y="85"/>
                    <a:pt x="92" y="83"/>
                  </a:cubicBezTo>
                  <a:cubicBezTo>
                    <a:pt x="92" y="81"/>
                    <a:pt x="95" y="79"/>
                    <a:pt x="94" y="79"/>
                  </a:cubicBezTo>
                  <a:lnTo>
                    <a:pt x="94" y="79"/>
                  </a:lnTo>
                  <a:cubicBezTo>
                    <a:pt x="94" y="79"/>
                    <a:pt x="94" y="79"/>
                    <a:pt x="93" y="79"/>
                  </a:cubicBezTo>
                  <a:cubicBezTo>
                    <a:pt x="97" y="74"/>
                    <a:pt x="97" y="74"/>
                    <a:pt x="102" y="70"/>
                  </a:cubicBezTo>
                  <a:lnTo>
                    <a:pt x="102" y="70"/>
                  </a:lnTo>
                  <a:cubicBezTo>
                    <a:pt x="101" y="71"/>
                    <a:pt x="100" y="72"/>
                    <a:pt x="100" y="72"/>
                  </a:cubicBezTo>
                  <a:cubicBezTo>
                    <a:pt x="101" y="72"/>
                    <a:pt x="103" y="69"/>
                    <a:pt x="104" y="69"/>
                  </a:cubicBezTo>
                  <a:cubicBezTo>
                    <a:pt x="104" y="69"/>
                    <a:pt x="105" y="69"/>
                    <a:pt x="105" y="69"/>
                  </a:cubicBezTo>
                  <a:lnTo>
                    <a:pt x="105" y="69"/>
                  </a:lnTo>
                  <a:cubicBezTo>
                    <a:pt x="105" y="69"/>
                    <a:pt x="105" y="69"/>
                    <a:pt x="105" y="69"/>
                  </a:cubicBezTo>
                  <a:cubicBezTo>
                    <a:pt x="105" y="69"/>
                    <a:pt x="106" y="69"/>
                    <a:pt x="107" y="68"/>
                  </a:cubicBezTo>
                  <a:cubicBezTo>
                    <a:pt x="109" y="68"/>
                    <a:pt x="110" y="66"/>
                    <a:pt x="113" y="66"/>
                  </a:cubicBezTo>
                  <a:lnTo>
                    <a:pt x="119" y="66"/>
                  </a:lnTo>
                  <a:cubicBezTo>
                    <a:pt x="122" y="66"/>
                    <a:pt x="124" y="66"/>
                    <a:pt x="125" y="68"/>
                  </a:cubicBezTo>
                  <a:cubicBezTo>
                    <a:pt x="129" y="68"/>
                    <a:pt x="125" y="68"/>
                    <a:pt x="130" y="69"/>
                  </a:cubicBezTo>
                  <a:cubicBezTo>
                    <a:pt x="133" y="70"/>
                    <a:pt x="134" y="70"/>
                    <a:pt x="136" y="72"/>
                  </a:cubicBezTo>
                  <a:cubicBezTo>
                    <a:pt x="141" y="75"/>
                    <a:pt x="148" y="80"/>
                    <a:pt x="151" y="86"/>
                  </a:cubicBezTo>
                  <a:cubicBezTo>
                    <a:pt x="162" y="105"/>
                    <a:pt x="162" y="127"/>
                    <a:pt x="154" y="147"/>
                  </a:cubicBezTo>
                  <a:cubicBezTo>
                    <a:pt x="147" y="168"/>
                    <a:pt x="133" y="181"/>
                    <a:pt x="113" y="186"/>
                  </a:cubicBezTo>
                  <a:cubicBezTo>
                    <a:pt x="107" y="188"/>
                    <a:pt x="101" y="189"/>
                    <a:pt x="95" y="189"/>
                  </a:cubicBezTo>
                  <a:cubicBezTo>
                    <a:pt x="76" y="189"/>
                    <a:pt x="55" y="181"/>
                    <a:pt x="37" y="171"/>
                  </a:cubicBezTo>
                  <a:cubicBezTo>
                    <a:pt x="34" y="169"/>
                    <a:pt x="30" y="168"/>
                    <a:pt x="26" y="168"/>
                  </a:cubicBezTo>
                  <a:cubicBezTo>
                    <a:pt x="21" y="168"/>
                    <a:pt x="15" y="169"/>
                    <a:pt x="11" y="173"/>
                  </a:cubicBezTo>
                  <a:cubicBezTo>
                    <a:pt x="5" y="178"/>
                    <a:pt x="0" y="188"/>
                    <a:pt x="8" y="194"/>
                  </a:cubicBezTo>
                  <a:cubicBezTo>
                    <a:pt x="32" y="209"/>
                    <a:pt x="60" y="217"/>
                    <a:pt x="88" y="217"/>
                  </a:cubicBezTo>
                  <a:cubicBezTo>
                    <a:pt x="126" y="217"/>
                    <a:pt x="163" y="200"/>
                    <a:pt x="184" y="161"/>
                  </a:cubicBezTo>
                  <a:cubicBezTo>
                    <a:pt x="197" y="135"/>
                    <a:pt x="200" y="102"/>
                    <a:pt x="187" y="75"/>
                  </a:cubicBezTo>
                  <a:cubicBezTo>
                    <a:pt x="174" y="49"/>
                    <a:pt x="147" y="38"/>
                    <a:pt x="122" y="38"/>
                  </a:cubicBezTo>
                  <a:cubicBezTo>
                    <a:pt x="111" y="38"/>
                    <a:pt x="99" y="41"/>
                    <a:pt x="89" y="46"/>
                  </a:cubicBezTo>
                  <a:lnTo>
                    <a:pt x="89" y="46"/>
                  </a:lnTo>
                  <a:cubicBezTo>
                    <a:pt x="88" y="36"/>
                    <a:pt x="88" y="25"/>
                    <a:pt x="88" y="14"/>
                  </a:cubicBezTo>
                  <a:cubicBezTo>
                    <a:pt x="88" y="5"/>
                    <a:pt x="82" y="1"/>
                    <a:pt x="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74"/>
            <p:cNvSpPr/>
            <p:nvPr/>
          </p:nvSpPr>
          <p:spPr>
            <a:xfrm>
              <a:off x="1159250" y="1550063"/>
              <a:ext cx="3525" cy="3000"/>
            </a:xfrm>
            <a:custGeom>
              <a:avLst/>
              <a:gdLst/>
              <a:ahLst/>
              <a:cxnLst/>
              <a:rect l="l" t="t" r="r" b="b"/>
              <a:pathLst>
                <a:path w="141" h="120" extrusionOk="0">
                  <a:moveTo>
                    <a:pt x="85" y="87"/>
                  </a:moveTo>
                  <a:cubicBezTo>
                    <a:pt x="85" y="87"/>
                    <a:pt x="85" y="87"/>
                    <a:pt x="84" y="87"/>
                  </a:cubicBezTo>
                  <a:lnTo>
                    <a:pt x="84" y="87"/>
                  </a:lnTo>
                  <a:cubicBezTo>
                    <a:pt x="85" y="87"/>
                    <a:pt x="85" y="87"/>
                    <a:pt x="85" y="87"/>
                  </a:cubicBezTo>
                  <a:close/>
                  <a:moveTo>
                    <a:pt x="67" y="31"/>
                  </a:moveTo>
                  <a:cubicBezTo>
                    <a:pt x="68" y="31"/>
                    <a:pt x="70" y="31"/>
                    <a:pt x="72" y="33"/>
                  </a:cubicBezTo>
                  <a:cubicBezTo>
                    <a:pt x="72" y="33"/>
                    <a:pt x="73" y="33"/>
                    <a:pt x="74" y="33"/>
                  </a:cubicBezTo>
                  <a:cubicBezTo>
                    <a:pt x="74" y="33"/>
                    <a:pt x="74" y="33"/>
                    <a:pt x="73" y="33"/>
                  </a:cubicBezTo>
                  <a:cubicBezTo>
                    <a:pt x="72" y="32"/>
                    <a:pt x="71" y="32"/>
                    <a:pt x="72" y="32"/>
                  </a:cubicBezTo>
                  <a:lnTo>
                    <a:pt x="72" y="32"/>
                  </a:lnTo>
                  <a:cubicBezTo>
                    <a:pt x="72" y="32"/>
                    <a:pt x="73" y="33"/>
                    <a:pt x="74" y="33"/>
                  </a:cubicBezTo>
                  <a:cubicBezTo>
                    <a:pt x="75" y="34"/>
                    <a:pt x="78" y="34"/>
                    <a:pt x="79" y="35"/>
                  </a:cubicBezTo>
                  <a:cubicBezTo>
                    <a:pt x="79" y="35"/>
                    <a:pt x="79" y="34"/>
                    <a:pt x="78" y="34"/>
                  </a:cubicBezTo>
                  <a:lnTo>
                    <a:pt x="78" y="34"/>
                  </a:lnTo>
                  <a:cubicBezTo>
                    <a:pt x="78" y="34"/>
                    <a:pt x="80" y="37"/>
                    <a:pt x="82" y="37"/>
                  </a:cubicBezTo>
                  <a:lnTo>
                    <a:pt x="85" y="40"/>
                  </a:lnTo>
                  <a:cubicBezTo>
                    <a:pt x="87" y="40"/>
                    <a:pt x="87" y="42"/>
                    <a:pt x="88" y="42"/>
                  </a:cubicBezTo>
                  <a:cubicBezTo>
                    <a:pt x="89" y="43"/>
                    <a:pt x="90" y="45"/>
                    <a:pt x="93" y="47"/>
                  </a:cubicBezTo>
                  <a:cubicBezTo>
                    <a:pt x="93" y="48"/>
                    <a:pt x="94" y="50"/>
                    <a:pt x="94" y="51"/>
                  </a:cubicBezTo>
                  <a:lnTo>
                    <a:pt x="94" y="51"/>
                  </a:lnTo>
                  <a:cubicBezTo>
                    <a:pt x="94" y="51"/>
                    <a:pt x="95" y="54"/>
                    <a:pt x="96" y="54"/>
                  </a:cubicBezTo>
                  <a:cubicBezTo>
                    <a:pt x="96" y="55"/>
                    <a:pt x="98" y="59"/>
                    <a:pt x="98" y="60"/>
                  </a:cubicBezTo>
                  <a:lnTo>
                    <a:pt x="98" y="62"/>
                  </a:lnTo>
                  <a:lnTo>
                    <a:pt x="98" y="64"/>
                  </a:lnTo>
                  <a:lnTo>
                    <a:pt x="98" y="69"/>
                  </a:lnTo>
                  <a:lnTo>
                    <a:pt x="98" y="71"/>
                  </a:lnTo>
                  <a:cubicBezTo>
                    <a:pt x="96" y="72"/>
                    <a:pt x="96" y="75"/>
                    <a:pt x="95" y="76"/>
                  </a:cubicBezTo>
                  <a:cubicBezTo>
                    <a:pt x="94" y="77"/>
                    <a:pt x="94" y="79"/>
                    <a:pt x="93" y="80"/>
                  </a:cubicBezTo>
                  <a:cubicBezTo>
                    <a:pt x="93" y="81"/>
                    <a:pt x="90" y="81"/>
                    <a:pt x="90" y="82"/>
                  </a:cubicBezTo>
                  <a:cubicBezTo>
                    <a:pt x="90" y="82"/>
                    <a:pt x="87" y="85"/>
                    <a:pt x="87" y="86"/>
                  </a:cubicBezTo>
                  <a:lnTo>
                    <a:pt x="84" y="87"/>
                  </a:lnTo>
                  <a:cubicBezTo>
                    <a:pt x="84" y="87"/>
                    <a:pt x="84" y="87"/>
                    <a:pt x="84" y="87"/>
                  </a:cubicBezTo>
                  <a:lnTo>
                    <a:pt x="84" y="87"/>
                  </a:lnTo>
                  <a:cubicBezTo>
                    <a:pt x="84" y="87"/>
                    <a:pt x="84" y="87"/>
                    <a:pt x="83" y="87"/>
                  </a:cubicBezTo>
                  <a:lnTo>
                    <a:pt x="80" y="87"/>
                  </a:lnTo>
                  <a:cubicBezTo>
                    <a:pt x="79" y="87"/>
                    <a:pt x="79" y="87"/>
                    <a:pt x="79" y="87"/>
                  </a:cubicBezTo>
                  <a:lnTo>
                    <a:pt x="79" y="87"/>
                  </a:lnTo>
                  <a:cubicBezTo>
                    <a:pt x="79" y="87"/>
                    <a:pt x="79" y="87"/>
                    <a:pt x="79" y="87"/>
                  </a:cubicBezTo>
                  <a:cubicBezTo>
                    <a:pt x="79" y="87"/>
                    <a:pt x="79" y="87"/>
                    <a:pt x="79" y="86"/>
                  </a:cubicBezTo>
                  <a:cubicBezTo>
                    <a:pt x="78" y="85"/>
                    <a:pt x="78" y="85"/>
                    <a:pt x="77" y="85"/>
                  </a:cubicBezTo>
                  <a:lnTo>
                    <a:pt x="75" y="85"/>
                  </a:lnTo>
                  <a:lnTo>
                    <a:pt x="75" y="85"/>
                  </a:lnTo>
                  <a:cubicBezTo>
                    <a:pt x="76" y="85"/>
                    <a:pt x="76" y="85"/>
                    <a:pt x="76" y="85"/>
                  </a:cubicBezTo>
                  <a:cubicBezTo>
                    <a:pt x="75" y="85"/>
                    <a:pt x="75" y="85"/>
                    <a:pt x="75" y="84"/>
                  </a:cubicBezTo>
                  <a:lnTo>
                    <a:pt x="75" y="84"/>
                  </a:lnTo>
                  <a:lnTo>
                    <a:pt x="75" y="85"/>
                  </a:lnTo>
                  <a:lnTo>
                    <a:pt x="75" y="85"/>
                  </a:lnTo>
                  <a:cubicBezTo>
                    <a:pt x="75" y="84"/>
                    <a:pt x="75" y="84"/>
                    <a:pt x="74" y="83"/>
                  </a:cubicBezTo>
                  <a:lnTo>
                    <a:pt x="74" y="83"/>
                  </a:lnTo>
                  <a:cubicBezTo>
                    <a:pt x="75" y="84"/>
                    <a:pt x="75" y="84"/>
                    <a:pt x="75" y="84"/>
                  </a:cubicBezTo>
                  <a:cubicBezTo>
                    <a:pt x="74" y="84"/>
                    <a:pt x="74" y="83"/>
                    <a:pt x="74" y="83"/>
                  </a:cubicBezTo>
                  <a:lnTo>
                    <a:pt x="74" y="83"/>
                  </a:lnTo>
                  <a:cubicBezTo>
                    <a:pt x="74" y="83"/>
                    <a:pt x="74" y="83"/>
                    <a:pt x="74" y="83"/>
                  </a:cubicBezTo>
                  <a:lnTo>
                    <a:pt x="74" y="83"/>
                  </a:lnTo>
                  <a:cubicBezTo>
                    <a:pt x="74" y="82"/>
                    <a:pt x="73" y="81"/>
                    <a:pt x="73" y="80"/>
                  </a:cubicBezTo>
                  <a:cubicBezTo>
                    <a:pt x="72" y="79"/>
                    <a:pt x="71" y="77"/>
                    <a:pt x="71" y="77"/>
                  </a:cubicBezTo>
                  <a:lnTo>
                    <a:pt x="71" y="77"/>
                  </a:lnTo>
                  <a:cubicBezTo>
                    <a:pt x="71" y="77"/>
                    <a:pt x="72" y="77"/>
                    <a:pt x="72" y="77"/>
                  </a:cubicBezTo>
                  <a:cubicBezTo>
                    <a:pt x="71" y="77"/>
                    <a:pt x="71" y="77"/>
                    <a:pt x="71" y="77"/>
                  </a:cubicBezTo>
                  <a:lnTo>
                    <a:pt x="71" y="77"/>
                  </a:lnTo>
                  <a:cubicBezTo>
                    <a:pt x="71" y="77"/>
                    <a:pt x="71" y="77"/>
                    <a:pt x="71" y="77"/>
                  </a:cubicBezTo>
                  <a:lnTo>
                    <a:pt x="71" y="77"/>
                  </a:lnTo>
                  <a:cubicBezTo>
                    <a:pt x="70" y="75"/>
                    <a:pt x="70" y="74"/>
                    <a:pt x="70" y="72"/>
                  </a:cubicBezTo>
                  <a:lnTo>
                    <a:pt x="70" y="70"/>
                  </a:lnTo>
                  <a:lnTo>
                    <a:pt x="70" y="69"/>
                  </a:lnTo>
                  <a:lnTo>
                    <a:pt x="70" y="67"/>
                  </a:lnTo>
                  <a:lnTo>
                    <a:pt x="70" y="65"/>
                  </a:lnTo>
                  <a:lnTo>
                    <a:pt x="70" y="62"/>
                  </a:lnTo>
                  <a:cubicBezTo>
                    <a:pt x="70" y="61"/>
                    <a:pt x="70" y="61"/>
                    <a:pt x="71" y="60"/>
                  </a:cubicBezTo>
                  <a:lnTo>
                    <a:pt x="71" y="60"/>
                  </a:lnTo>
                  <a:cubicBezTo>
                    <a:pt x="71" y="60"/>
                    <a:pt x="71" y="60"/>
                    <a:pt x="71" y="60"/>
                  </a:cubicBezTo>
                  <a:cubicBezTo>
                    <a:pt x="71" y="60"/>
                    <a:pt x="71" y="60"/>
                    <a:pt x="72" y="60"/>
                  </a:cubicBezTo>
                  <a:lnTo>
                    <a:pt x="72" y="60"/>
                  </a:lnTo>
                  <a:cubicBezTo>
                    <a:pt x="72" y="60"/>
                    <a:pt x="72" y="60"/>
                    <a:pt x="72" y="60"/>
                  </a:cubicBezTo>
                  <a:cubicBezTo>
                    <a:pt x="77" y="51"/>
                    <a:pt x="75" y="41"/>
                    <a:pt x="67" y="39"/>
                  </a:cubicBezTo>
                  <a:cubicBezTo>
                    <a:pt x="63" y="37"/>
                    <a:pt x="59" y="36"/>
                    <a:pt x="55" y="36"/>
                  </a:cubicBezTo>
                  <a:cubicBezTo>
                    <a:pt x="54" y="36"/>
                    <a:pt x="52" y="36"/>
                    <a:pt x="50" y="37"/>
                  </a:cubicBezTo>
                  <a:lnTo>
                    <a:pt x="50" y="37"/>
                  </a:lnTo>
                  <a:cubicBezTo>
                    <a:pt x="51" y="36"/>
                    <a:pt x="51" y="36"/>
                    <a:pt x="51" y="36"/>
                  </a:cubicBezTo>
                  <a:lnTo>
                    <a:pt x="51" y="36"/>
                  </a:lnTo>
                  <a:cubicBezTo>
                    <a:pt x="51" y="36"/>
                    <a:pt x="50" y="36"/>
                    <a:pt x="49" y="37"/>
                  </a:cubicBezTo>
                  <a:cubicBezTo>
                    <a:pt x="50" y="35"/>
                    <a:pt x="53" y="34"/>
                    <a:pt x="54" y="34"/>
                  </a:cubicBezTo>
                  <a:lnTo>
                    <a:pt x="57" y="33"/>
                  </a:lnTo>
                  <a:lnTo>
                    <a:pt x="57" y="33"/>
                  </a:lnTo>
                  <a:cubicBezTo>
                    <a:pt x="57" y="33"/>
                    <a:pt x="55" y="33"/>
                    <a:pt x="55" y="33"/>
                  </a:cubicBezTo>
                  <a:cubicBezTo>
                    <a:pt x="55" y="33"/>
                    <a:pt x="55" y="33"/>
                    <a:pt x="56" y="33"/>
                  </a:cubicBezTo>
                  <a:cubicBezTo>
                    <a:pt x="57" y="33"/>
                    <a:pt x="59" y="31"/>
                    <a:pt x="61" y="31"/>
                  </a:cubicBezTo>
                  <a:close/>
                  <a:moveTo>
                    <a:pt x="86" y="87"/>
                  </a:moveTo>
                  <a:cubicBezTo>
                    <a:pt x="87" y="87"/>
                    <a:pt x="86" y="87"/>
                    <a:pt x="85" y="87"/>
                  </a:cubicBezTo>
                  <a:lnTo>
                    <a:pt x="84" y="87"/>
                  </a:lnTo>
                  <a:cubicBezTo>
                    <a:pt x="84" y="87"/>
                    <a:pt x="86" y="87"/>
                    <a:pt x="86" y="87"/>
                  </a:cubicBezTo>
                  <a:close/>
                  <a:moveTo>
                    <a:pt x="73" y="0"/>
                  </a:moveTo>
                  <a:cubicBezTo>
                    <a:pt x="47" y="0"/>
                    <a:pt x="21" y="14"/>
                    <a:pt x="6" y="38"/>
                  </a:cubicBezTo>
                  <a:cubicBezTo>
                    <a:pt x="0" y="45"/>
                    <a:pt x="1" y="55"/>
                    <a:pt x="11" y="59"/>
                  </a:cubicBezTo>
                  <a:cubicBezTo>
                    <a:pt x="13" y="60"/>
                    <a:pt x="16" y="60"/>
                    <a:pt x="19" y="60"/>
                  </a:cubicBezTo>
                  <a:cubicBezTo>
                    <a:pt x="24" y="60"/>
                    <a:pt x="29" y="59"/>
                    <a:pt x="32" y="55"/>
                  </a:cubicBezTo>
                  <a:lnTo>
                    <a:pt x="32" y="55"/>
                  </a:lnTo>
                  <a:cubicBezTo>
                    <a:pt x="27" y="72"/>
                    <a:pt x="30" y="90"/>
                    <a:pt x="42" y="104"/>
                  </a:cubicBezTo>
                  <a:cubicBezTo>
                    <a:pt x="52" y="115"/>
                    <a:pt x="64" y="120"/>
                    <a:pt x="76" y="120"/>
                  </a:cubicBezTo>
                  <a:cubicBezTo>
                    <a:pt x="88" y="120"/>
                    <a:pt x="100" y="115"/>
                    <a:pt x="111" y="107"/>
                  </a:cubicBezTo>
                  <a:cubicBezTo>
                    <a:pt x="130" y="94"/>
                    <a:pt x="140" y="66"/>
                    <a:pt x="132" y="43"/>
                  </a:cubicBezTo>
                  <a:cubicBezTo>
                    <a:pt x="125" y="19"/>
                    <a:pt x="103" y="3"/>
                    <a:pt x="80" y="1"/>
                  </a:cubicBezTo>
                  <a:cubicBezTo>
                    <a:pt x="78" y="0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74"/>
            <p:cNvSpPr/>
            <p:nvPr/>
          </p:nvSpPr>
          <p:spPr>
            <a:xfrm>
              <a:off x="731750" y="1455113"/>
              <a:ext cx="13950" cy="7200"/>
            </a:xfrm>
            <a:custGeom>
              <a:avLst/>
              <a:gdLst/>
              <a:ahLst/>
              <a:cxnLst/>
              <a:rect l="l" t="t" r="r" b="b"/>
              <a:pathLst>
                <a:path w="558" h="288" extrusionOk="0">
                  <a:moveTo>
                    <a:pt x="193" y="25"/>
                  </a:moveTo>
                  <a:cubicBezTo>
                    <a:pt x="227" y="25"/>
                    <a:pt x="263" y="32"/>
                    <a:pt x="296" y="38"/>
                  </a:cubicBezTo>
                  <a:lnTo>
                    <a:pt x="296" y="38"/>
                  </a:lnTo>
                  <a:cubicBezTo>
                    <a:pt x="281" y="72"/>
                    <a:pt x="278" y="111"/>
                    <a:pt x="285" y="147"/>
                  </a:cubicBezTo>
                  <a:lnTo>
                    <a:pt x="285" y="147"/>
                  </a:lnTo>
                  <a:cubicBezTo>
                    <a:pt x="276" y="175"/>
                    <a:pt x="262" y="201"/>
                    <a:pt x="243" y="223"/>
                  </a:cubicBezTo>
                  <a:cubicBezTo>
                    <a:pt x="220" y="250"/>
                    <a:pt x="190" y="263"/>
                    <a:pt x="160" y="263"/>
                  </a:cubicBezTo>
                  <a:cubicBezTo>
                    <a:pt x="135" y="263"/>
                    <a:pt x="110" y="254"/>
                    <a:pt x="87" y="236"/>
                  </a:cubicBezTo>
                  <a:cubicBezTo>
                    <a:pt x="36" y="195"/>
                    <a:pt x="32" y="122"/>
                    <a:pt x="75" y="73"/>
                  </a:cubicBezTo>
                  <a:cubicBezTo>
                    <a:pt x="107" y="36"/>
                    <a:pt x="149" y="25"/>
                    <a:pt x="193" y="25"/>
                  </a:cubicBezTo>
                  <a:close/>
                  <a:moveTo>
                    <a:pt x="204" y="1"/>
                  </a:moveTo>
                  <a:cubicBezTo>
                    <a:pt x="167" y="1"/>
                    <a:pt x="131" y="7"/>
                    <a:pt x="97" y="25"/>
                  </a:cubicBezTo>
                  <a:cubicBezTo>
                    <a:pt x="46" y="52"/>
                    <a:pt x="0" y="109"/>
                    <a:pt x="9" y="177"/>
                  </a:cubicBezTo>
                  <a:cubicBezTo>
                    <a:pt x="17" y="235"/>
                    <a:pt x="68" y="272"/>
                    <a:pt x="118" y="284"/>
                  </a:cubicBezTo>
                  <a:cubicBezTo>
                    <a:pt x="129" y="287"/>
                    <a:pt x="140" y="288"/>
                    <a:pt x="151" y="288"/>
                  </a:cubicBezTo>
                  <a:cubicBezTo>
                    <a:pt x="196" y="288"/>
                    <a:pt x="238" y="268"/>
                    <a:pt x="271" y="233"/>
                  </a:cubicBezTo>
                  <a:cubicBezTo>
                    <a:pt x="283" y="220"/>
                    <a:pt x="293" y="206"/>
                    <a:pt x="301" y="191"/>
                  </a:cubicBezTo>
                  <a:lnTo>
                    <a:pt x="301" y="191"/>
                  </a:lnTo>
                  <a:cubicBezTo>
                    <a:pt x="311" y="211"/>
                    <a:pt x="325" y="228"/>
                    <a:pt x="343" y="241"/>
                  </a:cubicBezTo>
                  <a:cubicBezTo>
                    <a:pt x="369" y="260"/>
                    <a:pt x="400" y="270"/>
                    <a:pt x="431" y="270"/>
                  </a:cubicBezTo>
                  <a:cubicBezTo>
                    <a:pt x="473" y="270"/>
                    <a:pt x="516" y="253"/>
                    <a:pt x="548" y="222"/>
                  </a:cubicBezTo>
                  <a:cubicBezTo>
                    <a:pt x="558" y="213"/>
                    <a:pt x="548" y="208"/>
                    <a:pt x="537" y="208"/>
                  </a:cubicBezTo>
                  <a:cubicBezTo>
                    <a:pt x="529" y="208"/>
                    <a:pt x="521" y="210"/>
                    <a:pt x="518" y="214"/>
                  </a:cubicBezTo>
                  <a:cubicBezTo>
                    <a:pt x="496" y="235"/>
                    <a:pt x="470" y="244"/>
                    <a:pt x="443" y="244"/>
                  </a:cubicBezTo>
                  <a:cubicBezTo>
                    <a:pt x="411" y="244"/>
                    <a:pt x="378" y="230"/>
                    <a:pt x="354" y="204"/>
                  </a:cubicBezTo>
                  <a:cubicBezTo>
                    <a:pt x="339" y="185"/>
                    <a:pt x="329" y="163"/>
                    <a:pt x="324" y="139"/>
                  </a:cubicBezTo>
                  <a:lnTo>
                    <a:pt x="324" y="139"/>
                  </a:lnTo>
                  <a:cubicBezTo>
                    <a:pt x="336" y="102"/>
                    <a:pt x="340" y="61"/>
                    <a:pt x="339" y="21"/>
                  </a:cubicBezTo>
                  <a:cubicBezTo>
                    <a:pt x="339" y="16"/>
                    <a:pt x="335" y="14"/>
                    <a:pt x="329" y="14"/>
                  </a:cubicBezTo>
                  <a:cubicBezTo>
                    <a:pt x="326" y="14"/>
                    <a:pt x="323" y="15"/>
                    <a:pt x="320" y="16"/>
                  </a:cubicBezTo>
                  <a:lnTo>
                    <a:pt x="320" y="16"/>
                  </a:lnTo>
                  <a:cubicBezTo>
                    <a:pt x="282" y="8"/>
                    <a:pt x="243" y="1"/>
                    <a:pt x="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74"/>
            <p:cNvSpPr/>
            <p:nvPr/>
          </p:nvSpPr>
          <p:spPr>
            <a:xfrm>
              <a:off x="737925" y="1443663"/>
              <a:ext cx="6925" cy="7250"/>
            </a:xfrm>
            <a:custGeom>
              <a:avLst/>
              <a:gdLst/>
              <a:ahLst/>
              <a:cxnLst/>
              <a:rect l="l" t="t" r="r" b="b"/>
              <a:pathLst>
                <a:path w="277" h="290" extrusionOk="0">
                  <a:moveTo>
                    <a:pt x="134" y="0"/>
                  </a:moveTo>
                  <a:cubicBezTo>
                    <a:pt x="121" y="0"/>
                    <a:pt x="102" y="16"/>
                    <a:pt x="118" y="23"/>
                  </a:cubicBezTo>
                  <a:cubicBezTo>
                    <a:pt x="169" y="40"/>
                    <a:pt x="195" y="117"/>
                    <a:pt x="172" y="167"/>
                  </a:cubicBezTo>
                  <a:cubicBezTo>
                    <a:pt x="158" y="196"/>
                    <a:pt x="131" y="211"/>
                    <a:pt x="103" y="211"/>
                  </a:cubicBezTo>
                  <a:cubicBezTo>
                    <a:pt x="82" y="211"/>
                    <a:pt x="61" y="203"/>
                    <a:pt x="45" y="186"/>
                  </a:cubicBezTo>
                  <a:cubicBezTo>
                    <a:pt x="44" y="187"/>
                    <a:pt x="43" y="187"/>
                    <a:pt x="43" y="187"/>
                  </a:cubicBezTo>
                  <a:lnTo>
                    <a:pt x="43" y="187"/>
                  </a:lnTo>
                  <a:cubicBezTo>
                    <a:pt x="40" y="186"/>
                    <a:pt x="37" y="185"/>
                    <a:pt x="34" y="185"/>
                  </a:cubicBezTo>
                  <a:cubicBezTo>
                    <a:pt x="20" y="185"/>
                    <a:pt x="1" y="196"/>
                    <a:pt x="9" y="205"/>
                  </a:cubicBezTo>
                  <a:cubicBezTo>
                    <a:pt x="17" y="213"/>
                    <a:pt x="26" y="220"/>
                    <a:pt x="36" y="225"/>
                  </a:cubicBezTo>
                  <a:lnTo>
                    <a:pt x="36" y="225"/>
                  </a:lnTo>
                  <a:cubicBezTo>
                    <a:pt x="92" y="268"/>
                    <a:pt x="159" y="290"/>
                    <a:pt x="228" y="290"/>
                  </a:cubicBezTo>
                  <a:cubicBezTo>
                    <a:pt x="237" y="290"/>
                    <a:pt x="246" y="290"/>
                    <a:pt x="255" y="289"/>
                  </a:cubicBezTo>
                  <a:cubicBezTo>
                    <a:pt x="261" y="289"/>
                    <a:pt x="275" y="284"/>
                    <a:pt x="276" y="274"/>
                  </a:cubicBezTo>
                  <a:cubicBezTo>
                    <a:pt x="277" y="268"/>
                    <a:pt x="270" y="265"/>
                    <a:pt x="264" y="265"/>
                  </a:cubicBezTo>
                  <a:cubicBezTo>
                    <a:pt x="262" y="265"/>
                    <a:pt x="261" y="266"/>
                    <a:pt x="259" y="266"/>
                  </a:cubicBezTo>
                  <a:cubicBezTo>
                    <a:pt x="252" y="267"/>
                    <a:pt x="246" y="267"/>
                    <a:pt x="239" y="267"/>
                  </a:cubicBezTo>
                  <a:cubicBezTo>
                    <a:pt x="196" y="267"/>
                    <a:pt x="153" y="256"/>
                    <a:pt x="113" y="236"/>
                  </a:cubicBezTo>
                  <a:lnTo>
                    <a:pt x="113" y="236"/>
                  </a:lnTo>
                  <a:cubicBezTo>
                    <a:pt x="131" y="233"/>
                    <a:pt x="149" y="226"/>
                    <a:pt x="164" y="216"/>
                  </a:cubicBezTo>
                  <a:cubicBezTo>
                    <a:pt x="213" y="185"/>
                    <a:pt x="229" y="121"/>
                    <a:pt x="204" y="65"/>
                  </a:cubicBezTo>
                  <a:cubicBezTo>
                    <a:pt x="192" y="35"/>
                    <a:pt x="169" y="11"/>
                    <a:pt x="140" y="2"/>
                  </a:cubicBezTo>
                  <a:cubicBezTo>
                    <a:pt x="139" y="1"/>
                    <a:pt x="136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74"/>
            <p:cNvSpPr/>
            <p:nvPr/>
          </p:nvSpPr>
          <p:spPr>
            <a:xfrm>
              <a:off x="768600" y="1442538"/>
              <a:ext cx="6825" cy="7175"/>
            </a:xfrm>
            <a:custGeom>
              <a:avLst/>
              <a:gdLst/>
              <a:ahLst/>
              <a:cxnLst/>
              <a:rect l="l" t="t" r="r" b="b"/>
              <a:pathLst>
                <a:path w="273" h="287" extrusionOk="0">
                  <a:moveTo>
                    <a:pt x="134" y="1"/>
                  </a:moveTo>
                  <a:cubicBezTo>
                    <a:pt x="127" y="1"/>
                    <a:pt x="120" y="4"/>
                    <a:pt x="115" y="7"/>
                  </a:cubicBezTo>
                  <a:cubicBezTo>
                    <a:pt x="111" y="9"/>
                    <a:pt x="102" y="16"/>
                    <a:pt x="111" y="19"/>
                  </a:cubicBezTo>
                  <a:cubicBezTo>
                    <a:pt x="163" y="39"/>
                    <a:pt x="192" y="112"/>
                    <a:pt x="168" y="167"/>
                  </a:cubicBezTo>
                  <a:cubicBezTo>
                    <a:pt x="155" y="199"/>
                    <a:pt x="129" y="214"/>
                    <a:pt x="101" y="214"/>
                  </a:cubicBezTo>
                  <a:cubicBezTo>
                    <a:pt x="87" y="214"/>
                    <a:pt x="72" y="210"/>
                    <a:pt x="59" y="202"/>
                  </a:cubicBezTo>
                  <a:lnTo>
                    <a:pt x="59" y="202"/>
                  </a:lnTo>
                  <a:cubicBezTo>
                    <a:pt x="53" y="197"/>
                    <a:pt x="47" y="192"/>
                    <a:pt x="40" y="186"/>
                  </a:cubicBezTo>
                  <a:cubicBezTo>
                    <a:pt x="39" y="184"/>
                    <a:pt x="37" y="184"/>
                    <a:pt x="34" y="184"/>
                  </a:cubicBezTo>
                  <a:cubicBezTo>
                    <a:pt x="22" y="184"/>
                    <a:pt x="0" y="194"/>
                    <a:pt x="6" y="200"/>
                  </a:cubicBezTo>
                  <a:cubicBezTo>
                    <a:pt x="7" y="201"/>
                    <a:pt x="7" y="201"/>
                    <a:pt x="8" y="202"/>
                  </a:cubicBezTo>
                  <a:lnTo>
                    <a:pt x="8" y="202"/>
                  </a:lnTo>
                  <a:cubicBezTo>
                    <a:pt x="7" y="202"/>
                    <a:pt x="7" y="202"/>
                    <a:pt x="6" y="202"/>
                  </a:cubicBezTo>
                  <a:cubicBezTo>
                    <a:pt x="66" y="258"/>
                    <a:pt x="141" y="286"/>
                    <a:pt x="219" y="286"/>
                  </a:cubicBezTo>
                  <a:cubicBezTo>
                    <a:pt x="227" y="286"/>
                    <a:pt x="236" y="286"/>
                    <a:pt x="245" y="285"/>
                  </a:cubicBezTo>
                  <a:cubicBezTo>
                    <a:pt x="254" y="285"/>
                    <a:pt x="266" y="282"/>
                    <a:pt x="270" y="275"/>
                  </a:cubicBezTo>
                  <a:cubicBezTo>
                    <a:pt x="273" y="268"/>
                    <a:pt x="269" y="266"/>
                    <a:pt x="264" y="266"/>
                  </a:cubicBezTo>
                  <a:cubicBezTo>
                    <a:pt x="263" y="266"/>
                    <a:pt x="262" y="266"/>
                    <a:pt x="261" y="267"/>
                  </a:cubicBezTo>
                  <a:cubicBezTo>
                    <a:pt x="254" y="267"/>
                    <a:pt x="247" y="267"/>
                    <a:pt x="240" y="267"/>
                  </a:cubicBezTo>
                  <a:cubicBezTo>
                    <a:pt x="192" y="267"/>
                    <a:pt x="145" y="255"/>
                    <a:pt x="103" y="231"/>
                  </a:cubicBezTo>
                  <a:lnTo>
                    <a:pt x="103" y="231"/>
                  </a:lnTo>
                  <a:cubicBezTo>
                    <a:pt x="123" y="228"/>
                    <a:pt x="143" y="221"/>
                    <a:pt x="159" y="211"/>
                  </a:cubicBezTo>
                  <a:cubicBezTo>
                    <a:pt x="208" y="182"/>
                    <a:pt x="226" y="121"/>
                    <a:pt x="203" y="65"/>
                  </a:cubicBezTo>
                  <a:cubicBezTo>
                    <a:pt x="191" y="35"/>
                    <a:pt x="169" y="12"/>
                    <a:pt x="141" y="2"/>
                  </a:cubicBezTo>
                  <a:cubicBezTo>
                    <a:pt x="139" y="1"/>
                    <a:pt x="137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74"/>
            <p:cNvSpPr/>
            <p:nvPr/>
          </p:nvSpPr>
          <p:spPr>
            <a:xfrm>
              <a:off x="802575" y="1444288"/>
              <a:ext cx="6875" cy="7325"/>
            </a:xfrm>
            <a:custGeom>
              <a:avLst/>
              <a:gdLst/>
              <a:ahLst/>
              <a:cxnLst/>
              <a:rect l="l" t="t" r="r" b="b"/>
              <a:pathLst>
                <a:path w="275" h="293" extrusionOk="0">
                  <a:moveTo>
                    <a:pt x="137" y="1"/>
                  </a:moveTo>
                  <a:cubicBezTo>
                    <a:pt x="126" y="1"/>
                    <a:pt x="97" y="19"/>
                    <a:pt x="117" y="26"/>
                  </a:cubicBezTo>
                  <a:cubicBezTo>
                    <a:pt x="168" y="43"/>
                    <a:pt x="194" y="120"/>
                    <a:pt x="170" y="171"/>
                  </a:cubicBezTo>
                  <a:cubicBezTo>
                    <a:pt x="156" y="200"/>
                    <a:pt x="129" y="215"/>
                    <a:pt x="101" y="215"/>
                  </a:cubicBezTo>
                  <a:cubicBezTo>
                    <a:pt x="84" y="215"/>
                    <a:pt x="67" y="209"/>
                    <a:pt x="53" y="198"/>
                  </a:cubicBezTo>
                  <a:lnTo>
                    <a:pt x="53" y="198"/>
                  </a:lnTo>
                  <a:cubicBezTo>
                    <a:pt x="50" y="196"/>
                    <a:pt x="47" y="193"/>
                    <a:pt x="44" y="190"/>
                  </a:cubicBezTo>
                  <a:cubicBezTo>
                    <a:pt x="42" y="188"/>
                    <a:pt x="38" y="187"/>
                    <a:pt x="34" y="187"/>
                  </a:cubicBezTo>
                  <a:cubicBezTo>
                    <a:pt x="20" y="187"/>
                    <a:pt x="0" y="198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lnTo>
                    <a:pt x="8" y="206"/>
                  </a:lnTo>
                  <a:cubicBezTo>
                    <a:pt x="12" y="209"/>
                    <a:pt x="15" y="212"/>
                    <a:pt x="19" y="215"/>
                  </a:cubicBezTo>
                  <a:lnTo>
                    <a:pt x="19" y="215"/>
                  </a:lnTo>
                  <a:cubicBezTo>
                    <a:pt x="77" y="265"/>
                    <a:pt x="149" y="292"/>
                    <a:pt x="224" y="292"/>
                  </a:cubicBezTo>
                  <a:cubicBezTo>
                    <a:pt x="233" y="292"/>
                    <a:pt x="243" y="292"/>
                    <a:pt x="253" y="291"/>
                  </a:cubicBezTo>
                  <a:cubicBezTo>
                    <a:pt x="259" y="291"/>
                    <a:pt x="272" y="286"/>
                    <a:pt x="273" y="276"/>
                  </a:cubicBezTo>
                  <a:cubicBezTo>
                    <a:pt x="275" y="268"/>
                    <a:pt x="263" y="268"/>
                    <a:pt x="258" y="268"/>
                  </a:cubicBezTo>
                  <a:cubicBezTo>
                    <a:pt x="251" y="269"/>
                    <a:pt x="244" y="269"/>
                    <a:pt x="238" y="269"/>
                  </a:cubicBezTo>
                  <a:cubicBezTo>
                    <a:pt x="194" y="269"/>
                    <a:pt x="150" y="257"/>
                    <a:pt x="110" y="237"/>
                  </a:cubicBezTo>
                  <a:lnTo>
                    <a:pt x="110" y="237"/>
                  </a:lnTo>
                  <a:cubicBezTo>
                    <a:pt x="129" y="234"/>
                    <a:pt x="148" y="227"/>
                    <a:pt x="164" y="216"/>
                  </a:cubicBezTo>
                  <a:cubicBezTo>
                    <a:pt x="211" y="185"/>
                    <a:pt x="228" y="120"/>
                    <a:pt x="204" y="64"/>
                  </a:cubicBezTo>
                  <a:cubicBezTo>
                    <a:pt x="191" y="35"/>
                    <a:pt x="169" y="12"/>
                    <a:pt x="139" y="1"/>
                  </a:cubicBezTo>
                  <a:cubicBezTo>
                    <a:pt x="138" y="1"/>
                    <a:pt x="13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74"/>
            <p:cNvSpPr/>
            <p:nvPr/>
          </p:nvSpPr>
          <p:spPr>
            <a:xfrm>
              <a:off x="749100" y="1455163"/>
              <a:ext cx="7775" cy="500"/>
            </a:xfrm>
            <a:custGeom>
              <a:avLst/>
              <a:gdLst/>
              <a:ahLst/>
              <a:cxnLst/>
              <a:rect l="l" t="t" r="r" b="b"/>
              <a:pathLst>
                <a:path w="311" h="20" extrusionOk="0">
                  <a:moveTo>
                    <a:pt x="31" y="1"/>
                  </a:moveTo>
                  <a:cubicBezTo>
                    <a:pt x="22" y="1"/>
                    <a:pt x="10" y="4"/>
                    <a:pt x="6" y="11"/>
                  </a:cubicBezTo>
                  <a:cubicBezTo>
                    <a:pt x="1" y="19"/>
                    <a:pt x="10" y="19"/>
                    <a:pt x="15" y="19"/>
                  </a:cubicBezTo>
                  <a:lnTo>
                    <a:pt x="281" y="19"/>
                  </a:lnTo>
                  <a:cubicBezTo>
                    <a:pt x="289" y="19"/>
                    <a:pt x="302" y="16"/>
                    <a:pt x="306" y="9"/>
                  </a:cubicBezTo>
                  <a:cubicBezTo>
                    <a:pt x="310" y="1"/>
                    <a:pt x="302" y="1"/>
                    <a:pt x="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74"/>
            <p:cNvSpPr/>
            <p:nvPr/>
          </p:nvSpPr>
          <p:spPr>
            <a:xfrm>
              <a:off x="749100" y="1460588"/>
              <a:ext cx="7775" cy="550"/>
            </a:xfrm>
            <a:custGeom>
              <a:avLst/>
              <a:gdLst/>
              <a:ahLst/>
              <a:cxnLst/>
              <a:rect l="l" t="t" r="r" b="b"/>
              <a:pathLst>
                <a:path w="311" h="22" extrusionOk="0">
                  <a:moveTo>
                    <a:pt x="30" y="0"/>
                  </a:moveTo>
                  <a:cubicBezTo>
                    <a:pt x="21" y="0"/>
                    <a:pt x="9" y="3"/>
                    <a:pt x="5" y="10"/>
                  </a:cubicBezTo>
                  <a:cubicBezTo>
                    <a:pt x="1" y="19"/>
                    <a:pt x="10" y="22"/>
                    <a:pt x="15" y="22"/>
                  </a:cubicBezTo>
                  <a:lnTo>
                    <a:pt x="281" y="22"/>
                  </a:lnTo>
                  <a:cubicBezTo>
                    <a:pt x="289" y="22"/>
                    <a:pt x="302" y="20"/>
                    <a:pt x="306" y="11"/>
                  </a:cubicBezTo>
                  <a:cubicBezTo>
                    <a:pt x="310" y="4"/>
                    <a:pt x="302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74"/>
            <p:cNvSpPr/>
            <p:nvPr/>
          </p:nvSpPr>
          <p:spPr>
            <a:xfrm>
              <a:off x="777475" y="1455188"/>
              <a:ext cx="7625" cy="425"/>
            </a:xfrm>
            <a:custGeom>
              <a:avLst/>
              <a:gdLst/>
              <a:ahLst/>
              <a:cxnLst/>
              <a:rect l="l" t="t" r="r" b="b"/>
              <a:pathLst>
                <a:path w="305" h="17" extrusionOk="0">
                  <a:moveTo>
                    <a:pt x="31" y="1"/>
                  </a:moveTo>
                  <a:cubicBezTo>
                    <a:pt x="22" y="1"/>
                    <a:pt x="13" y="4"/>
                    <a:pt x="5" y="9"/>
                  </a:cubicBezTo>
                  <a:cubicBezTo>
                    <a:pt x="0" y="13"/>
                    <a:pt x="0" y="16"/>
                    <a:pt x="7" y="16"/>
                  </a:cubicBezTo>
                  <a:lnTo>
                    <a:pt x="273" y="16"/>
                  </a:lnTo>
                  <a:cubicBezTo>
                    <a:pt x="283" y="16"/>
                    <a:pt x="293" y="14"/>
                    <a:pt x="299" y="9"/>
                  </a:cubicBezTo>
                  <a:cubicBezTo>
                    <a:pt x="304" y="5"/>
                    <a:pt x="304" y="1"/>
                    <a:pt x="2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74"/>
            <p:cNvSpPr/>
            <p:nvPr/>
          </p:nvSpPr>
          <p:spPr>
            <a:xfrm>
              <a:off x="777450" y="1460463"/>
              <a:ext cx="7675" cy="775"/>
            </a:xfrm>
            <a:custGeom>
              <a:avLst/>
              <a:gdLst/>
              <a:ahLst/>
              <a:cxnLst/>
              <a:rect l="l" t="t" r="r" b="b"/>
              <a:pathLst>
                <a:path w="307" h="31" extrusionOk="0">
                  <a:moveTo>
                    <a:pt x="22" y="1"/>
                  </a:moveTo>
                  <a:cubicBezTo>
                    <a:pt x="15" y="1"/>
                    <a:pt x="3" y="8"/>
                    <a:pt x="1" y="19"/>
                  </a:cubicBezTo>
                  <a:cubicBezTo>
                    <a:pt x="0" y="29"/>
                    <a:pt x="11" y="31"/>
                    <a:pt x="19" y="31"/>
                  </a:cubicBezTo>
                  <a:lnTo>
                    <a:pt x="285" y="31"/>
                  </a:lnTo>
                  <a:cubicBezTo>
                    <a:pt x="293" y="31"/>
                    <a:pt x="304" y="25"/>
                    <a:pt x="305" y="14"/>
                  </a:cubicBezTo>
                  <a:cubicBezTo>
                    <a:pt x="306" y="4"/>
                    <a:pt x="295" y="1"/>
                    <a:pt x="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74"/>
            <p:cNvSpPr/>
            <p:nvPr/>
          </p:nvSpPr>
          <p:spPr>
            <a:xfrm>
              <a:off x="762575" y="1444938"/>
              <a:ext cx="7725" cy="16125"/>
            </a:xfrm>
            <a:custGeom>
              <a:avLst/>
              <a:gdLst/>
              <a:ahLst/>
              <a:cxnLst/>
              <a:rect l="l" t="t" r="r" b="b"/>
              <a:pathLst>
                <a:path w="309" h="645" extrusionOk="0">
                  <a:moveTo>
                    <a:pt x="67" y="0"/>
                  </a:moveTo>
                  <a:cubicBezTo>
                    <a:pt x="56" y="0"/>
                    <a:pt x="42" y="7"/>
                    <a:pt x="41" y="15"/>
                  </a:cubicBezTo>
                  <a:cubicBezTo>
                    <a:pt x="35" y="127"/>
                    <a:pt x="27" y="238"/>
                    <a:pt x="21" y="350"/>
                  </a:cubicBezTo>
                  <a:cubicBezTo>
                    <a:pt x="15" y="429"/>
                    <a:pt x="1" y="528"/>
                    <a:pt x="51" y="596"/>
                  </a:cubicBezTo>
                  <a:cubicBezTo>
                    <a:pt x="74" y="630"/>
                    <a:pt x="111" y="645"/>
                    <a:pt x="149" y="645"/>
                  </a:cubicBezTo>
                  <a:cubicBezTo>
                    <a:pt x="227" y="645"/>
                    <a:pt x="309" y="582"/>
                    <a:pt x="293" y="490"/>
                  </a:cubicBezTo>
                  <a:cubicBezTo>
                    <a:pt x="280" y="420"/>
                    <a:pt x="220" y="375"/>
                    <a:pt x="158" y="375"/>
                  </a:cubicBezTo>
                  <a:cubicBezTo>
                    <a:pt x="148" y="375"/>
                    <a:pt x="137" y="376"/>
                    <a:pt x="127" y="379"/>
                  </a:cubicBezTo>
                  <a:cubicBezTo>
                    <a:pt x="108" y="383"/>
                    <a:pt x="109" y="401"/>
                    <a:pt x="124" y="401"/>
                  </a:cubicBezTo>
                  <a:cubicBezTo>
                    <a:pt x="127" y="401"/>
                    <a:pt x="129" y="400"/>
                    <a:pt x="132" y="399"/>
                  </a:cubicBezTo>
                  <a:cubicBezTo>
                    <a:pt x="138" y="398"/>
                    <a:pt x="145" y="397"/>
                    <a:pt x="151" y="397"/>
                  </a:cubicBezTo>
                  <a:cubicBezTo>
                    <a:pt x="218" y="397"/>
                    <a:pt x="276" y="488"/>
                    <a:pt x="249" y="558"/>
                  </a:cubicBezTo>
                  <a:cubicBezTo>
                    <a:pt x="235" y="599"/>
                    <a:pt x="198" y="621"/>
                    <a:pt x="160" y="621"/>
                  </a:cubicBezTo>
                  <a:cubicBezTo>
                    <a:pt x="135" y="621"/>
                    <a:pt x="110" y="611"/>
                    <a:pt x="92" y="590"/>
                  </a:cubicBezTo>
                  <a:cubicBezTo>
                    <a:pt x="35" y="524"/>
                    <a:pt x="53" y="414"/>
                    <a:pt x="58" y="332"/>
                  </a:cubicBezTo>
                  <a:cubicBezTo>
                    <a:pt x="65" y="225"/>
                    <a:pt x="71" y="118"/>
                    <a:pt x="79" y="9"/>
                  </a:cubicBezTo>
                  <a:cubicBezTo>
                    <a:pt x="79" y="3"/>
                    <a:pt x="74" y="0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74"/>
            <p:cNvSpPr/>
            <p:nvPr/>
          </p:nvSpPr>
          <p:spPr>
            <a:xfrm>
              <a:off x="791175" y="1451338"/>
              <a:ext cx="9400" cy="9675"/>
            </a:xfrm>
            <a:custGeom>
              <a:avLst/>
              <a:gdLst/>
              <a:ahLst/>
              <a:cxnLst/>
              <a:rect l="l" t="t" r="r" b="b"/>
              <a:pathLst>
                <a:path w="376" h="387" extrusionOk="0">
                  <a:moveTo>
                    <a:pt x="299" y="1"/>
                  </a:moveTo>
                  <a:cubicBezTo>
                    <a:pt x="195" y="2"/>
                    <a:pt x="72" y="33"/>
                    <a:pt x="24" y="143"/>
                  </a:cubicBezTo>
                  <a:cubicBezTo>
                    <a:pt x="1" y="192"/>
                    <a:pt x="1" y="250"/>
                    <a:pt x="30" y="296"/>
                  </a:cubicBezTo>
                  <a:cubicBezTo>
                    <a:pt x="56" y="338"/>
                    <a:pt x="98" y="366"/>
                    <a:pt x="144" y="377"/>
                  </a:cubicBezTo>
                  <a:cubicBezTo>
                    <a:pt x="168" y="384"/>
                    <a:pt x="193" y="387"/>
                    <a:pt x="217" y="387"/>
                  </a:cubicBezTo>
                  <a:cubicBezTo>
                    <a:pt x="263" y="387"/>
                    <a:pt x="309" y="378"/>
                    <a:pt x="353" y="370"/>
                  </a:cubicBezTo>
                  <a:cubicBezTo>
                    <a:pt x="357" y="369"/>
                    <a:pt x="375" y="365"/>
                    <a:pt x="375" y="359"/>
                  </a:cubicBezTo>
                  <a:cubicBezTo>
                    <a:pt x="375" y="354"/>
                    <a:pt x="373" y="353"/>
                    <a:pt x="369" y="353"/>
                  </a:cubicBezTo>
                  <a:cubicBezTo>
                    <a:pt x="366" y="353"/>
                    <a:pt x="362" y="354"/>
                    <a:pt x="360" y="355"/>
                  </a:cubicBezTo>
                  <a:cubicBezTo>
                    <a:pt x="320" y="362"/>
                    <a:pt x="278" y="369"/>
                    <a:pt x="237" y="369"/>
                  </a:cubicBezTo>
                  <a:cubicBezTo>
                    <a:pt x="178" y="369"/>
                    <a:pt x="121" y="354"/>
                    <a:pt x="78" y="303"/>
                  </a:cubicBezTo>
                  <a:cubicBezTo>
                    <a:pt x="15" y="227"/>
                    <a:pt x="46" y="113"/>
                    <a:pt x="120" y="61"/>
                  </a:cubicBezTo>
                  <a:cubicBezTo>
                    <a:pt x="168" y="26"/>
                    <a:pt x="226" y="18"/>
                    <a:pt x="283" y="18"/>
                  </a:cubicBezTo>
                  <a:cubicBezTo>
                    <a:pt x="290" y="18"/>
                    <a:pt x="304" y="15"/>
                    <a:pt x="308" y="8"/>
                  </a:cubicBezTo>
                  <a:cubicBezTo>
                    <a:pt x="311" y="1"/>
                    <a:pt x="30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74"/>
            <p:cNvSpPr/>
            <p:nvPr/>
          </p:nvSpPr>
          <p:spPr>
            <a:xfrm>
              <a:off x="833625" y="1748563"/>
              <a:ext cx="10450" cy="5275"/>
            </a:xfrm>
            <a:custGeom>
              <a:avLst/>
              <a:gdLst/>
              <a:ahLst/>
              <a:cxnLst/>
              <a:rect l="l" t="t" r="r" b="b"/>
              <a:pathLst>
                <a:path w="418" h="211" extrusionOk="0">
                  <a:moveTo>
                    <a:pt x="144" y="20"/>
                  </a:moveTo>
                  <a:cubicBezTo>
                    <a:pt x="169" y="20"/>
                    <a:pt x="194" y="25"/>
                    <a:pt x="217" y="29"/>
                  </a:cubicBezTo>
                  <a:lnTo>
                    <a:pt x="217" y="29"/>
                  </a:lnTo>
                  <a:cubicBezTo>
                    <a:pt x="206" y="54"/>
                    <a:pt x="203" y="84"/>
                    <a:pt x="209" y="111"/>
                  </a:cubicBezTo>
                  <a:lnTo>
                    <a:pt x="209" y="111"/>
                  </a:lnTo>
                  <a:cubicBezTo>
                    <a:pt x="203" y="130"/>
                    <a:pt x="193" y="149"/>
                    <a:pt x="180" y="165"/>
                  </a:cubicBezTo>
                  <a:cubicBezTo>
                    <a:pt x="167" y="182"/>
                    <a:pt x="151" y="195"/>
                    <a:pt x="131" y="195"/>
                  </a:cubicBezTo>
                  <a:cubicBezTo>
                    <a:pt x="130" y="195"/>
                    <a:pt x="129" y="195"/>
                    <a:pt x="129" y="195"/>
                  </a:cubicBezTo>
                  <a:cubicBezTo>
                    <a:pt x="109" y="195"/>
                    <a:pt x="89" y="187"/>
                    <a:pt x="74" y="174"/>
                  </a:cubicBezTo>
                  <a:cubicBezTo>
                    <a:pt x="40" y="146"/>
                    <a:pt x="32" y="95"/>
                    <a:pt x="61" y="58"/>
                  </a:cubicBezTo>
                  <a:cubicBezTo>
                    <a:pt x="84" y="28"/>
                    <a:pt x="113" y="20"/>
                    <a:pt x="144" y="20"/>
                  </a:cubicBezTo>
                  <a:close/>
                  <a:moveTo>
                    <a:pt x="159" y="1"/>
                  </a:moveTo>
                  <a:cubicBezTo>
                    <a:pt x="132" y="1"/>
                    <a:pt x="105" y="5"/>
                    <a:pt x="79" y="18"/>
                  </a:cubicBezTo>
                  <a:cubicBezTo>
                    <a:pt x="40" y="35"/>
                    <a:pt x="0" y="78"/>
                    <a:pt x="6" y="127"/>
                  </a:cubicBezTo>
                  <a:cubicBezTo>
                    <a:pt x="11" y="172"/>
                    <a:pt x="48" y="200"/>
                    <a:pt x="86" y="208"/>
                  </a:cubicBezTo>
                  <a:cubicBezTo>
                    <a:pt x="94" y="210"/>
                    <a:pt x="102" y="210"/>
                    <a:pt x="111" y="210"/>
                  </a:cubicBezTo>
                  <a:cubicBezTo>
                    <a:pt x="144" y="210"/>
                    <a:pt x="178" y="197"/>
                    <a:pt x="204" y="172"/>
                  </a:cubicBezTo>
                  <a:cubicBezTo>
                    <a:pt x="212" y="165"/>
                    <a:pt x="218" y="157"/>
                    <a:pt x="224" y="148"/>
                  </a:cubicBezTo>
                  <a:lnTo>
                    <a:pt x="224" y="148"/>
                  </a:lnTo>
                  <a:cubicBezTo>
                    <a:pt x="232" y="162"/>
                    <a:pt x="243" y="174"/>
                    <a:pt x="257" y="182"/>
                  </a:cubicBezTo>
                  <a:cubicBezTo>
                    <a:pt x="275" y="192"/>
                    <a:pt x="295" y="197"/>
                    <a:pt x="315" y="197"/>
                  </a:cubicBezTo>
                  <a:cubicBezTo>
                    <a:pt x="350" y="197"/>
                    <a:pt x="386" y="183"/>
                    <a:pt x="411" y="158"/>
                  </a:cubicBezTo>
                  <a:cubicBezTo>
                    <a:pt x="418" y="152"/>
                    <a:pt x="406" y="151"/>
                    <a:pt x="402" y="151"/>
                  </a:cubicBezTo>
                  <a:cubicBezTo>
                    <a:pt x="394" y="151"/>
                    <a:pt x="383" y="154"/>
                    <a:pt x="377" y="161"/>
                  </a:cubicBezTo>
                  <a:cubicBezTo>
                    <a:pt x="364" y="174"/>
                    <a:pt x="348" y="179"/>
                    <a:pt x="332" y="179"/>
                  </a:cubicBezTo>
                  <a:cubicBezTo>
                    <a:pt x="306" y="179"/>
                    <a:pt x="280" y="165"/>
                    <a:pt x="264" y="143"/>
                  </a:cubicBezTo>
                  <a:cubicBezTo>
                    <a:pt x="255" y="130"/>
                    <a:pt x="249" y="116"/>
                    <a:pt x="246" y="101"/>
                  </a:cubicBezTo>
                  <a:lnTo>
                    <a:pt x="246" y="101"/>
                  </a:lnTo>
                  <a:cubicBezTo>
                    <a:pt x="255" y="73"/>
                    <a:pt x="259" y="42"/>
                    <a:pt x="258" y="13"/>
                  </a:cubicBezTo>
                  <a:cubicBezTo>
                    <a:pt x="258" y="11"/>
                    <a:pt x="256" y="10"/>
                    <a:pt x="252" y="10"/>
                  </a:cubicBezTo>
                  <a:cubicBezTo>
                    <a:pt x="250" y="10"/>
                    <a:pt x="247" y="10"/>
                    <a:pt x="244" y="11"/>
                  </a:cubicBezTo>
                  <a:lnTo>
                    <a:pt x="244" y="11"/>
                  </a:lnTo>
                  <a:cubicBezTo>
                    <a:pt x="216" y="6"/>
                    <a:pt x="188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74"/>
            <p:cNvSpPr/>
            <p:nvPr/>
          </p:nvSpPr>
          <p:spPr>
            <a:xfrm>
              <a:off x="838225" y="1740013"/>
              <a:ext cx="5275" cy="5600"/>
            </a:xfrm>
            <a:custGeom>
              <a:avLst/>
              <a:gdLst/>
              <a:ahLst/>
              <a:cxnLst/>
              <a:rect l="l" t="t" r="r" b="b"/>
              <a:pathLst>
                <a:path w="211" h="224" extrusionOk="0">
                  <a:moveTo>
                    <a:pt x="103" y="0"/>
                  </a:moveTo>
                  <a:cubicBezTo>
                    <a:pt x="95" y="0"/>
                    <a:pt x="88" y="3"/>
                    <a:pt x="84" y="9"/>
                  </a:cubicBezTo>
                  <a:cubicBezTo>
                    <a:pt x="75" y="16"/>
                    <a:pt x="78" y="24"/>
                    <a:pt x="85" y="27"/>
                  </a:cubicBezTo>
                  <a:cubicBezTo>
                    <a:pt x="121" y="40"/>
                    <a:pt x="139" y="91"/>
                    <a:pt x="122" y="127"/>
                  </a:cubicBezTo>
                  <a:cubicBezTo>
                    <a:pt x="119" y="135"/>
                    <a:pt x="112" y="141"/>
                    <a:pt x="106" y="146"/>
                  </a:cubicBezTo>
                  <a:cubicBezTo>
                    <a:pt x="100" y="150"/>
                    <a:pt x="92" y="154"/>
                    <a:pt x="85" y="156"/>
                  </a:cubicBezTo>
                  <a:cubicBezTo>
                    <a:pt x="83" y="156"/>
                    <a:pt x="81" y="156"/>
                    <a:pt x="79" y="156"/>
                  </a:cubicBezTo>
                  <a:cubicBezTo>
                    <a:pt x="70" y="156"/>
                    <a:pt x="61" y="154"/>
                    <a:pt x="52" y="149"/>
                  </a:cubicBezTo>
                  <a:lnTo>
                    <a:pt x="52" y="149"/>
                  </a:lnTo>
                  <a:cubicBezTo>
                    <a:pt x="47" y="145"/>
                    <a:pt x="42" y="141"/>
                    <a:pt x="38" y="137"/>
                  </a:cubicBezTo>
                  <a:cubicBezTo>
                    <a:pt x="36" y="135"/>
                    <a:pt x="32" y="134"/>
                    <a:pt x="29" y="134"/>
                  </a:cubicBezTo>
                  <a:cubicBezTo>
                    <a:pt x="24" y="134"/>
                    <a:pt x="18" y="136"/>
                    <a:pt x="13" y="138"/>
                  </a:cubicBezTo>
                  <a:cubicBezTo>
                    <a:pt x="8" y="141"/>
                    <a:pt x="1" y="152"/>
                    <a:pt x="7" y="158"/>
                  </a:cubicBezTo>
                  <a:cubicBezTo>
                    <a:pt x="8" y="159"/>
                    <a:pt x="8" y="159"/>
                    <a:pt x="9" y="160"/>
                  </a:cubicBezTo>
                  <a:lnTo>
                    <a:pt x="9" y="160"/>
                  </a:lnTo>
                  <a:cubicBezTo>
                    <a:pt x="9" y="160"/>
                    <a:pt x="8" y="161"/>
                    <a:pt x="8" y="161"/>
                  </a:cubicBezTo>
                  <a:cubicBezTo>
                    <a:pt x="52" y="202"/>
                    <a:pt x="108" y="224"/>
                    <a:pt x="167" y="224"/>
                  </a:cubicBezTo>
                  <a:cubicBezTo>
                    <a:pt x="174" y="224"/>
                    <a:pt x="182" y="224"/>
                    <a:pt x="189" y="223"/>
                  </a:cubicBezTo>
                  <a:cubicBezTo>
                    <a:pt x="197" y="221"/>
                    <a:pt x="209" y="216"/>
                    <a:pt x="210" y="207"/>
                  </a:cubicBezTo>
                  <a:cubicBezTo>
                    <a:pt x="211" y="197"/>
                    <a:pt x="199" y="194"/>
                    <a:pt x="193" y="194"/>
                  </a:cubicBezTo>
                  <a:cubicBezTo>
                    <a:pt x="188" y="194"/>
                    <a:pt x="182" y="195"/>
                    <a:pt x="177" y="195"/>
                  </a:cubicBezTo>
                  <a:cubicBezTo>
                    <a:pt x="151" y="195"/>
                    <a:pt x="126" y="190"/>
                    <a:pt x="103" y="180"/>
                  </a:cubicBezTo>
                  <a:lnTo>
                    <a:pt x="103" y="180"/>
                  </a:lnTo>
                  <a:cubicBezTo>
                    <a:pt x="112" y="177"/>
                    <a:pt x="120" y="172"/>
                    <a:pt x="128" y="167"/>
                  </a:cubicBezTo>
                  <a:cubicBezTo>
                    <a:pt x="164" y="142"/>
                    <a:pt x="178" y="94"/>
                    <a:pt x="159" y="50"/>
                  </a:cubicBezTo>
                  <a:cubicBezTo>
                    <a:pt x="150" y="27"/>
                    <a:pt x="132" y="9"/>
                    <a:pt x="110" y="1"/>
                  </a:cubicBezTo>
                  <a:cubicBezTo>
                    <a:pt x="108" y="1"/>
                    <a:pt x="105" y="0"/>
                    <a:pt x="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74"/>
            <p:cNvSpPr/>
            <p:nvPr/>
          </p:nvSpPr>
          <p:spPr>
            <a:xfrm>
              <a:off x="860550" y="1739288"/>
              <a:ext cx="5325" cy="5300"/>
            </a:xfrm>
            <a:custGeom>
              <a:avLst/>
              <a:gdLst/>
              <a:ahLst/>
              <a:cxnLst/>
              <a:rect l="l" t="t" r="r" b="b"/>
              <a:pathLst>
                <a:path w="213" h="212" extrusionOk="0">
                  <a:moveTo>
                    <a:pt x="108" y="1"/>
                  </a:moveTo>
                  <a:cubicBezTo>
                    <a:pt x="103" y="1"/>
                    <a:pt x="97" y="2"/>
                    <a:pt x="92" y="5"/>
                  </a:cubicBezTo>
                  <a:cubicBezTo>
                    <a:pt x="91" y="7"/>
                    <a:pt x="75" y="15"/>
                    <a:pt x="81" y="16"/>
                  </a:cubicBezTo>
                  <a:cubicBezTo>
                    <a:pt x="119" y="30"/>
                    <a:pt x="141" y="83"/>
                    <a:pt x="124" y="124"/>
                  </a:cubicBezTo>
                  <a:cubicBezTo>
                    <a:pt x="121" y="134"/>
                    <a:pt x="114" y="141"/>
                    <a:pt x="108" y="148"/>
                  </a:cubicBezTo>
                  <a:cubicBezTo>
                    <a:pt x="105" y="151"/>
                    <a:pt x="101" y="154"/>
                    <a:pt x="98" y="155"/>
                  </a:cubicBezTo>
                  <a:lnTo>
                    <a:pt x="96" y="156"/>
                  </a:lnTo>
                  <a:cubicBezTo>
                    <a:pt x="97" y="155"/>
                    <a:pt x="97" y="155"/>
                    <a:pt x="96" y="155"/>
                  </a:cubicBezTo>
                  <a:cubicBezTo>
                    <a:pt x="96" y="155"/>
                    <a:pt x="94" y="156"/>
                    <a:pt x="95" y="156"/>
                  </a:cubicBezTo>
                  <a:cubicBezTo>
                    <a:pt x="92" y="156"/>
                    <a:pt x="90" y="156"/>
                    <a:pt x="87" y="156"/>
                  </a:cubicBezTo>
                  <a:cubicBezTo>
                    <a:pt x="70" y="156"/>
                    <a:pt x="54" y="148"/>
                    <a:pt x="41" y="136"/>
                  </a:cubicBezTo>
                  <a:cubicBezTo>
                    <a:pt x="41" y="136"/>
                    <a:pt x="41" y="136"/>
                    <a:pt x="41" y="136"/>
                  </a:cubicBezTo>
                  <a:lnTo>
                    <a:pt x="41" y="136"/>
                  </a:lnTo>
                  <a:cubicBezTo>
                    <a:pt x="40" y="136"/>
                    <a:pt x="40" y="136"/>
                    <a:pt x="40" y="136"/>
                  </a:cubicBezTo>
                  <a:cubicBezTo>
                    <a:pt x="39" y="135"/>
                    <a:pt x="37" y="135"/>
                    <a:pt x="35" y="135"/>
                  </a:cubicBezTo>
                  <a:cubicBezTo>
                    <a:pt x="24" y="135"/>
                    <a:pt x="1" y="146"/>
                    <a:pt x="5" y="149"/>
                  </a:cubicBezTo>
                  <a:cubicBezTo>
                    <a:pt x="10" y="155"/>
                    <a:pt x="16" y="159"/>
                    <a:pt x="22" y="162"/>
                  </a:cubicBezTo>
                  <a:lnTo>
                    <a:pt x="22" y="162"/>
                  </a:lnTo>
                  <a:cubicBezTo>
                    <a:pt x="63" y="195"/>
                    <a:pt x="114" y="211"/>
                    <a:pt x="164" y="211"/>
                  </a:cubicBezTo>
                  <a:cubicBezTo>
                    <a:pt x="171" y="211"/>
                    <a:pt x="178" y="211"/>
                    <a:pt x="184" y="211"/>
                  </a:cubicBezTo>
                  <a:cubicBezTo>
                    <a:pt x="191" y="208"/>
                    <a:pt x="203" y="207"/>
                    <a:pt x="209" y="201"/>
                  </a:cubicBezTo>
                  <a:cubicBezTo>
                    <a:pt x="213" y="197"/>
                    <a:pt x="207" y="196"/>
                    <a:pt x="203" y="196"/>
                  </a:cubicBezTo>
                  <a:cubicBezTo>
                    <a:pt x="202" y="196"/>
                    <a:pt x="200" y="196"/>
                    <a:pt x="200" y="196"/>
                  </a:cubicBezTo>
                  <a:cubicBezTo>
                    <a:pt x="195" y="197"/>
                    <a:pt x="189" y="197"/>
                    <a:pt x="184" y="197"/>
                  </a:cubicBezTo>
                  <a:cubicBezTo>
                    <a:pt x="150" y="197"/>
                    <a:pt x="116" y="187"/>
                    <a:pt x="86" y="170"/>
                  </a:cubicBezTo>
                  <a:lnTo>
                    <a:pt x="86" y="170"/>
                  </a:lnTo>
                  <a:cubicBezTo>
                    <a:pt x="100" y="167"/>
                    <a:pt x="114" y="162"/>
                    <a:pt x="125" y="155"/>
                  </a:cubicBezTo>
                  <a:cubicBezTo>
                    <a:pt x="161" y="134"/>
                    <a:pt x="176" y="88"/>
                    <a:pt x="159" y="48"/>
                  </a:cubicBezTo>
                  <a:cubicBezTo>
                    <a:pt x="150" y="27"/>
                    <a:pt x="134" y="10"/>
                    <a:pt x="115" y="1"/>
                  </a:cubicBezTo>
                  <a:cubicBezTo>
                    <a:pt x="113" y="1"/>
                    <a:pt x="111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74"/>
            <p:cNvSpPr/>
            <p:nvPr/>
          </p:nvSpPr>
          <p:spPr>
            <a:xfrm>
              <a:off x="885450" y="1740563"/>
              <a:ext cx="5350" cy="5650"/>
            </a:xfrm>
            <a:custGeom>
              <a:avLst/>
              <a:gdLst/>
              <a:ahLst/>
              <a:cxnLst/>
              <a:rect l="l" t="t" r="r" b="b"/>
              <a:pathLst>
                <a:path w="214" h="226" extrusionOk="0">
                  <a:moveTo>
                    <a:pt x="104" y="1"/>
                  </a:moveTo>
                  <a:cubicBezTo>
                    <a:pt x="97" y="1"/>
                    <a:pt x="89" y="4"/>
                    <a:pt x="86" y="10"/>
                  </a:cubicBezTo>
                  <a:cubicBezTo>
                    <a:pt x="78" y="15"/>
                    <a:pt x="79" y="25"/>
                    <a:pt x="89" y="27"/>
                  </a:cubicBezTo>
                  <a:cubicBezTo>
                    <a:pt x="124" y="41"/>
                    <a:pt x="142" y="92"/>
                    <a:pt x="124" y="126"/>
                  </a:cubicBezTo>
                  <a:cubicBezTo>
                    <a:pt x="120" y="135"/>
                    <a:pt x="114" y="141"/>
                    <a:pt x="108" y="145"/>
                  </a:cubicBezTo>
                  <a:cubicBezTo>
                    <a:pt x="104" y="147"/>
                    <a:pt x="99" y="150"/>
                    <a:pt x="98" y="151"/>
                  </a:cubicBezTo>
                  <a:cubicBezTo>
                    <a:pt x="94" y="152"/>
                    <a:pt x="89" y="153"/>
                    <a:pt x="88" y="153"/>
                  </a:cubicBezTo>
                  <a:cubicBezTo>
                    <a:pt x="84" y="154"/>
                    <a:pt x="81" y="154"/>
                    <a:pt x="78" y="154"/>
                  </a:cubicBezTo>
                  <a:cubicBezTo>
                    <a:pt x="68" y="154"/>
                    <a:pt x="59" y="152"/>
                    <a:pt x="51" y="147"/>
                  </a:cubicBezTo>
                  <a:lnTo>
                    <a:pt x="51" y="147"/>
                  </a:lnTo>
                  <a:cubicBezTo>
                    <a:pt x="48" y="144"/>
                    <a:pt x="44" y="141"/>
                    <a:pt x="41" y="138"/>
                  </a:cubicBezTo>
                  <a:cubicBezTo>
                    <a:pt x="38" y="135"/>
                    <a:pt x="35" y="134"/>
                    <a:pt x="31" y="134"/>
                  </a:cubicBezTo>
                  <a:cubicBezTo>
                    <a:pt x="17" y="134"/>
                    <a:pt x="1" y="149"/>
                    <a:pt x="11" y="162"/>
                  </a:cubicBezTo>
                  <a:lnTo>
                    <a:pt x="11" y="162"/>
                  </a:lnTo>
                  <a:cubicBezTo>
                    <a:pt x="11" y="162"/>
                    <a:pt x="11" y="162"/>
                    <a:pt x="11" y="162"/>
                  </a:cubicBezTo>
                  <a:cubicBezTo>
                    <a:pt x="11" y="162"/>
                    <a:pt x="12" y="162"/>
                    <a:pt x="12" y="162"/>
                  </a:cubicBezTo>
                  <a:lnTo>
                    <a:pt x="12" y="162"/>
                  </a:lnTo>
                  <a:cubicBezTo>
                    <a:pt x="12" y="162"/>
                    <a:pt x="12" y="163"/>
                    <a:pt x="12" y="163"/>
                  </a:cubicBezTo>
                  <a:cubicBezTo>
                    <a:pt x="15" y="165"/>
                    <a:pt x="18" y="168"/>
                    <a:pt x="21" y="170"/>
                  </a:cubicBezTo>
                  <a:lnTo>
                    <a:pt x="21" y="170"/>
                  </a:lnTo>
                  <a:cubicBezTo>
                    <a:pt x="63" y="207"/>
                    <a:pt x="118" y="226"/>
                    <a:pt x="173" y="226"/>
                  </a:cubicBezTo>
                  <a:cubicBezTo>
                    <a:pt x="180" y="226"/>
                    <a:pt x="186" y="225"/>
                    <a:pt x="192" y="225"/>
                  </a:cubicBezTo>
                  <a:cubicBezTo>
                    <a:pt x="199" y="224"/>
                    <a:pt x="212" y="219"/>
                    <a:pt x="213" y="208"/>
                  </a:cubicBezTo>
                  <a:cubicBezTo>
                    <a:pt x="214" y="198"/>
                    <a:pt x="204" y="194"/>
                    <a:pt x="196" y="194"/>
                  </a:cubicBezTo>
                  <a:cubicBezTo>
                    <a:pt x="190" y="194"/>
                    <a:pt x="185" y="194"/>
                    <a:pt x="179" y="194"/>
                  </a:cubicBezTo>
                  <a:cubicBezTo>
                    <a:pt x="155" y="194"/>
                    <a:pt x="131" y="190"/>
                    <a:pt x="109" y="182"/>
                  </a:cubicBezTo>
                  <a:lnTo>
                    <a:pt x="109" y="182"/>
                  </a:lnTo>
                  <a:cubicBezTo>
                    <a:pt x="117" y="179"/>
                    <a:pt x="124" y="175"/>
                    <a:pt x="131" y="171"/>
                  </a:cubicBezTo>
                  <a:cubicBezTo>
                    <a:pt x="167" y="146"/>
                    <a:pt x="180" y="95"/>
                    <a:pt x="162" y="53"/>
                  </a:cubicBezTo>
                  <a:cubicBezTo>
                    <a:pt x="152" y="29"/>
                    <a:pt x="135" y="10"/>
                    <a:pt x="111" y="2"/>
                  </a:cubicBezTo>
                  <a:cubicBezTo>
                    <a:pt x="109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74"/>
            <p:cNvSpPr/>
            <p:nvPr/>
          </p:nvSpPr>
          <p:spPr>
            <a:xfrm>
              <a:off x="846350" y="1748588"/>
              <a:ext cx="5850" cy="400"/>
            </a:xfrm>
            <a:custGeom>
              <a:avLst/>
              <a:gdLst/>
              <a:ahLst/>
              <a:cxnLst/>
              <a:rect l="l" t="t" r="r" b="b"/>
              <a:pathLst>
                <a:path w="234" h="16" extrusionOk="0">
                  <a:moveTo>
                    <a:pt x="33" y="0"/>
                  </a:moveTo>
                  <a:cubicBezTo>
                    <a:pt x="23" y="0"/>
                    <a:pt x="13" y="2"/>
                    <a:pt x="7" y="7"/>
                  </a:cubicBezTo>
                  <a:cubicBezTo>
                    <a:pt x="1" y="11"/>
                    <a:pt x="1" y="16"/>
                    <a:pt x="8" y="16"/>
                  </a:cubicBezTo>
                  <a:lnTo>
                    <a:pt x="202" y="16"/>
                  </a:lnTo>
                  <a:cubicBezTo>
                    <a:pt x="211" y="16"/>
                    <a:pt x="221" y="12"/>
                    <a:pt x="228" y="7"/>
                  </a:cubicBezTo>
                  <a:cubicBezTo>
                    <a:pt x="234" y="4"/>
                    <a:pt x="234" y="0"/>
                    <a:pt x="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74"/>
            <p:cNvSpPr/>
            <p:nvPr/>
          </p:nvSpPr>
          <p:spPr>
            <a:xfrm>
              <a:off x="846300" y="1752388"/>
              <a:ext cx="5950" cy="725"/>
            </a:xfrm>
            <a:custGeom>
              <a:avLst/>
              <a:gdLst/>
              <a:ahLst/>
              <a:cxnLst/>
              <a:rect l="l" t="t" r="r" b="b"/>
              <a:pathLst>
                <a:path w="238" h="29" extrusionOk="0">
                  <a:moveTo>
                    <a:pt x="30" y="0"/>
                  </a:moveTo>
                  <a:cubicBezTo>
                    <a:pt x="20" y="0"/>
                    <a:pt x="9" y="3"/>
                    <a:pt x="5" y="13"/>
                  </a:cubicBezTo>
                  <a:cubicBezTo>
                    <a:pt x="1" y="21"/>
                    <a:pt x="8" y="28"/>
                    <a:pt x="15" y="28"/>
                  </a:cubicBezTo>
                  <a:lnTo>
                    <a:pt x="210" y="28"/>
                  </a:lnTo>
                  <a:cubicBezTo>
                    <a:pt x="218" y="28"/>
                    <a:pt x="230" y="25"/>
                    <a:pt x="233" y="16"/>
                  </a:cubicBezTo>
                  <a:cubicBezTo>
                    <a:pt x="238" y="8"/>
                    <a:pt x="231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74"/>
            <p:cNvSpPr/>
            <p:nvPr/>
          </p:nvSpPr>
          <p:spPr>
            <a:xfrm>
              <a:off x="867000" y="1748488"/>
              <a:ext cx="5975" cy="550"/>
            </a:xfrm>
            <a:custGeom>
              <a:avLst/>
              <a:gdLst/>
              <a:ahLst/>
              <a:cxnLst/>
              <a:rect l="l" t="t" r="r" b="b"/>
              <a:pathLst>
                <a:path w="239" h="22" extrusionOk="0">
                  <a:moveTo>
                    <a:pt x="31" y="1"/>
                  </a:moveTo>
                  <a:cubicBezTo>
                    <a:pt x="23" y="1"/>
                    <a:pt x="10" y="4"/>
                    <a:pt x="6" y="11"/>
                  </a:cubicBezTo>
                  <a:cubicBezTo>
                    <a:pt x="1" y="20"/>
                    <a:pt x="9" y="22"/>
                    <a:pt x="15" y="22"/>
                  </a:cubicBezTo>
                  <a:lnTo>
                    <a:pt x="210" y="22"/>
                  </a:lnTo>
                  <a:cubicBezTo>
                    <a:pt x="217" y="22"/>
                    <a:pt x="229" y="20"/>
                    <a:pt x="234" y="11"/>
                  </a:cubicBezTo>
                  <a:cubicBezTo>
                    <a:pt x="239" y="4"/>
                    <a:pt x="230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74"/>
            <p:cNvSpPr/>
            <p:nvPr/>
          </p:nvSpPr>
          <p:spPr>
            <a:xfrm>
              <a:off x="867000" y="1752438"/>
              <a:ext cx="5950" cy="700"/>
            </a:xfrm>
            <a:custGeom>
              <a:avLst/>
              <a:gdLst/>
              <a:ahLst/>
              <a:cxnLst/>
              <a:rect l="l" t="t" r="r" b="b"/>
              <a:pathLst>
                <a:path w="238" h="28" extrusionOk="0">
                  <a:moveTo>
                    <a:pt x="30" y="0"/>
                  </a:moveTo>
                  <a:cubicBezTo>
                    <a:pt x="20" y="0"/>
                    <a:pt x="9" y="2"/>
                    <a:pt x="5" y="12"/>
                  </a:cubicBezTo>
                  <a:cubicBezTo>
                    <a:pt x="1" y="19"/>
                    <a:pt x="8" y="27"/>
                    <a:pt x="15" y="27"/>
                  </a:cubicBezTo>
                  <a:lnTo>
                    <a:pt x="210" y="27"/>
                  </a:lnTo>
                  <a:cubicBezTo>
                    <a:pt x="218" y="27"/>
                    <a:pt x="229" y="24"/>
                    <a:pt x="234" y="16"/>
                  </a:cubicBezTo>
                  <a:cubicBezTo>
                    <a:pt x="238" y="8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74"/>
            <p:cNvSpPr/>
            <p:nvPr/>
          </p:nvSpPr>
          <p:spPr>
            <a:xfrm>
              <a:off x="856175" y="1741113"/>
              <a:ext cx="5900" cy="11825"/>
            </a:xfrm>
            <a:custGeom>
              <a:avLst/>
              <a:gdLst/>
              <a:ahLst/>
              <a:cxnLst/>
              <a:rect l="l" t="t" r="r" b="b"/>
              <a:pathLst>
                <a:path w="236" h="473" extrusionOk="0">
                  <a:moveTo>
                    <a:pt x="59" y="0"/>
                  </a:moveTo>
                  <a:cubicBezTo>
                    <a:pt x="47" y="0"/>
                    <a:pt x="30" y="5"/>
                    <a:pt x="30" y="14"/>
                  </a:cubicBezTo>
                  <a:lnTo>
                    <a:pt x="14" y="259"/>
                  </a:lnTo>
                  <a:cubicBezTo>
                    <a:pt x="11" y="319"/>
                    <a:pt x="1" y="391"/>
                    <a:pt x="38" y="440"/>
                  </a:cubicBezTo>
                  <a:cubicBezTo>
                    <a:pt x="55" y="463"/>
                    <a:pt x="82" y="473"/>
                    <a:pt x="110" y="473"/>
                  </a:cubicBezTo>
                  <a:cubicBezTo>
                    <a:pt x="170" y="473"/>
                    <a:pt x="235" y="426"/>
                    <a:pt x="223" y="357"/>
                  </a:cubicBezTo>
                  <a:cubicBezTo>
                    <a:pt x="213" y="304"/>
                    <a:pt x="168" y="274"/>
                    <a:pt x="123" y="274"/>
                  </a:cubicBezTo>
                  <a:cubicBezTo>
                    <a:pt x="114" y="274"/>
                    <a:pt x="106" y="275"/>
                    <a:pt x="97" y="277"/>
                  </a:cubicBezTo>
                  <a:cubicBezTo>
                    <a:pt x="93" y="278"/>
                    <a:pt x="78" y="284"/>
                    <a:pt x="81" y="290"/>
                  </a:cubicBezTo>
                  <a:cubicBezTo>
                    <a:pt x="82" y="293"/>
                    <a:pt x="86" y="294"/>
                    <a:pt x="90" y="294"/>
                  </a:cubicBezTo>
                  <a:cubicBezTo>
                    <a:pt x="95" y="294"/>
                    <a:pt x="99" y="293"/>
                    <a:pt x="101" y="293"/>
                  </a:cubicBezTo>
                  <a:cubicBezTo>
                    <a:pt x="105" y="292"/>
                    <a:pt x="108" y="291"/>
                    <a:pt x="112" y="291"/>
                  </a:cubicBezTo>
                  <a:cubicBezTo>
                    <a:pt x="135" y="291"/>
                    <a:pt x="158" y="311"/>
                    <a:pt x="170" y="329"/>
                  </a:cubicBezTo>
                  <a:cubicBezTo>
                    <a:pt x="185" y="351"/>
                    <a:pt x="194" y="382"/>
                    <a:pt x="183" y="409"/>
                  </a:cubicBezTo>
                  <a:cubicBezTo>
                    <a:pt x="172" y="438"/>
                    <a:pt x="149" y="453"/>
                    <a:pt x="125" y="453"/>
                  </a:cubicBezTo>
                  <a:cubicBezTo>
                    <a:pt x="107" y="453"/>
                    <a:pt x="89" y="445"/>
                    <a:pt x="76" y="428"/>
                  </a:cubicBezTo>
                  <a:cubicBezTo>
                    <a:pt x="36" y="381"/>
                    <a:pt x="49" y="303"/>
                    <a:pt x="53" y="244"/>
                  </a:cubicBezTo>
                  <a:lnTo>
                    <a:pt x="68" y="4"/>
                  </a:lnTo>
                  <a:cubicBezTo>
                    <a:pt x="68" y="1"/>
                    <a:pt x="64" y="0"/>
                    <a:pt x="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74"/>
            <p:cNvSpPr/>
            <p:nvPr/>
          </p:nvSpPr>
          <p:spPr>
            <a:xfrm>
              <a:off x="877150" y="1745663"/>
              <a:ext cx="7100" cy="7325"/>
            </a:xfrm>
            <a:custGeom>
              <a:avLst/>
              <a:gdLst/>
              <a:ahLst/>
              <a:cxnLst/>
              <a:rect l="l" t="t" r="r" b="b"/>
              <a:pathLst>
                <a:path w="284" h="293" extrusionOk="0">
                  <a:moveTo>
                    <a:pt x="224" y="0"/>
                  </a:moveTo>
                  <a:cubicBezTo>
                    <a:pt x="145" y="2"/>
                    <a:pt x="53" y="25"/>
                    <a:pt x="16" y="111"/>
                  </a:cubicBezTo>
                  <a:cubicBezTo>
                    <a:pt x="0" y="147"/>
                    <a:pt x="0" y="188"/>
                    <a:pt x="19" y="222"/>
                  </a:cubicBezTo>
                  <a:cubicBezTo>
                    <a:pt x="39" y="254"/>
                    <a:pt x="71" y="276"/>
                    <a:pt x="105" y="285"/>
                  </a:cubicBezTo>
                  <a:cubicBezTo>
                    <a:pt x="124" y="290"/>
                    <a:pt x="143" y="293"/>
                    <a:pt x="163" y="293"/>
                  </a:cubicBezTo>
                  <a:cubicBezTo>
                    <a:pt x="196" y="293"/>
                    <a:pt x="230" y="286"/>
                    <a:pt x="262" y="280"/>
                  </a:cubicBezTo>
                  <a:cubicBezTo>
                    <a:pt x="270" y="279"/>
                    <a:pt x="283" y="274"/>
                    <a:pt x="283" y="267"/>
                  </a:cubicBezTo>
                  <a:cubicBezTo>
                    <a:pt x="284" y="260"/>
                    <a:pt x="278" y="258"/>
                    <a:pt x="272" y="258"/>
                  </a:cubicBezTo>
                  <a:cubicBezTo>
                    <a:pt x="270" y="258"/>
                    <a:pt x="269" y="259"/>
                    <a:pt x="268" y="259"/>
                  </a:cubicBezTo>
                  <a:cubicBezTo>
                    <a:pt x="239" y="264"/>
                    <a:pt x="209" y="270"/>
                    <a:pt x="179" y="270"/>
                  </a:cubicBezTo>
                  <a:cubicBezTo>
                    <a:pt x="137" y="270"/>
                    <a:pt x="97" y="259"/>
                    <a:pt x="66" y="223"/>
                  </a:cubicBezTo>
                  <a:cubicBezTo>
                    <a:pt x="20" y="170"/>
                    <a:pt x="43" y="87"/>
                    <a:pt x="96" y="51"/>
                  </a:cubicBezTo>
                  <a:cubicBezTo>
                    <a:pt x="129" y="28"/>
                    <a:pt x="169" y="23"/>
                    <a:pt x="209" y="21"/>
                  </a:cubicBezTo>
                  <a:cubicBezTo>
                    <a:pt x="216" y="21"/>
                    <a:pt x="229" y="19"/>
                    <a:pt x="233" y="10"/>
                  </a:cubicBezTo>
                  <a:cubicBezTo>
                    <a:pt x="239" y="3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74"/>
            <p:cNvSpPr/>
            <p:nvPr/>
          </p:nvSpPr>
          <p:spPr>
            <a:xfrm>
              <a:off x="1122750" y="1443563"/>
              <a:ext cx="10550" cy="18300"/>
            </a:xfrm>
            <a:custGeom>
              <a:avLst/>
              <a:gdLst/>
              <a:ahLst/>
              <a:cxnLst/>
              <a:rect l="l" t="t" r="r" b="b"/>
              <a:pathLst>
                <a:path w="422" h="732" extrusionOk="0">
                  <a:moveTo>
                    <a:pt x="153" y="1"/>
                  </a:moveTo>
                  <a:cubicBezTo>
                    <a:pt x="143" y="1"/>
                    <a:pt x="132" y="8"/>
                    <a:pt x="130" y="18"/>
                  </a:cubicBezTo>
                  <a:lnTo>
                    <a:pt x="2" y="708"/>
                  </a:lnTo>
                  <a:cubicBezTo>
                    <a:pt x="0" y="717"/>
                    <a:pt x="7" y="721"/>
                    <a:pt x="16" y="721"/>
                  </a:cubicBezTo>
                  <a:cubicBezTo>
                    <a:pt x="26" y="721"/>
                    <a:pt x="38" y="716"/>
                    <a:pt x="39" y="706"/>
                  </a:cubicBezTo>
                  <a:lnTo>
                    <a:pt x="154" y="88"/>
                  </a:lnTo>
                  <a:lnTo>
                    <a:pt x="154" y="88"/>
                  </a:lnTo>
                  <a:cubicBezTo>
                    <a:pt x="229" y="300"/>
                    <a:pt x="305" y="511"/>
                    <a:pt x="380" y="722"/>
                  </a:cubicBezTo>
                  <a:cubicBezTo>
                    <a:pt x="382" y="729"/>
                    <a:pt x="388" y="731"/>
                    <a:pt x="395" y="731"/>
                  </a:cubicBezTo>
                  <a:cubicBezTo>
                    <a:pt x="407" y="731"/>
                    <a:pt x="422" y="723"/>
                    <a:pt x="417" y="712"/>
                  </a:cubicBezTo>
                  <a:cubicBezTo>
                    <a:pt x="334" y="478"/>
                    <a:pt x="250" y="245"/>
                    <a:pt x="168" y="11"/>
                  </a:cubicBezTo>
                  <a:cubicBezTo>
                    <a:pt x="165" y="4"/>
                    <a:pt x="159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74"/>
            <p:cNvSpPr/>
            <p:nvPr/>
          </p:nvSpPr>
          <p:spPr>
            <a:xfrm>
              <a:off x="1123775" y="1456513"/>
              <a:ext cx="7200" cy="950"/>
            </a:xfrm>
            <a:custGeom>
              <a:avLst/>
              <a:gdLst/>
              <a:ahLst/>
              <a:cxnLst/>
              <a:rect l="l" t="t" r="r" b="b"/>
              <a:pathLst>
                <a:path w="288" h="38" extrusionOk="0">
                  <a:moveTo>
                    <a:pt x="274" y="0"/>
                  </a:moveTo>
                  <a:cubicBezTo>
                    <a:pt x="273" y="0"/>
                    <a:pt x="271" y="0"/>
                    <a:pt x="270" y="1"/>
                  </a:cubicBezTo>
                  <a:cubicBezTo>
                    <a:pt x="240" y="5"/>
                    <a:pt x="209" y="6"/>
                    <a:pt x="177" y="6"/>
                  </a:cubicBezTo>
                  <a:cubicBezTo>
                    <a:pt x="167" y="6"/>
                    <a:pt x="157" y="6"/>
                    <a:pt x="146" y="6"/>
                  </a:cubicBezTo>
                  <a:cubicBezTo>
                    <a:pt x="105" y="7"/>
                    <a:pt x="63" y="6"/>
                    <a:pt x="22" y="11"/>
                  </a:cubicBezTo>
                  <a:cubicBezTo>
                    <a:pt x="14" y="12"/>
                    <a:pt x="2" y="16"/>
                    <a:pt x="1" y="26"/>
                  </a:cubicBezTo>
                  <a:cubicBezTo>
                    <a:pt x="0" y="35"/>
                    <a:pt x="12" y="38"/>
                    <a:pt x="18" y="38"/>
                  </a:cubicBezTo>
                  <a:cubicBezTo>
                    <a:pt x="48" y="33"/>
                    <a:pt x="80" y="33"/>
                    <a:pt x="111" y="33"/>
                  </a:cubicBezTo>
                  <a:cubicBezTo>
                    <a:pt x="121" y="33"/>
                    <a:pt x="132" y="33"/>
                    <a:pt x="142" y="33"/>
                  </a:cubicBezTo>
                  <a:cubicBezTo>
                    <a:pt x="183" y="32"/>
                    <a:pt x="225" y="33"/>
                    <a:pt x="266" y="27"/>
                  </a:cubicBezTo>
                  <a:cubicBezTo>
                    <a:pt x="274" y="26"/>
                    <a:pt x="286" y="22"/>
                    <a:pt x="287" y="12"/>
                  </a:cubicBezTo>
                  <a:cubicBezTo>
                    <a:pt x="288" y="4"/>
                    <a:pt x="280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74"/>
            <p:cNvSpPr/>
            <p:nvPr/>
          </p:nvSpPr>
          <p:spPr>
            <a:xfrm>
              <a:off x="1144625" y="1444513"/>
              <a:ext cx="16650" cy="3725"/>
            </a:xfrm>
            <a:custGeom>
              <a:avLst/>
              <a:gdLst/>
              <a:ahLst/>
              <a:cxnLst/>
              <a:rect l="l" t="t" r="r" b="b"/>
              <a:pathLst>
                <a:path w="666" h="149" extrusionOk="0">
                  <a:moveTo>
                    <a:pt x="641" y="0"/>
                  </a:moveTo>
                  <a:cubicBezTo>
                    <a:pt x="549" y="1"/>
                    <a:pt x="457" y="2"/>
                    <a:pt x="366" y="4"/>
                  </a:cubicBezTo>
                  <a:cubicBezTo>
                    <a:pt x="313" y="4"/>
                    <a:pt x="259" y="5"/>
                    <a:pt x="206" y="5"/>
                  </a:cubicBezTo>
                  <a:cubicBezTo>
                    <a:pt x="203" y="5"/>
                    <a:pt x="200" y="5"/>
                    <a:pt x="198" y="5"/>
                  </a:cubicBezTo>
                  <a:cubicBezTo>
                    <a:pt x="175" y="5"/>
                    <a:pt x="157" y="6"/>
                    <a:pt x="137" y="23"/>
                  </a:cubicBezTo>
                  <a:cubicBezTo>
                    <a:pt x="95" y="59"/>
                    <a:pt x="52" y="95"/>
                    <a:pt x="8" y="134"/>
                  </a:cubicBezTo>
                  <a:cubicBezTo>
                    <a:pt x="1" y="140"/>
                    <a:pt x="6" y="145"/>
                    <a:pt x="12" y="147"/>
                  </a:cubicBezTo>
                  <a:cubicBezTo>
                    <a:pt x="14" y="148"/>
                    <a:pt x="16" y="149"/>
                    <a:pt x="18" y="149"/>
                  </a:cubicBezTo>
                  <a:cubicBezTo>
                    <a:pt x="26" y="149"/>
                    <a:pt x="34" y="144"/>
                    <a:pt x="38" y="140"/>
                  </a:cubicBezTo>
                  <a:cubicBezTo>
                    <a:pt x="82" y="102"/>
                    <a:pt x="125" y="65"/>
                    <a:pt x="169" y="28"/>
                  </a:cubicBezTo>
                  <a:lnTo>
                    <a:pt x="169" y="28"/>
                  </a:lnTo>
                  <a:cubicBezTo>
                    <a:pt x="321" y="27"/>
                    <a:pt x="473" y="25"/>
                    <a:pt x="627" y="23"/>
                  </a:cubicBezTo>
                  <a:cubicBezTo>
                    <a:pt x="641" y="2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4"/>
            <p:cNvSpPr/>
            <p:nvPr/>
          </p:nvSpPr>
          <p:spPr>
            <a:xfrm>
              <a:off x="1151450" y="1444688"/>
              <a:ext cx="975" cy="16625"/>
            </a:xfrm>
            <a:custGeom>
              <a:avLst/>
              <a:gdLst/>
              <a:ahLst/>
              <a:cxnLst/>
              <a:rect l="l" t="t" r="r" b="b"/>
              <a:pathLst>
                <a:path w="39" h="665" extrusionOk="0">
                  <a:moveTo>
                    <a:pt x="22" y="1"/>
                  </a:moveTo>
                  <a:cubicBezTo>
                    <a:pt x="12" y="1"/>
                    <a:pt x="1" y="7"/>
                    <a:pt x="1" y="18"/>
                  </a:cubicBezTo>
                  <a:lnTo>
                    <a:pt x="1" y="572"/>
                  </a:lnTo>
                  <a:lnTo>
                    <a:pt x="1" y="651"/>
                  </a:lnTo>
                  <a:cubicBezTo>
                    <a:pt x="1" y="660"/>
                    <a:pt x="8" y="665"/>
                    <a:pt x="17" y="665"/>
                  </a:cubicBezTo>
                  <a:cubicBezTo>
                    <a:pt x="27" y="665"/>
                    <a:pt x="38" y="658"/>
                    <a:pt x="38" y="647"/>
                  </a:cubicBezTo>
                  <a:lnTo>
                    <a:pt x="38" y="94"/>
                  </a:lnTo>
                  <a:lnTo>
                    <a:pt x="38" y="15"/>
                  </a:lnTo>
                  <a:cubicBezTo>
                    <a:pt x="38" y="5"/>
                    <a:pt x="31" y="1"/>
                    <a:pt x="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4"/>
            <p:cNvSpPr/>
            <p:nvPr/>
          </p:nvSpPr>
          <p:spPr>
            <a:xfrm>
              <a:off x="1156775" y="1444863"/>
              <a:ext cx="950" cy="16300"/>
            </a:xfrm>
            <a:custGeom>
              <a:avLst/>
              <a:gdLst/>
              <a:ahLst/>
              <a:cxnLst/>
              <a:rect l="l" t="t" r="r" b="b"/>
              <a:pathLst>
                <a:path w="38" h="652" extrusionOk="0">
                  <a:moveTo>
                    <a:pt x="29" y="0"/>
                  </a:moveTo>
                  <a:cubicBezTo>
                    <a:pt x="18" y="0"/>
                    <a:pt x="0" y="6"/>
                    <a:pt x="0" y="14"/>
                  </a:cubicBezTo>
                  <a:lnTo>
                    <a:pt x="0" y="568"/>
                  </a:lnTo>
                  <a:lnTo>
                    <a:pt x="0" y="648"/>
                  </a:lnTo>
                  <a:cubicBezTo>
                    <a:pt x="0" y="650"/>
                    <a:pt x="4" y="651"/>
                    <a:pt x="9" y="651"/>
                  </a:cubicBezTo>
                  <a:cubicBezTo>
                    <a:pt x="20" y="651"/>
                    <a:pt x="37" y="646"/>
                    <a:pt x="37" y="637"/>
                  </a:cubicBezTo>
                  <a:lnTo>
                    <a:pt x="37" y="84"/>
                  </a:lnTo>
                  <a:lnTo>
                    <a:pt x="37" y="4"/>
                  </a:lnTo>
                  <a:cubicBezTo>
                    <a:pt x="37" y="1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4"/>
            <p:cNvSpPr/>
            <p:nvPr/>
          </p:nvSpPr>
          <p:spPr>
            <a:xfrm>
              <a:off x="1135025" y="1449688"/>
              <a:ext cx="6575" cy="1200"/>
            </a:xfrm>
            <a:custGeom>
              <a:avLst/>
              <a:gdLst/>
              <a:ahLst/>
              <a:cxnLst/>
              <a:rect l="l" t="t" r="r" b="b"/>
              <a:pathLst>
                <a:path w="263" h="48" extrusionOk="0">
                  <a:moveTo>
                    <a:pt x="250" y="0"/>
                  </a:moveTo>
                  <a:cubicBezTo>
                    <a:pt x="248" y="0"/>
                    <a:pt x="247" y="0"/>
                    <a:pt x="246" y="0"/>
                  </a:cubicBezTo>
                  <a:cubicBezTo>
                    <a:pt x="172" y="10"/>
                    <a:pt x="97" y="18"/>
                    <a:pt x="23" y="28"/>
                  </a:cubicBezTo>
                  <a:cubicBezTo>
                    <a:pt x="18" y="30"/>
                    <a:pt x="3" y="33"/>
                    <a:pt x="2" y="41"/>
                  </a:cubicBezTo>
                  <a:cubicBezTo>
                    <a:pt x="1" y="46"/>
                    <a:pt x="6" y="48"/>
                    <a:pt x="11" y="48"/>
                  </a:cubicBezTo>
                  <a:cubicBezTo>
                    <a:pt x="13" y="48"/>
                    <a:pt x="16" y="47"/>
                    <a:pt x="17" y="47"/>
                  </a:cubicBezTo>
                  <a:cubicBezTo>
                    <a:pt x="91" y="38"/>
                    <a:pt x="166" y="28"/>
                    <a:pt x="240" y="18"/>
                  </a:cubicBezTo>
                  <a:cubicBezTo>
                    <a:pt x="245" y="17"/>
                    <a:pt x="260" y="13"/>
                    <a:pt x="261" y="6"/>
                  </a:cubicBezTo>
                  <a:cubicBezTo>
                    <a:pt x="262" y="1"/>
                    <a:pt x="255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4"/>
            <p:cNvSpPr/>
            <p:nvPr/>
          </p:nvSpPr>
          <p:spPr>
            <a:xfrm>
              <a:off x="1136125" y="1453838"/>
              <a:ext cx="5600" cy="900"/>
            </a:xfrm>
            <a:custGeom>
              <a:avLst/>
              <a:gdLst/>
              <a:ahLst/>
              <a:cxnLst/>
              <a:rect l="l" t="t" r="r" b="b"/>
              <a:pathLst>
                <a:path w="224" h="36" extrusionOk="0">
                  <a:moveTo>
                    <a:pt x="210" y="1"/>
                  </a:moveTo>
                  <a:cubicBezTo>
                    <a:pt x="149" y="5"/>
                    <a:pt x="89" y="7"/>
                    <a:pt x="29" y="11"/>
                  </a:cubicBezTo>
                  <a:cubicBezTo>
                    <a:pt x="21" y="11"/>
                    <a:pt x="9" y="14"/>
                    <a:pt x="4" y="23"/>
                  </a:cubicBezTo>
                  <a:cubicBezTo>
                    <a:pt x="0" y="31"/>
                    <a:pt x="8" y="35"/>
                    <a:pt x="14" y="35"/>
                  </a:cubicBezTo>
                  <a:cubicBezTo>
                    <a:pt x="76" y="31"/>
                    <a:pt x="135" y="28"/>
                    <a:pt x="196" y="25"/>
                  </a:cubicBezTo>
                  <a:cubicBezTo>
                    <a:pt x="203" y="25"/>
                    <a:pt x="215" y="22"/>
                    <a:pt x="220" y="12"/>
                  </a:cubicBezTo>
                  <a:cubicBezTo>
                    <a:pt x="224" y="5"/>
                    <a:pt x="216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4"/>
            <p:cNvSpPr/>
            <p:nvPr/>
          </p:nvSpPr>
          <p:spPr>
            <a:xfrm>
              <a:off x="1161750" y="1452613"/>
              <a:ext cx="9300" cy="8775"/>
            </a:xfrm>
            <a:custGeom>
              <a:avLst/>
              <a:gdLst/>
              <a:ahLst/>
              <a:cxnLst/>
              <a:rect l="l" t="t" r="r" b="b"/>
              <a:pathLst>
                <a:path w="372" h="351" extrusionOk="0">
                  <a:moveTo>
                    <a:pt x="58" y="0"/>
                  </a:moveTo>
                  <a:cubicBezTo>
                    <a:pt x="39" y="0"/>
                    <a:pt x="20" y="8"/>
                    <a:pt x="8" y="21"/>
                  </a:cubicBezTo>
                  <a:cubicBezTo>
                    <a:pt x="1" y="28"/>
                    <a:pt x="13" y="29"/>
                    <a:pt x="16" y="29"/>
                  </a:cubicBezTo>
                  <a:cubicBezTo>
                    <a:pt x="25" y="28"/>
                    <a:pt x="35" y="24"/>
                    <a:pt x="41" y="18"/>
                  </a:cubicBezTo>
                  <a:cubicBezTo>
                    <a:pt x="42" y="17"/>
                    <a:pt x="42" y="17"/>
                    <a:pt x="43" y="16"/>
                  </a:cubicBezTo>
                  <a:lnTo>
                    <a:pt x="43" y="16"/>
                  </a:lnTo>
                  <a:cubicBezTo>
                    <a:pt x="44" y="17"/>
                    <a:pt x="46" y="18"/>
                    <a:pt x="47" y="19"/>
                  </a:cubicBezTo>
                  <a:cubicBezTo>
                    <a:pt x="53" y="20"/>
                    <a:pt x="57" y="24"/>
                    <a:pt x="61" y="28"/>
                  </a:cubicBezTo>
                  <a:cubicBezTo>
                    <a:pt x="70" y="36"/>
                    <a:pt x="75" y="50"/>
                    <a:pt x="78" y="62"/>
                  </a:cubicBezTo>
                  <a:cubicBezTo>
                    <a:pt x="84" y="90"/>
                    <a:pt x="82" y="118"/>
                    <a:pt x="78" y="145"/>
                  </a:cubicBezTo>
                  <a:cubicBezTo>
                    <a:pt x="78" y="165"/>
                    <a:pt x="77" y="185"/>
                    <a:pt x="76" y="205"/>
                  </a:cubicBezTo>
                  <a:lnTo>
                    <a:pt x="76" y="205"/>
                  </a:lnTo>
                  <a:cubicBezTo>
                    <a:pt x="68" y="246"/>
                    <a:pt x="67" y="289"/>
                    <a:pt x="69" y="330"/>
                  </a:cubicBezTo>
                  <a:lnTo>
                    <a:pt x="69" y="330"/>
                  </a:lnTo>
                  <a:cubicBezTo>
                    <a:pt x="69" y="336"/>
                    <a:pt x="68" y="341"/>
                    <a:pt x="68" y="347"/>
                  </a:cubicBezTo>
                  <a:cubicBezTo>
                    <a:pt x="69" y="347"/>
                    <a:pt x="69" y="347"/>
                    <a:pt x="70" y="347"/>
                  </a:cubicBezTo>
                  <a:lnTo>
                    <a:pt x="70" y="347"/>
                  </a:lnTo>
                  <a:cubicBezTo>
                    <a:pt x="70" y="347"/>
                    <a:pt x="70" y="347"/>
                    <a:pt x="70" y="347"/>
                  </a:cubicBezTo>
                  <a:cubicBezTo>
                    <a:pt x="70" y="350"/>
                    <a:pt x="73" y="351"/>
                    <a:pt x="78" y="351"/>
                  </a:cubicBezTo>
                  <a:cubicBezTo>
                    <a:pt x="88" y="351"/>
                    <a:pt x="107" y="344"/>
                    <a:pt x="107" y="337"/>
                  </a:cubicBezTo>
                  <a:cubicBezTo>
                    <a:pt x="110" y="293"/>
                    <a:pt x="112" y="249"/>
                    <a:pt x="114" y="205"/>
                  </a:cubicBezTo>
                  <a:cubicBezTo>
                    <a:pt x="114" y="196"/>
                    <a:pt x="115" y="187"/>
                    <a:pt x="116" y="178"/>
                  </a:cubicBezTo>
                  <a:lnTo>
                    <a:pt x="116" y="178"/>
                  </a:lnTo>
                  <a:cubicBezTo>
                    <a:pt x="123" y="146"/>
                    <a:pt x="136" y="115"/>
                    <a:pt x="156" y="88"/>
                  </a:cubicBezTo>
                  <a:cubicBezTo>
                    <a:pt x="177" y="61"/>
                    <a:pt x="205" y="36"/>
                    <a:pt x="238" y="31"/>
                  </a:cubicBezTo>
                  <a:cubicBezTo>
                    <a:pt x="241" y="31"/>
                    <a:pt x="245" y="31"/>
                    <a:pt x="248" y="31"/>
                  </a:cubicBezTo>
                  <a:cubicBezTo>
                    <a:pt x="279" y="31"/>
                    <a:pt x="309" y="43"/>
                    <a:pt x="331" y="66"/>
                  </a:cubicBezTo>
                  <a:cubicBezTo>
                    <a:pt x="333" y="68"/>
                    <a:pt x="335" y="69"/>
                    <a:pt x="339" y="69"/>
                  </a:cubicBezTo>
                  <a:cubicBezTo>
                    <a:pt x="351" y="69"/>
                    <a:pt x="371" y="58"/>
                    <a:pt x="366" y="52"/>
                  </a:cubicBezTo>
                  <a:cubicBezTo>
                    <a:pt x="340" y="25"/>
                    <a:pt x="306" y="13"/>
                    <a:pt x="272" y="13"/>
                  </a:cubicBezTo>
                  <a:cubicBezTo>
                    <a:pt x="227" y="13"/>
                    <a:pt x="181" y="33"/>
                    <a:pt x="148" y="64"/>
                  </a:cubicBezTo>
                  <a:cubicBezTo>
                    <a:pt x="137" y="74"/>
                    <a:pt x="127" y="85"/>
                    <a:pt x="119" y="97"/>
                  </a:cubicBezTo>
                  <a:lnTo>
                    <a:pt x="119" y="97"/>
                  </a:lnTo>
                  <a:cubicBezTo>
                    <a:pt x="119" y="90"/>
                    <a:pt x="119" y="84"/>
                    <a:pt x="119" y="77"/>
                  </a:cubicBezTo>
                  <a:cubicBezTo>
                    <a:pt x="118" y="46"/>
                    <a:pt x="108" y="16"/>
                    <a:pt x="81" y="4"/>
                  </a:cubicBezTo>
                  <a:cubicBezTo>
                    <a:pt x="74" y="2"/>
                    <a:pt x="66" y="0"/>
                    <a:pt x="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4"/>
            <p:cNvSpPr/>
            <p:nvPr/>
          </p:nvSpPr>
          <p:spPr>
            <a:xfrm>
              <a:off x="1170750" y="1443988"/>
              <a:ext cx="7550" cy="6875"/>
            </a:xfrm>
            <a:custGeom>
              <a:avLst/>
              <a:gdLst/>
              <a:ahLst/>
              <a:cxnLst/>
              <a:rect l="l" t="t" r="r" b="b"/>
              <a:pathLst>
                <a:path w="302" h="275" extrusionOk="0">
                  <a:moveTo>
                    <a:pt x="49" y="207"/>
                  </a:moveTo>
                  <a:cubicBezTo>
                    <a:pt x="50" y="207"/>
                    <a:pt x="51" y="208"/>
                    <a:pt x="52" y="208"/>
                  </a:cubicBezTo>
                  <a:cubicBezTo>
                    <a:pt x="54" y="209"/>
                    <a:pt x="57" y="210"/>
                    <a:pt x="58" y="212"/>
                  </a:cubicBezTo>
                  <a:cubicBezTo>
                    <a:pt x="65" y="216"/>
                    <a:pt x="70" y="222"/>
                    <a:pt x="74" y="228"/>
                  </a:cubicBezTo>
                  <a:lnTo>
                    <a:pt x="74" y="228"/>
                  </a:lnTo>
                  <a:cubicBezTo>
                    <a:pt x="73" y="228"/>
                    <a:pt x="72" y="229"/>
                    <a:pt x="70" y="229"/>
                  </a:cubicBezTo>
                  <a:cubicBezTo>
                    <a:pt x="68" y="230"/>
                    <a:pt x="66" y="231"/>
                    <a:pt x="63" y="231"/>
                  </a:cubicBezTo>
                  <a:cubicBezTo>
                    <a:pt x="55" y="231"/>
                    <a:pt x="48" y="225"/>
                    <a:pt x="48" y="214"/>
                  </a:cubicBezTo>
                  <a:lnTo>
                    <a:pt x="49" y="207"/>
                  </a:lnTo>
                  <a:close/>
                  <a:moveTo>
                    <a:pt x="122" y="1"/>
                  </a:moveTo>
                  <a:cubicBezTo>
                    <a:pt x="109" y="1"/>
                    <a:pt x="96" y="4"/>
                    <a:pt x="84" y="10"/>
                  </a:cubicBezTo>
                  <a:cubicBezTo>
                    <a:pt x="80" y="11"/>
                    <a:pt x="68" y="17"/>
                    <a:pt x="74" y="23"/>
                  </a:cubicBezTo>
                  <a:cubicBezTo>
                    <a:pt x="76" y="26"/>
                    <a:pt x="79" y="27"/>
                    <a:pt x="83" y="27"/>
                  </a:cubicBezTo>
                  <a:cubicBezTo>
                    <a:pt x="89" y="27"/>
                    <a:pt x="97" y="24"/>
                    <a:pt x="99" y="22"/>
                  </a:cubicBezTo>
                  <a:cubicBezTo>
                    <a:pt x="103" y="20"/>
                    <a:pt x="107" y="20"/>
                    <a:pt x="110" y="20"/>
                  </a:cubicBezTo>
                  <a:cubicBezTo>
                    <a:pt x="123" y="20"/>
                    <a:pt x="137" y="29"/>
                    <a:pt x="146" y="38"/>
                  </a:cubicBezTo>
                  <a:cubicBezTo>
                    <a:pt x="163" y="53"/>
                    <a:pt x="171" y="75"/>
                    <a:pt x="171" y="99"/>
                  </a:cubicBezTo>
                  <a:cubicBezTo>
                    <a:pt x="172" y="148"/>
                    <a:pt x="141" y="187"/>
                    <a:pt x="106" y="211"/>
                  </a:cubicBezTo>
                  <a:lnTo>
                    <a:pt x="106" y="211"/>
                  </a:lnTo>
                  <a:cubicBezTo>
                    <a:pt x="101" y="205"/>
                    <a:pt x="96" y="200"/>
                    <a:pt x="90" y="196"/>
                  </a:cubicBezTo>
                  <a:cubicBezTo>
                    <a:pt x="81" y="189"/>
                    <a:pt x="70" y="186"/>
                    <a:pt x="59" y="186"/>
                  </a:cubicBezTo>
                  <a:cubicBezTo>
                    <a:pt x="45" y="186"/>
                    <a:pt x="31" y="191"/>
                    <a:pt x="20" y="201"/>
                  </a:cubicBezTo>
                  <a:cubicBezTo>
                    <a:pt x="0" y="219"/>
                    <a:pt x="13" y="245"/>
                    <a:pt x="37" y="249"/>
                  </a:cubicBezTo>
                  <a:cubicBezTo>
                    <a:pt x="40" y="249"/>
                    <a:pt x="43" y="250"/>
                    <a:pt x="46" y="250"/>
                  </a:cubicBezTo>
                  <a:cubicBezTo>
                    <a:pt x="59" y="250"/>
                    <a:pt x="72" y="246"/>
                    <a:pt x="85" y="240"/>
                  </a:cubicBezTo>
                  <a:lnTo>
                    <a:pt x="85" y="240"/>
                  </a:lnTo>
                  <a:cubicBezTo>
                    <a:pt x="111" y="264"/>
                    <a:pt x="144" y="275"/>
                    <a:pt x="177" y="275"/>
                  </a:cubicBezTo>
                  <a:cubicBezTo>
                    <a:pt x="178" y="275"/>
                    <a:pt x="180" y="275"/>
                    <a:pt x="181" y="275"/>
                  </a:cubicBezTo>
                  <a:cubicBezTo>
                    <a:pt x="224" y="274"/>
                    <a:pt x="267" y="254"/>
                    <a:pt x="296" y="218"/>
                  </a:cubicBezTo>
                  <a:cubicBezTo>
                    <a:pt x="301" y="210"/>
                    <a:pt x="291" y="209"/>
                    <a:pt x="287" y="209"/>
                  </a:cubicBezTo>
                  <a:cubicBezTo>
                    <a:pt x="279" y="209"/>
                    <a:pt x="267" y="213"/>
                    <a:pt x="262" y="219"/>
                  </a:cubicBezTo>
                  <a:cubicBezTo>
                    <a:pt x="244" y="243"/>
                    <a:pt x="218" y="255"/>
                    <a:pt x="191" y="255"/>
                  </a:cubicBezTo>
                  <a:cubicBezTo>
                    <a:pt x="176" y="255"/>
                    <a:pt x="161" y="252"/>
                    <a:pt x="147" y="245"/>
                  </a:cubicBezTo>
                  <a:cubicBezTo>
                    <a:pt x="137" y="240"/>
                    <a:pt x="127" y="233"/>
                    <a:pt x="120" y="225"/>
                  </a:cubicBezTo>
                  <a:cubicBezTo>
                    <a:pt x="119" y="224"/>
                    <a:pt x="118" y="224"/>
                    <a:pt x="117" y="223"/>
                  </a:cubicBezTo>
                  <a:lnTo>
                    <a:pt x="117" y="223"/>
                  </a:lnTo>
                  <a:cubicBezTo>
                    <a:pt x="119" y="222"/>
                    <a:pt x="121" y="221"/>
                    <a:pt x="122" y="220"/>
                  </a:cubicBezTo>
                  <a:cubicBezTo>
                    <a:pt x="169" y="192"/>
                    <a:pt x="210" y="144"/>
                    <a:pt x="206" y="82"/>
                  </a:cubicBezTo>
                  <a:cubicBezTo>
                    <a:pt x="204" y="32"/>
                    <a:pt x="164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4"/>
            <p:cNvSpPr/>
            <p:nvPr/>
          </p:nvSpPr>
          <p:spPr>
            <a:xfrm>
              <a:off x="896400" y="1703338"/>
              <a:ext cx="10550" cy="18350"/>
            </a:xfrm>
            <a:custGeom>
              <a:avLst/>
              <a:gdLst/>
              <a:ahLst/>
              <a:cxnLst/>
              <a:rect l="l" t="t" r="r" b="b"/>
              <a:pathLst>
                <a:path w="422" h="734" extrusionOk="0">
                  <a:moveTo>
                    <a:pt x="153" y="1"/>
                  </a:moveTo>
                  <a:cubicBezTo>
                    <a:pt x="143" y="1"/>
                    <a:pt x="132" y="8"/>
                    <a:pt x="130" y="18"/>
                  </a:cubicBezTo>
                  <a:lnTo>
                    <a:pt x="3" y="709"/>
                  </a:lnTo>
                  <a:cubicBezTo>
                    <a:pt x="1" y="719"/>
                    <a:pt x="7" y="723"/>
                    <a:pt x="16" y="723"/>
                  </a:cubicBezTo>
                  <a:cubicBezTo>
                    <a:pt x="26" y="723"/>
                    <a:pt x="38" y="717"/>
                    <a:pt x="40" y="707"/>
                  </a:cubicBezTo>
                  <a:lnTo>
                    <a:pt x="154" y="90"/>
                  </a:lnTo>
                  <a:lnTo>
                    <a:pt x="154" y="90"/>
                  </a:lnTo>
                  <a:cubicBezTo>
                    <a:pt x="230" y="302"/>
                    <a:pt x="306" y="512"/>
                    <a:pt x="380" y="723"/>
                  </a:cubicBezTo>
                  <a:cubicBezTo>
                    <a:pt x="383" y="730"/>
                    <a:pt x="389" y="733"/>
                    <a:pt x="396" y="733"/>
                  </a:cubicBezTo>
                  <a:cubicBezTo>
                    <a:pt x="408" y="733"/>
                    <a:pt x="422" y="724"/>
                    <a:pt x="418" y="713"/>
                  </a:cubicBezTo>
                  <a:cubicBezTo>
                    <a:pt x="335" y="479"/>
                    <a:pt x="251" y="246"/>
                    <a:pt x="168" y="11"/>
                  </a:cubicBezTo>
                  <a:cubicBezTo>
                    <a:pt x="166" y="4"/>
                    <a:pt x="160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4"/>
            <p:cNvSpPr/>
            <p:nvPr/>
          </p:nvSpPr>
          <p:spPr>
            <a:xfrm>
              <a:off x="897375" y="1716263"/>
              <a:ext cx="7275" cy="1050"/>
            </a:xfrm>
            <a:custGeom>
              <a:avLst/>
              <a:gdLst/>
              <a:ahLst/>
              <a:cxnLst/>
              <a:rect l="l" t="t" r="r" b="b"/>
              <a:pathLst>
                <a:path w="291" h="42" extrusionOk="0">
                  <a:moveTo>
                    <a:pt x="274" y="0"/>
                  </a:moveTo>
                  <a:cubicBezTo>
                    <a:pt x="274" y="0"/>
                    <a:pt x="273" y="0"/>
                    <a:pt x="272" y="0"/>
                  </a:cubicBezTo>
                  <a:cubicBezTo>
                    <a:pt x="243" y="5"/>
                    <a:pt x="211" y="5"/>
                    <a:pt x="179" y="5"/>
                  </a:cubicBezTo>
                  <a:cubicBezTo>
                    <a:pt x="169" y="5"/>
                    <a:pt x="158" y="5"/>
                    <a:pt x="148" y="5"/>
                  </a:cubicBezTo>
                  <a:cubicBezTo>
                    <a:pt x="107" y="6"/>
                    <a:pt x="65" y="5"/>
                    <a:pt x="24" y="11"/>
                  </a:cubicBezTo>
                  <a:cubicBezTo>
                    <a:pt x="16" y="12"/>
                    <a:pt x="5" y="17"/>
                    <a:pt x="4" y="27"/>
                  </a:cubicBezTo>
                  <a:cubicBezTo>
                    <a:pt x="1" y="36"/>
                    <a:pt x="12" y="42"/>
                    <a:pt x="21" y="42"/>
                  </a:cubicBezTo>
                  <a:cubicBezTo>
                    <a:pt x="50" y="37"/>
                    <a:pt x="82" y="36"/>
                    <a:pt x="113" y="36"/>
                  </a:cubicBezTo>
                  <a:cubicBezTo>
                    <a:pt x="124" y="36"/>
                    <a:pt x="134" y="36"/>
                    <a:pt x="145" y="36"/>
                  </a:cubicBezTo>
                  <a:cubicBezTo>
                    <a:pt x="186" y="35"/>
                    <a:pt x="228" y="36"/>
                    <a:pt x="269" y="31"/>
                  </a:cubicBezTo>
                  <a:cubicBezTo>
                    <a:pt x="276" y="30"/>
                    <a:pt x="288" y="25"/>
                    <a:pt x="290" y="15"/>
                  </a:cubicBezTo>
                  <a:cubicBezTo>
                    <a:pt x="291" y="5"/>
                    <a:pt x="282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4"/>
            <p:cNvSpPr/>
            <p:nvPr/>
          </p:nvSpPr>
          <p:spPr>
            <a:xfrm>
              <a:off x="918225" y="1704288"/>
              <a:ext cx="16425" cy="3775"/>
            </a:xfrm>
            <a:custGeom>
              <a:avLst/>
              <a:gdLst/>
              <a:ahLst/>
              <a:cxnLst/>
              <a:rect l="l" t="t" r="r" b="b"/>
              <a:pathLst>
                <a:path w="657" h="151" extrusionOk="0">
                  <a:moveTo>
                    <a:pt x="643" y="1"/>
                  </a:moveTo>
                  <a:lnTo>
                    <a:pt x="372" y="4"/>
                  </a:lnTo>
                  <a:cubicBezTo>
                    <a:pt x="317" y="4"/>
                    <a:pt x="264" y="6"/>
                    <a:pt x="210" y="6"/>
                  </a:cubicBezTo>
                  <a:cubicBezTo>
                    <a:pt x="204" y="6"/>
                    <a:pt x="198" y="6"/>
                    <a:pt x="192" y="6"/>
                  </a:cubicBezTo>
                  <a:cubicBezTo>
                    <a:pt x="174" y="6"/>
                    <a:pt x="158" y="8"/>
                    <a:pt x="141" y="23"/>
                  </a:cubicBezTo>
                  <a:cubicBezTo>
                    <a:pt x="99" y="59"/>
                    <a:pt x="56" y="95"/>
                    <a:pt x="15" y="131"/>
                  </a:cubicBezTo>
                  <a:cubicBezTo>
                    <a:pt x="0" y="142"/>
                    <a:pt x="11" y="150"/>
                    <a:pt x="23" y="150"/>
                  </a:cubicBezTo>
                  <a:cubicBezTo>
                    <a:pt x="28" y="150"/>
                    <a:pt x="33" y="149"/>
                    <a:pt x="36" y="146"/>
                  </a:cubicBezTo>
                  <a:cubicBezTo>
                    <a:pt x="81" y="107"/>
                    <a:pt x="126" y="69"/>
                    <a:pt x="170" y="32"/>
                  </a:cubicBezTo>
                  <a:lnTo>
                    <a:pt x="170" y="32"/>
                  </a:lnTo>
                  <a:cubicBezTo>
                    <a:pt x="323" y="30"/>
                    <a:pt x="475" y="28"/>
                    <a:pt x="629" y="27"/>
                  </a:cubicBezTo>
                  <a:cubicBezTo>
                    <a:pt x="637" y="27"/>
                    <a:pt x="649" y="24"/>
                    <a:pt x="653" y="14"/>
                  </a:cubicBezTo>
                  <a:cubicBezTo>
                    <a:pt x="656" y="7"/>
                    <a:pt x="651" y="1"/>
                    <a:pt x="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4"/>
            <p:cNvSpPr/>
            <p:nvPr/>
          </p:nvSpPr>
          <p:spPr>
            <a:xfrm>
              <a:off x="925075" y="1704613"/>
              <a:ext cx="950" cy="16425"/>
            </a:xfrm>
            <a:custGeom>
              <a:avLst/>
              <a:gdLst/>
              <a:ahLst/>
              <a:cxnLst/>
              <a:rect l="l" t="t" r="r" b="b"/>
              <a:pathLst>
                <a:path w="38" h="657" extrusionOk="0">
                  <a:moveTo>
                    <a:pt x="24" y="0"/>
                  </a:moveTo>
                  <a:cubicBezTo>
                    <a:pt x="14" y="0"/>
                    <a:pt x="1" y="6"/>
                    <a:pt x="1" y="15"/>
                  </a:cubicBezTo>
                  <a:lnTo>
                    <a:pt x="1" y="569"/>
                  </a:lnTo>
                  <a:lnTo>
                    <a:pt x="1" y="647"/>
                  </a:lnTo>
                  <a:cubicBezTo>
                    <a:pt x="1" y="654"/>
                    <a:pt x="6" y="657"/>
                    <a:pt x="13" y="657"/>
                  </a:cubicBezTo>
                  <a:cubicBezTo>
                    <a:pt x="24" y="657"/>
                    <a:pt x="38" y="650"/>
                    <a:pt x="38" y="642"/>
                  </a:cubicBezTo>
                  <a:lnTo>
                    <a:pt x="38" y="88"/>
                  </a:lnTo>
                  <a:lnTo>
                    <a:pt x="38" y="10"/>
                  </a:lnTo>
                  <a:cubicBezTo>
                    <a:pt x="38" y="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4"/>
            <p:cNvSpPr/>
            <p:nvPr/>
          </p:nvSpPr>
          <p:spPr>
            <a:xfrm>
              <a:off x="930375" y="1704513"/>
              <a:ext cx="950" cy="16600"/>
            </a:xfrm>
            <a:custGeom>
              <a:avLst/>
              <a:gdLst/>
              <a:ahLst/>
              <a:cxnLst/>
              <a:rect l="l" t="t" r="r" b="b"/>
              <a:pathLst>
                <a:path w="38" h="664" extrusionOk="0">
                  <a:moveTo>
                    <a:pt x="22" y="1"/>
                  </a:moveTo>
                  <a:cubicBezTo>
                    <a:pt x="12" y="1"/>
                    <a:pt x="1" y="7"/>
                    <a:pt x="1" y="18"/>
                  </a:cubicBezTo>
                  <a:lnTo>
                    <a:pt x="1" y="572"/>
                  </a:lnTo>
                  <a:lnTo>
                    <a:pt x="1" y="650"/>
                  </a:lnTo>
                  <a:cubicBezTo>
                    <a:pt x="1" y="660"/>
                    <a:pt x="8" y="664"/>
                    <a:pt x="16" y="664"/>
                  </a:cubicBezTo>
                  <a:cubicBezTo>
                    <a:pt x="27" y="664"/>
                    <a:pt x="38" y="657"/>
                    <a:pt x="38" y="647"/>
                  </a:cubicBezTo>
                  <a:lnTo>
                    <a:pt x="38" y="93"/>
                  </a:lnTo>
                  <a:lnTo>
                    <a:pt x="38" y="15"/>
                  </a:lnTo>
                  <a:cubicBezTo>
                    <a:pt x="38" y="5"/>
                    <a:pt x="31" y="1"/>
                    <a:pt x="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4"/>
            <p:cNvSpPr/>
            <p:nvPr/>
          </p:nvSpPr>
          <p:spPr>
            <a:xfrm>
              <a:off x="908650" y="1709388"/>
              <a:ext cx="6575" cy="1375"/>
            </a:xfrm>
            <a:custGeom>
              <a:avLst/>
              <a:gdLst/>
              <a:ahLst/>
              <a:cxnLst/>
              <a:rect l="l" t="t" r="r" b="b"/>
              <a:pathLst>
                <a:path w="263" h="55" extrusionOk="0">
                  <a:moveTo>
                    <a:pt x="248" y="1"/>
                  </a:moveTo>
                  <a:cubicBezTo>
                    <a:pt x="247" y="1"/>
                    <a:pt x="246" y="1"/>
                    <a:pt x="244" y="1"/>
                  </a:cubicBezTo>
                  <a:cubicBezTo>
                    <a:pt x="171" y="10"/>
                    <a:pt x="96" y="19"/>
                    <a:pt x="22" y="30"/>
                  </a:cubicBezTo>
                  <a:cubicBezTo>
                    <a:pt x="15" y="31"/>
                    <a:pt x="2" y="35"/>
                    <a:pt x="1" y="43"/>
                  </a:cubicBezTo>
                  <a:cubicBezTo>
                    <a:pt x="0" y="51"/>
                    <a:pt x="7" y="54"/>
                    <a:pt x="14" y="54"/>
                  </a:cubicBezTo>
                  <a:cubicBezTo>
                    <a:pt x="15" y="54"/>
                    <a:pt x="17" y="54"/>
                    <a:pt x="19" y="54"/>
                  </a:cubicBezTo>
                  <a:cubicBezTo>
                    <a:pt x="92" y="45"/>
                    <a:pt x="167" y="36"/>
                    <a:pt x="241" y="26"/>
                  </a:cubicBezTo>
                  <a:cubicBezTo>
                    <a:pt x="249" y="25"/>
                    <a:pt x="260" y="21"/>
                    <a:pt x="261" y="11"/>
                  </a:cubicBezTo>
                  <a:cubicBezTo>
                    <a:pt x="263" y="3"/>
                    <a:pt x="255" y="1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4"/>
            <p:cNvSpPr/>
            <p:nvPr/>
          </p:nvSpPr>
          <p:spPr>
            <a:xfrm>
              <a:off x="909750" y="1713763"/>
              <a:ext cx="5650" cy="675"/>
            </a:xfrm>
            <a:custGeom>
              <a:avLst/>
              <a:gdLst/>
              <a:ahLst/>
              <a:cxnLst/>
              <a:rect l="l" t="t" r="r" b="b"/>
              <a:pathLst>
                <a:path w="226" h="27" extrusionOk="0">
                  <a:moveTo>
                    <a:pt x="211" y="1"/>
                  </a:moveTo>
                  <a:cubicBezTo>
                    <a:pt x="151" y="5"/>
                    <a:pt x="91" y="7"/>
                    <a:pt x="30" y="11"/>
                  </a:cubicBezTo>
                  <a:cubicBezTo>
                    <a:pt x="22" y="11"/>
                    <a:pt x="11" y="13"/>
                    <a:pt x="6" y="20"/>
                  </a:cubicBezTo>
                  <a:cubicBezTo>
                    <a:pt x="1" y="27"/>
                    <a:pt x="10" y="27"/>
                    <a:pt x="14" y="27"/>
                  </a:cubicBezTo>
                  <a:cubicBezTo>
                    <a:pt x="75" y="23"/>
                    <a:pt x="135" y="20"/>
                    <a:pt x="195" y="16"/>
                  </a:cubicBezTo>
                  <a:cubicBezTo>
                    <a:pt x="204" y="16"/>
                    <a:pt x="215" y="13"/>
                    <a:pt x="220" y="7"/>
                  </a:cubicBezTo>
                  <a:cubicBezTo>
                    <a:pt x="225" y="1"/>
                    <a:pt x="215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4"/>
            <p:cNvSpPr/>
            <p:nvPr/>
          </p:nvSpPr>
          <p:spPr>
            <a:xfrm>
              <a:off x="935425" y="1712363"/>
              <a:ext cx="9300" cy="8925"/>
            </a:xfrm>
            <a:custGeom>
              <a:avLst/>
              <a:gdLst/>
              <a:ahLst/>
              <a:cxnLst/>
              <a:rect l="l" t="t" r="r" b="b"/>
              <a:pathLst>
                <a:path w="372" h="357" extrusionOk="0">
                  <a:moveTo>
                    <a:pt x="54" y="1"/>
                  </a:moveTo>
                  <a:cubicBezTo>
                    <a:pt x="37" y="1"/>
                    <a:pt x="20" y="7"/>
                    <a:pt x="9" y="21"/>
                  </a:cubicBezTo>
                  <a:cubicBezTo>
                    <a:pt x="0" y="28"/>
                    <a:pt x="6" y="31"/>
                    <a:pt x="15" y="31"/>
                  </a:cubicBezTo>
                  <a:cubicBezTo>
                    <a:pt x="23" y="31"/>
                    <a:pt x="34" y="29"/>
                    <a:pt x="38" y="25"/>
                  </a:cubicBezTo>
                  <a:cubicBezTo>
                    <a:pt x="40" y="22"/>
                    <a:pt x="43" y="21"/>
                    <a:pt x="45" y="21"/>
                  </a:cubicBezTo>
                  <a:cubicBezTo>
                    <a:pt x="58" y="21"/>
                    <a:pt x="74" y="49"/>
                    <a:pt x="77" y="59"/>
                  </a:cubicBezTo>
                  <a:cubicBezTo>
                    <a:pt x="84" y="88"/>
                    <a:pt x="79" y="119"/>
                    <a:pt x="78" y="149"/>
                  </a:cubicBezTo>
                  <a:cubicBezTo>
                    <a:pt x="77" y="167"/>
                    <a:pt x="76" y="185"/>
                    <a:pt x="75" y="204"/>
                  </a:cubicBezTo>
                  <a:lnTo>
                    <a:pt x="75" y="204"/>
                  </a:lnTo>
                  <a:cubicBezTo>
                    <a:pt x="66" y="251"/>
                    <a:pt x="65" y="301"/>
                    <a:pt x="68" y="350"/>
                  </a:cubicBezTo>
                  <a:cubicBezTo>
                    <a:pt x="68" y="354"/>
                    <a:pt x="73" y="356"/>
                    <a:pt x="79" y="356"/>
                  </a:cubicBezTo>
                  <a:cubicBezTo>
                    <a:pt x="89" y="356"/>
                    <a:pt x="104" y="350"/>
                    <a:pt x="105" y="342"/>
                  </a:cubicBezTo>
                  <a:cubicBezTo>
                    <a:pt x="108" y="298"/>
                    <a:pt x="109" y="254"/>
                    <a:pt x="112" y="210"/>
                  </a:cubicBezTo>
                  <a:cubicBezTo>
                    <a:pt x="113" y="203"/>
                    <a:pt x="113" y="195"/>
                    <a:pt x="114" y="188"/>
                  </a:cubicBezTo>
                  <a:lnTo>
                    <a:pt x="114" y="188"/>
                  </a:lnTo>
                  <a:cubicBezTo>
                    <a:pt x="121" y="153"/>
                    <a:pt x="135" y="120"/>
                    <a:pt x="156" y="91"/>
                  </a:cubicBezTo>
                  <a:cubicBezTo>
                    <a:pt x="177" y="64"/>
                    <a:pt x="206" y="41"/>
                    <a:pt x="238" y="36"/>
                  </a:cubicBezTo>
                  <a:cubicBezTo>
                    <a:pt x="243" y="35"/>
                    <a:pt x="248" y="35"/>
                    <a:pt x="253" y="35"/>
                  </a:cubicBezTo>
                  <a:cubicBezTo>
                    <a:pt x="281" y="35"/>
                    <a:pt x="308" y="47"/>
                    <a:pt x="329" y="69"/>
                  </a:cubicBezTo>
                  <a:cubicBezTo>
                    <a:pt x="331" y="71"/>
                    <a:pt x="334" y="72"/>
                    <a:pt x="338" y="72"/>
                  </a:cubicBezTo>
                  <a:cubicBezTo>
                    <a:pt x="352" y="72"/>
                    <a:pt x="371" y="62"/>
                    <a:pt x="364" y="54"/>
                  </a:cubicBezTo>
                  <a:cubicBezTo>
                    <a:pt x="337" y="25"/>
                    <a:pt x="302" y="13"/>
                    <a:pt x="267" y="13"/>
                  </a:cubicBezTo>
                  <a:cubicBezTo>
                    <a:pt x="222" y="13"/>
                    <a:pt x="177" y="33"/>
                    <a:pt x="144" y="65"/>
                  </a:cubicBezTo>
                  <a:cubicBezTo>
                    <a:pt x="134" y="75"/>
                    <a:pt x="125" y="86"/>
                    <a:pt x="118" y="97"/>
                  </a:cubicBezTo>
                  <a:lnTo>
                    <a:pt x="118" y="97"/>
                  </a:lnTo>
                  <a:cubicBezTo>
                    <a:pt x="118" y="93"/>
                    <a:pt x="118" y="89"/>
                    <a:pt x="118" y="85"/>
                  </a:cubicBezTo>
                  <a:cubicBezTo>
                    <a:pt x="118" y="54"/>
                    <a:pt x="109" y="22"/>
                    <a:pt x="82" y="7"/>
                  </a:cubicBezTo>
                  <a:cubicBezTo>
                    <a:pt x="74" y="3"/>
                    <a:pt x="64" y="1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4"/>
            <p:cNvSpPr/>
            <p:nvPr/>
          </p:nvSpPr>
          <p:spPr>
            <a:xfrm>
              <a:off x="944400" y="1703738"/>
              <a:ext cx="7600" cy="7000"/>
            </a:xfrm>
            <a:custGeom>
              <a:avLst/>
              <a:gdLst/>
              <a:ahLst/>
              <a:cxnLst/>
              <a:rect l="l" t="t" r="r" b="b"/>
              <a:pathLst>
                <a:path w="304" h="280" extrusionOk="0">
                  <a:moveTo>
                    <a:pt x="50" y="210"/>
                  </a:moveTo>
                  <a:cubicBezTo>
                    <a:pt x="50" y="211"/>
                    <a:pt x="55" y="213"/>
                    <a:pt x="56" y="214"/>
                  </a:cubicBezTo>
                  <a:cubicBezTo>
                    <a:pt x="61" y="218"/>
                    <a:pt x="66" y="223"/>
                    <a:pt x="70" y="228"/>
                  </a:cubicBezTo>
                  <a:lnTo>
                    <a:pt x="70" y="228"/>
                  </a:lnTo>
                  <a:cubicBezTo>
                    <a:pt x="67" y="229"/>
                    <a:pt x="64" y="229"/>
                    <a:pt x="61" y="229"/>
                  </a:cubicBezTo>
                  <a:cubicBezTo>
                    <a:pt x="54" y="229"/>
                    <a:pt x="47" y="226"/>
                    <a:pt x="47" y="215"/>
                  </a:cubicBezTo>
                  <a:cubicBezTo>
                    <a:pt x="47" y="215"/>
                    <a:pt x="49" y="211"/>
                    <a:pt x="50" y="210"/>
                  </a:cubicBezTo>
                  <a:close/>
                  <a:moveTo>
                    <a:pt x="121" y="1"/>
                  </a:moveTo>
                  <a:cubicBezTo>
                    <a:pt x="108" y="1"/>
                    <a:pt x="96" y="3"/>
                    <a:pt x="84" y="9"/>
                  </a:cubicBezTo>
                  <a:cubicBezTo>
                    <a:pt x="78" y="13"/>
                    <a:pt x="70" y="20"/>
                    <a:pt x="75" y="26"/>
                  </a:cubicBezTo>
                  <a:cubicBezTo>
                    <a:pt x="78" y="30"/>
                    <a:pt x="82" y="31"/>
                    <a:pt x="86" y="31"/>
                  </a:cubicBezTo>
                  <a:cubicBezTo>
                    <a:pt x="91" y="31"/>
                    <a:pt x="97" y="29"/>
                    <a:pt x="99" y="28"/>
                  </a:cubicBezTo>
                  <a:cubicBezTo>
                    <a:pt x="104" y="26"/>
                    <a:pt x="108" y="25"/>
                    <a:pt x="113" y="25"/>
                  </a:cubicBezTo>
                  <a:cubicBezTo>
                    <a:pt x="125" y="25"/>
                    <a:pt x="137" y="32"/>
                    <a:pt x="146" y="41"/>
                  </a:cubicBezTo>
                  <a:cubicBezTo>
                    <a:pt x="161" y="55"/>
                    <a:pt x="169" y="77"/>
                    <a:pt x="171" y="98"/>
                  </a:cubicBezTo>
                  <a:cubicBezTo>
                    <a:pt x="172" y="148"/>
                    <a:pt x="141" y="187"/>
                    <a:pt x="105" y="210"/>
                  </a:cubicBezTo>
                  <a:lnTo>
                    <a:pt x="105" y="210"/>
                  </a:lnTo>
                  <a:cubicBezTo>
                    <a:pt x="101" y="207"/>
                    <a:pt x="97" y="203"/>
                    <a:pt x="93" y="200"/>
                  </a:cubicBezTo>
                  <a:cubicBezTo>
                    <a:pt x="82" y="191"/>
                    <a:pt x="69" y="187"/>
                    <a:pt x="57" y="187"/>
                  </a:cubicBezTo>
                  <a:cubicBezTo>
                    <a:pt x="45" y="187"/>
                    <a:pt x="33" y="190"/>
                    <a:pt x="24" y="199"/>
                  </a:cubicBezTo>
                  <a:cubicBezTo>
                    <a:pt x="1" y="215"/>
                    <a:pt x="9" y="245"/>
                    <a:pt x="34" y="253"/>
                  </a:cubicBezTo>
                  <a:cubicBezTo>
                    <a:pt x="39" y="254"/>
                    <a:pt x="44" y="255"/>
                    <a:pt x="48" y="255"/>
                  </a:cubicBezTo>
                  <a:cubicBezTo>
                    <a:pt x="61" y="255"/>
                    <a:pt x="74" y="251"/>
                    <a:pt x="86" y="245"/>
                  </a:cubicBezTo>
                  <a:lnTo>
                    <a:pt x="86" y="245"/>
                  </a:lnTo>
                  <a:cubicBezTo>
                    <a:pt x="110" y="267"/>
                    <a:pt x="140" y="280"/>
                    <a:pt x="172" y="280"/>
                  </a:cubicBezTo>
                  <a:cubicBezTo>
                    <a:pt x="174" y="280"/>
                    <a:pt x="177" y="280"/>
                    <a:pt x="179" y="280"/>
                  </a:cubicBezTo>
                  <a:cubicBezTo>
                    <a:pt x="221" y="280"/>
                    <a:pt x="267" y="262"/>
                    <a:pt x="295" y="226"/>
                  </a:cubicBezTo>
                  <a:cubicBezTo>
                    <a:pt x="303" y="215"/>
                    <a:pt x="295" y="210"/>
                    <a:pt x="284" y="210"/>
                  </a:cubicBezTo>
                  <a:cubicBezTo>
                    <a:pt x="277" y="210"/>
                    <a:pt x="268" y="213"/>
                    <a:pt x="265" y="218"/>
                  </a:cubicBezTo>
                  <a:cubicBezTo>
                    <a:pt x="245" y="242"/>
                    <a:pt x="218" y="256"/>
                    <a:pt x="189" y="256"/>
                  </a:cubicBezTo>
                  <a:cubicBezTo>
                    <a:pt x="176" y="256"/>
                    <a:pt x="163" y="253"/>
                    <a:pt x="150" y="248"/>
                  </a:cubicBezTo>
                  <a:cubicBezTo>
                    <a:pt x="139" y="242"/>
                    <a:pt x="130" y="235"/>
                    <a:pt x="121" y="227"/>
                  </a:cubicBezTo>
                  <a:lnTo>
                    <a:pt x="121" y="227"/>
                  </a:lnTo>
                  <a:cubicBezTo>
                    <a:pt x="168" y="198"/>
                    <a:pt x="210" y="149"/>
                    <a:pt x="207" y="87"/>
                  </a:cubicBezTo>
                  <a:cubicBezTo>
                    <a:pt x="204" y="35"/>
                    <a:pt x="164" y="1"/>
                    <a:pt x="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4"/>
            <p:cNvSpPr/>
            <p:nvPr/>
          </p:nvSpPr>
          <p:spPr>
            <a:xfrm>
              <a:off x="745000" y="1503788"/>
              <a:ext cx="975" cy="67575"/>
            </a:xfrm>
            <a:custGeom>
              <a:avLst/>
              <a:gdLst/>
              <a:ahLst/>
              <a:cxnLst/>
              <a:rect l="l" t="t" r="r" b="b"/>
              <a:pathLst>
                <a:path w="39" h="2703" extrusionOk="0">
                  <a:moveTo>
                    <a:pt x="29" y="0"/>
                  </a:moveTo>
                  <a:cubicBezTo>
                    <a:pt x="17" y="0"/>
                    <a:pt x="0" y="6"/>
                    <a:pt x="0" y="15"/>
                  </a:cubicBezTo>
                  <a:lnTo>
                    <a:pt x="0" y="2111"/>
                  </a:lnTo>
                  <a:lnTo>
                    <a:pt x="0" y="2698"/>
                  </a:lnTo>
                  <a:cubicBezTo>
                    <a:pt x="0" y="2701"/>
                    <a:pt x="4" y="2703"/>
                    <a:pt x="10" y="2703"/>
                  </a:cubicBezTo>
                  <a:cubicBezTo>
                    <a:pt x="21" y="2703"/>
                    <a:pt x="38" y="2697"/>
                    <a:pt x="38" y="2688"/>
                  </a:cubicBezTo>
                  <a:lnTo>
                    <a:pt x="38" y="592"/>
                  </a:lnTo>
                  <a:lnTo>
                    <a:pt x="38" y="5"/>
                  </a:lnTo>
                  <a:cubicBezTo>
                    <a:pt x="38" y="2"/>
                    <a:pt x="34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4"/>
            <p:cNvSpPr/>
            <p:nvPr/>
          </p:nvSpPr>
          <p:spPr>
            <a:xfrm>
              <a:off x="739650" y="1492788"/>
              <a:ext cx="10575" cy="9700"/>
            </a:xfrm>
            <a:custGeom>
              <a:avLst/>
              <a:gdLst/>
              <a:ahLst/>
              <a:cxnLst/>
              <a:rect l="l" t="t" r="r" b="b"/>
              <a:pathLst>
                <a:path w="423" h="388" extrusionOk="0">
                  <a:moveTo>
                    <a:pt x="213" y="0"/>
                  </a:moveTo>
                  <a:cubicBezTo>
                    <a:pt x="203" y="0"/>
                    <a:pt x="189" y="8"/>
                    <a:pt x="185" y="13"/>
                  </a:cubicBezTo>
                  <a:cubicBezTo>
                    <a:pt x="124" y="116"/>
                    <a:pt x="64" y="218"/>
                    <a:pt x="4" y="321"/>
                  </a:cubicBezTo>
                  <a:cubicBezTo>
                    <a:pt x="1" y="325"/>
                    <a:pt x="9" y="326"/>
                    <a:pt x="15" y="326"/>
                  </a:cubicBezTo>
                  <a:cubicBezTo>
                    <a:pt x="17" y="326"/>
                    <a:pt x="19" y="326"/>
                    <a:pt x="19" y="326"/>
                  </a:cubicBezTo>
                  <a:cubicBezTo>
                    <a:pt x="27" y="324"/>
                    <a:pt x="36" y="321"/>
                    <a:pt x="41" y="312"/>
                  </a:cubicBezTo>
                  <a:cubicBezTo>
                    <a:pt x="95" y="223"/>
                    <a:pt x="147" y="133"/>
                    <a:pt x="200" y="44"/>
                  </a:cubicBezTo>
                  <a:lnTo>
                    <a:pt x="200" y="44"/>
                  </a:lnTo>
                  <a:cubicBezTo>
                    <a:pt x="260" y="157"/>
                    <a:pt x="321" y="270"/>
                    <a:pt x="382" y="384"/>
                  </a:cubicBezTo>
                  <a:cubicBezTo>
                    <a:pt x="383" y="386"/>
                    <a:pt x="386" y="387"/>
                    <a:pt x="390" y="387"/>
                  </a:cubicBezTo>
                  <a:cubicBezTo>
                    <a:pt x="402" y="387"/>
                    <a:pt x="422" y="378"/>
                    <a:pt x="419" y="373"/>
                  </a:cubicBezTo>
                  <a:cubicBezTo>
                    <a:pt x="353" y="250"/>
                    <a:pt x="289" y="128"/>
                    <a:pt x="222" y="5"/>
                  </a:cubicBezTo>
                  <a:cubicBezTo>
                    <a:pt x="221" y="2"/>
                    <a:pt x="217" y="0"/>
                    <a:pt x="2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4"/>
            <p:cNvSpPr/>
            <p:nvPr/>
          </p:nvSpPr>
          <p:spPr>
            <a:xfrm>
              <a:off x="745000" y="1503838"/>
              <a:ext cx="975" cy="79975"/>
            </a:xfrm>
            <a:custGeom>
              <a:avLst/>
              <a:gdLst/>
              <a:ahLst/>
              <a:cxnLst/>
              <a:rect l="l" t="t" r="r" b="b"/>
              <a:pathLst>
                <a:path w="39" h="3199" extrusionOk="0">
                  <a:moveTo>
                    <a:pt x="32" y="1"/>
                  </a:moveTo>
                  <a:cubicBezTo>
                    <a:pt x="21" y="1"/>
                    <a:pt x="0" y="6"/>
                    <a:pt x="0" y="13"/>
                  </a:cubicBezTo>
                  <a:lnTo>
                    <a:pt x="0" y="1227"/>
                  </a:lnTo>
                  <a:lnTo>
                    <a:pt x="0" y="2544"/>
                  </a:lnTo>
                  <a:lnTo>
                    <a:pt x="0" y="3196"/>
                  </a:lnTo>
                  <a:cubicBezTo>
                    <a:pt x="0" y="3198"/>
                    <a:pt x="3" y="3198"/>
                    <a:pt x="7" y="3198"/>
                  </a:cubicBezTo>
                  <a:cubicBezTo>
                    <a:pt x="18" y="3198"/>
                    <a:pt x="38" y="3193"/>
                    <a:pt x="38" y="3186"/>
                  </a:cubicBezTo>
                  <a:lnTo>
                    <a:pt x="38" y="1971"/>
                  </a:lnTo>
                  <a:lnTo>
                    <a:pt x="38" y="655"/>
                  </a:lnTo>
                  <a:lnTo>
                    <a:pt x="38" y="3"/>
                  </a:lnTo>
                  <a:cubicBezTo>
                    <a:pt x="38" y="1"/>
                    <a:pt x="36" y="1"/>
                    <a:pt x="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74"/>
            <p:cNvSpPr/>
            <p:nvPr/>
          </p:nvSpPr>
          <p:spPr>
            <a:xfrm>
              <a:off x="739600" y="1492638"/>
              <a:ext cx="10625" cy="9975"/>
            </a:xfrm>
            <a:custGeom>
              <a:avLst/>
              <a:gdLst/>
              <a:ahLst/>
              <a:cxnLst/>
              <a:rect l="l" t="t" r="r" b="b"/>
              <a:pathLst>
                <a:path w="425" h="399" extrusionOk="0">
                  <a:moveTo>
                    <a:pt x="211" y="1"/>
                  </a:moveTo>
                  <a:cubicBezTo>
                    <a:pt x="202" y="1"/>
                    <a:pt x="191" y="8"/>
                    <a:pt x="187" y="13"/>
                  </a:cubicBezTo>
                  <a:cubicBezTo>
                    <a:pt x="126" y="115"/>
                    <a:pt x="66" y="218"/>
                    <a:pt x="5" y="319"/>
                  </a:cubicBezTo>
                  <a:cubicBezTo>
                    <a:pt x="1" y="329"/>
                    <a:pt x="9" y="334"/>
                    <a:pt x="19" y="334"/>
                  </a:cubicBezTo>
                  <a:cubicBezTo>
                    <a:pt x="28" y="334"/>
                    <a:pt x="38" y="330"/>
                    <a:pt x="42" y="324"/>
                  </a:cubicBezTo>
                  <a:cubicBezTo>
                    <a:pt x="96" y="233"/>
                    <a:pt x="149" y="142"/>
                    <a:pt x="203" y="51"/>
                  </a:cubicBezTo>
                  <a:lnTo>
                    <a:pt x="203" y="51"/>
                  </a:lnTo>
                  <a:cubicBezTo>
                    <a:pt x="264" y="165"/>
                    <a:pt x="324" y="279"/>
                    <a:pt x="385" y="393"/>
                  </a:cubicBezTo>
                  <a:cubicBezTo>
                    <a:pt x="387" y="397"/>
                    <a:pt x="391" y="398"/>
                    <a:pt x="396" y="398"/>
                  </a:cubicBezTo>
                  <a:cubicBezTo>
                    <a:pt x="408" y="398"/>
                    <a:pt x="425" y="388"/>
                    <a:pt x="418" y="375"/>
                  </a:cubicBezTo>
                  <a:cubicBezTo>
                    <a:pt x="353" y="252"/>
                    <a:pt x="287" y="130"/>
                    <a:pt x="221" y="7"/>
                  </a:cubicBezTo>
                  <a:cubicBezTo>
                    <a:pt x="219" y="2"/>
                    <a:pt x="215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74"/>
            <p:cNvSpPr/>
            <p:nvPr/>
          </p:nvSpPr>
          <p:spPr>
            <a:xfrm>
              <a:off x="734575" y="1571388"/>
              <a:ext cx="86350" cy="650"/>
            </a:xfrm>
            <a:custGeom>
              <a:avLst/>
              <a:gdLst/>
              <a:ahLst/>
              <a:cxnLst/>
              <a:rect l="l" t="t" r="r" b="b"/>
              <a:pathLst>
                <a:path w="3454" h="26" extrusionOk="0">
                  <a:moveTo>
                    <a:pt x="39" y="0"/>
                  </a:moveTo>
                  <a:cubicBezTo>
                    <a:pt x="26" y="0"/>
                    <a:pt x="1" y="25"/>
                    <a:pt x="26" y="25"/>
                  </a:cubicBezTo>
                  <a:lnTo>
                    <a:pt x="3414" y="25"/>
                  </a:lnTo>
                  <a:cubicBezTo>
                    <a:pt x="3428" y="24"/>
                    <a:pt x="3453" y="0"/>
                    <a:pt x="3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4"/>
            <p:cNvSpPr/>
            <p:nvPr/>
          </p:nvSpPr>
          <p:spPr>
            <a:xfrm>
              <a:off x="821100" y="1565563"/>
              <a:ext cx="9750" cy="11050"/>
            </a:xfrm>
            <a:custGeom>
              <a:avLst/>
              <a:gdLst/>
              <a:ahLst/>
              <a:cxnLst/>
              <a:rect l="l" t="t" r="r" b="b"/>
              <a:pathLst>
                <a:path w="390" h="442" extrusionOk="0">
                  <a:moveTo>
                    <a:pt x="89" y="0"/>
                  </a:moveTo>
                  <a:cubicBezTo>
                    <a:pt x="73" y="0"/>
                    <a:pt x="53" y="17"/>
                    <a:pt x="69" y="26"/>
                  </a:cubicBezTo>
                  <a:cubicBezTo>
                    <a:pt x="157" y="89"/>
                    <a:pt x="246" y="152"/>
                    <a:pt x="334" y="214"/>
                  </a:cubicBezTo>
                  <a:lnTo>
                    <a:pt x="334" y="214"/>
                  </a:lnTo>
                  <a:lnTo>
                    <a:pt x="18" y="414"/>
                  </a:lnTo>
                  <a:cubicBezTo>
                    <a:pt x="0" y="425"/>
                    <a:pt x="9" y="442"/>
                    <a:pt x="23" y="442"/>
                  </a:cubicBezTo>
                  <a:cubicBezTo>
                    <a:pt x="27" y="442"/>
                    <a:pt x="31" y="441"/>
                    <a:pt x="35" y="438"/>
                  </a:cubicBezTo>
                  <a:lnTo>
                    <a:pt x="372" y="225"/>
                  </a:lnTo>
                  <a:cubicBezTo>
                    <a:pt x="380" y="221"/>
                    <a:pt x="390" y="208"/>
                    <a:pt x="379" y="200"/>
                  </a:cubicBezTo>
                  <a:cubicBezTo>
                    <a:pt x="286" y="134"/>
                    <a:pt x="191" y="69"/>
                    <a:pt x="98" y="3"/>
                  </a:cubicBezTo>
                  <a:cubicBezTo>
                    <a:pt x="95" y="1"/>
                    <a:pt x="92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4"/>
            <p:cNvSpPr/>
            <p:nvPr/>
          </p:nvSpPr>
          <p:spPr>
            <a:xfrm>
              <a:off x="728275" y="1579413"/>
              <a:ext cx="8800" cy="8575"/>
            </a:xfrm>
            <a:custGeom>
              <a:avLst/>
              <a:gdLst/>
              <a:ahLst/>
              <a:cxnLst/>
              <a:rect l="l" t="t" r="r" b="b"/>
              <a:pathLst>
                <a:path w="352" h="343" extrusionOk="0">
                  <a:moveTo>
                    <a:pt x="162" y="29"/>
                  </a:moveTo>
                  <a:cubicBezTo>
                    <a:pt x="272" y="29"/>
                    <a:pt x="352" y="207"/>
                    <a:pt x="255" y="287"/>
                  </a:cubicBezTo>
                  <a:cubicBezTo>
                    <a:pt x="231" y="307"/>
                    <a:pt x="202" y="318"/>
                    <a:pt x="172" y="318"/>
                  </a:cubicBezTo>
                  <a:cubicBezTo>
                    <a:pt x="153" y="318"/>
                    <a:pt x="135" y="313"/>
                    <a:pt x="118" y="305"/>
                  </a:cubicBezTo>
                  <a:cubicBezTo>
                    <a:pt x="69" y="282"/>
                    <a:pt x="44" y="225"/>
                    <a:pt x="50" y="168"/>
                  </a:cubicBezTo>
                  <a:cubicBezTo>
                    <a:pt x="55" y="111"/>
                    <a:pt x="88" y="43"/>
                    <a:pt x="144" y="31"/>
                  </a:cubicBezTo>
                  <a:lnTo>
                    <a:pt x="144" y="31"/>
                  </a:lnTo>
                  <a:cubicBezTo>
                    <a:pt x="145" y="31"/>
                    <a:pt x="146" y="31"/>
                    <a:pt x="146" y="30"/>
                  </a:cubicBezTo>
                  <a:lnTo>
                    <a:pt x="146" y="30"/>
                  </a:lnTo>
                  <a:cubicBezTo>
                    <a:pt x="146" y="30"/>
                    <a:pt x="146" y="30"/>
                    <a:pt x="146" y="30"/>
                  </a:cubicBezTo>
                  <a:cubicBezTo>
                    <a:pt x="147" y="30"/>
                    <a:pt x="148" y="30"/>
                    <a:pt x="148" y="30"/>
                  </a:cubicBezTo>
                  <a:lnTo>
                    <a:pt x="148" y="30"/>
                  </a:lnTo>
                  <a:cubicBezTo>
                    <a:pt x="153" y="29"/>
                    <a:pt x="158" y="29"/>
                    <a:pt x="162" y="29"/>
                  </a:cubicBezTo>
                  <a:close/>
                  <a:moveTo>
                    <a:pt x="173" y="1"/>
                  </a:moveTo>
                  <a:cubicBezTo>
                    <a:pt x="166" y="1"/>
                    <a:pt x="159" y="1"/>
                    <a:pt x="151" y="2"/>
                  </a:cubicBezTo>
                  <a:cubicBezTo>
                    <a:pt x="148" y="3"/>
                    <a:pt x="145" y="4"/>
                    <a:pt x="141" y="6"/>
                  </a:cubicBezTo>
                  <a:lnTo>
                    <a:pt x="141" y="6"/>
                  </a:lnTo>
                  <a:cubicBezTo>
                    <a:pt x="80" y="22"/>
                    <a:pt x="35" y="73"/>
                    <a:pt x="17" y="139"/>
                  </a:cubicBezTo>
                  <a:cubicBezTo>
                    <a:pt x="0" y="205"/>
                    <a:pt x="19" y="279"/>
                    <a:pt x="74" y="317"/>
                  </a:cubicBezTo>
                  <a:cubicBezTo>
                    <a:pt x="100" y="335"/>
                    <a:pt x="131" y="343"/>
                    <a:pt x="162" y="343"/>
                  </a:cubicBezTo>
                  <a:cubicBezTo>
                    <a:pt x="195" y="343"/>
                    <a:pt x="228" y="334"/>
                    <a:pt x="257" y="317"/>
                  </a:cubicBezTo>
                  <a:cubicBezTo>
                    <a:pt x="316" y="282"/>
                    <a:pt x="350" y="212"/>
                    <a:pt x="332" y="138"/>
                  </a:cubicBezTo>
                  <a:cubicBezTo>
                    <a:pt x="312" y="62"/>
                    <a:pt x="246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4"/>
            <p:cNvSpPr/>
            <p:nvPr/>
          </p:nvSpPr>
          <p:spPr>
            <a:xfrm>
              <a:off x="734450" y="1537638"/>
              <a:ext cx="7800" cy="625"/>
            </a:xfrm>
            <a:custGeom>
              <a:avLst/>
              <a:gdLst/>
              <a:ahLst/>
              <a:cxnLst/>
              <a:rect l="l" t="t" r="r" b="b"/>
              <a:pathLst>
                <a:path w="312" h="25" extrusionOk="0">
                  <a:moveTo>
                    <a:pt x="29" y="1"/>
                  </a:moveTo>
                  <a:cubicBezTo>
                    <a:pt x="21" y="1"/>
                    <a:pt x="8" y="3"/>
                    <a:pt x="5" y="12"/>
                  </a:cubicBezTo>
                  <a:cubicBezTo>
                    <a:pt x="1" y="21"/>
                    <a:pt x="8" y="24"/>
                    <a:pt x="15" y="24"/>
                  </a:cubicBezTo>
                  <a:lnTo>
                    <a:pt x="282" y="24"/>
                  </a:lnTo>
                  <a:cubicBezTo>
                    <a:pt x="291" y="24"/>
                    <a:pt x="303" y="22"/>
                    <a:pt x="307" y="13"/>
                  </a:cubicBezTo>
                  <a:cubicBezTo>
                    <a:pt x="311" y="5"/>
                    <a:pt x="303" y="1"/>
                    <a:pt x="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4"/>
            <p:cNvSpPr/>
            <p:nvPr/>
          </p:nvSpPr>
          <p:spPr>
            <a:xfrm>
              <a:off x="760750" y="1537688"/>
              <a:ext cx="7775" cy="525"/>
            </a:xfrm>
            <a:custGeom>
              <a:avLst/>
              <a:gdLst/>
              <a:ahLst/>
              <a:cxnLst/>
              <a:rect l="l" t="t" r="r" b="b"/>
              <a:pathLst>
                <a:path w="311" h="21" extrusionOk="0">
                  <a:moveTo>
                    <a:pt x="30" y="1"/>
                  </a:moveTo>
                  <a:cubicBezTo>
                    <a:pt x="22" y="1"/>
                    <a:pt x="10" y="3"/>
                    <a:pt x="6" y="11"/>
                  </a:cubicBezTo>
                  <a:cubicBezTo>
                    <a:pt x="0" y="19"/>
                    <a:pt x="9" y="20"/>
                    <a:pt x="15" y="20"/>
                  </a:cubicBezTo>
                  <a:lnTo>
                    <a:pt x="283" y="20"/>
                  </a:lnTo>
                  <a:cubicBezTo>
                    <a:pt x="290" y="20"/>
                    <a:pt x="304" y="17"/>
                    <a:pt x="307" y="10"/>
                  </a:cubicBezTo>
                  <a:cubicBezTo>
                    <a:pt x="311" y="2"/>
                    <a:pt x="304" y="1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4"/>
            <p:cNvSpPr/>
            <p:nvPr/>
          </p:nvSpPr>
          <p:spPr>
            <a:xfrm>
              <a:off x="745500" y="1537338"/>
              <a:ext cx="1325" cy="750"/>
            </a:xfrm>
            <a:custGeom>
              <a:avLst/>
              <a:gdLst/>
              <a:ahLst/>
              <a:cxnLst/>
              <a:rect l="l" t="t" r="r" b="b"/>
              <a:pathLst>
                <a:path w="53" h="30" extrusionOk="0">
                  <a:moveTo>
                    <a:pt x="28" y="0"/>
                  </a:moveTo>
                  <a:cubicBezTo>
                    <a:pt x="8" y="0"/>
                    <a:pt x="0" y="29"/>
                    <a:pt x="25" y="29"/>
                  </a:cubicBezTo>
                  <a:cubicBezTo>
                    <a:pt x="45" y="29"/>
                    <a:pt x="52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4"/>
            <p:cNvSpPr/>
            <p:nvPr/>
          </p:nvSpPr>
          <p:spPr>
            <a:xfrm>
              <a:off x="745475" y="1537313"/>
              <a:ext cx="11775" cy="775"/>
            </a:xfrm>
            <a:custGeom>
              <a:avLst/>
              <a:gdLst/>
              <a:ahLst/>
              <a:cxnLst/>
              <a:rect l="l" t="t" r="r" b="b"/>
              <a:pathLst>
                <a:path w="471" h="31" extrusionOk="0">
                  <a:moveTo>
                    <a:pt x="30" y="0"/>
                  </a:moveTo>
                  <a:cubicBezTo>
                    <a:pt x="9" y="0"/>
                    <a:pt x="1" y="30"/>
                    <a:pt x="26" y="30"/>
                  </a:cubicBezTo>
                  <a:lnTo>
                    <a:pt x="442" y="30"/>
                  </a:lnTo>
                  <a:cubicBezTo>
                    <a:pt x="462" y="30"/>
                    <a:pt x="471" y="0"/>
                    <a:pt x="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4"/>
            <p:cNvSpPr/>
            <p:nvPr/>
          </p:nvSpPr>
          <p:spPr>
            <a:xfrm>
              <a:off x="770700" y="1537413"/>
              <a:ext cx="11450" cy="600"/>
            </a:xfrm>
            <a:custGeom>
              <a:avLst/>
              <a:gdLst/>
              <a:ahLst/>
              <a:cxnLst/>
              <a:rect l="l" t="t" r="r" b="b"/>
              <a:pathLst>
                <a:path w="458" h="24" extrusionOk="0">
                  <a:moveTo>
                    <a:pt x="28" y="0"/>
                  </a:moveTo>
                  <a:cubicBezTo>
                    <a:pt x="21" y="0"/>
                    <a:pt x="7" y="2"/>
                    <a:pt x="4" y="12"/>
                  </a:cubicBezTo>
                  <a:cubicBezTo>
                    <a:pt x="1" y="20"/>
                    <a:pt x="6" y="23"/>
                    <a:pt x="14" y="23"/>
                  </a:cubicBezTo>
                  <a:lnTo>
                    <a:pt x="431" y="23"/>
                  </a:lnTo>
                  <a:cubicBezTo>
                    <a:pt x="439" y="23"/>
                    <a:pt x="451" y="21"/>
                    <a:pt x="455" y="12"/>
                  </a:cubicBezTo>
                  <a:cubicBezTo>
                    <a:pt x="457" y="4"/>
                    <a:pt x="452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4"/>
            <p:cNvSpPr/>
            <p:nvPr/>
          </p:nvSpPr>
          <p:spPr>
            <a:xfrm>
              <a:off x="782650" y="1542588"/>
              <a:ext cx="975" cy="7825"/>
            </a:xfrm>
            <a:custGeom>
              <a:avLst/>
              <a:gdLst/>
              <a:ahLst/>
              <a:cxnLst/>
              <a:rect l="l" t="t" r="r" b="b"/>
              <a:pathLst>
                <a:path w="39" h="313" extrusionOk="0">
                  <a:moveTo>
                    <a:pt x="28" y="0"/>
                  </a:moveTo>
                  <a:cubicBezTo>
                    <a:pt x="17" y="0"/>
                    <a:pt x="0" y="6"/>
                    <a:pt x="0" y="16"/>
                  </a:cubicBezTo>
                  <a:lnTo>
                    <a:pt x="0" y="308"/>
                  </a:lnTo>
                  <a:cubicBezTo>
                    <a:pt x="0" y="311"/>
                    <a:pt x="5" y="313"/>
                    <a:pt x="11" y="313"/>
                  </a:cubicBezTo>
                  <a:cubicBezTo>
                    <a:pt x="22" y="313"/>
                    <a:pt x="38" y="307"/>
                    <a:pt x="38" y="297"/>
                  </a:cubicBezTo>
                  <a:lnTo>
                    <a:pt x="38" y="6"/>
                  </a:lnTo>
                  <a:cubicBezTo>
                    <a:pt x="38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4"/>
            <p:cNvSpPr/>
            <p:nvPr/>
          </p:nvSpPr>
          <p:spPr>
            <a:xfrm>
              <a:off x="782650" y="1571238"/>
              <a:ext cx="975" cy="8000"/>
            </a:xfrm>
            <a:custGeom>
              <a:avLst/>
              <a:gdLst/>
              <a:ahLst/>
              <a:cxnLst/>
              <a:rect l="l" t="t" r="r" b="b"/>
              <a:pathLst>
                <a:path w="39" h="320" extrusionOk="0">
                  <a:moveTo>
                    <a:pt x="23" y="1"/>
                  </a:moveTo>
                  <a:cubicBezTo>
                    <a:pt x="13" y="1"/>
                    <a:pt x="0" y="7"/>
                    <a:pt x="0" y="16"/>
                  </a:cubicBezTo>
                  <a:lnTo>
                    <a:pt x="0" y="309"/>
                  </a:lnTo>
                  <a:cubicBezTo>
                    <a:pt x="0" y="316"/>
                    <a:pt x="7" y="319"/>
                    <a:pt x="14" y="319"/>
                  </a:cubicBezTo>
                  <a:cubicBezTo>
                    <a:pt x="25" y="319"/>
                    <a:pt x="38" y="313"/>
                    <a:pt x="38" y="305"/>
                  </a:cubicBezTo>
                  <a:lnTo>
                    <a:pt x="38" y="13"/>
                  </a:lnTo>
                  <a:cubicBezTo>
                    <a:pt x="38" y="4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4"/>
            <p:cNvSpPr/>
            <p:nvPr/>
          </p:nvSpPr>
          <p:spPr>
            <a:xfrm>
              <a:off x="782725" y="1554638"/>
              <a:ext cx="1350" cy="775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28" y="1"/>
                  </a:moveTo>
                  <a:cubicBezTo>
                    <a:pt x="6" y="2"/>
                    <a:pt x="0" y="31"/>
                    <a:pt x="25" y="31"/>
                  </a:cubicBezTo>
                  <a:cubicBezTo>
                    <a:pt x="46" y="31"/>
                    <a:pt x="53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4"/>
            <p:cNvSpPr/>
            <p:nvPr/>
          </p:nvSpPr>
          <p:spPr>
            <a:xfrm>
              <a:off x="782900" y="1554813"/>
              <a:ext cx="975" cy="11850"/>
            </a:xfrm>
            <a:custGeom>
              <a:avLst/>
              <a:gdLst/>
              <a:ahLst/>
              <a:cxnLst/>
              <a:rect l="l" t="t" r="r" b="b"/>
              <a:pathLst>
                <a:path w="39" h="474" extrusionOk="0">
                  <a:moveTo>
                    <a:pt x="31" y="1"/>
                  </a:moveTo>
                  <a:cubicBezTo>
                    <a:pt x="19" y="1"/>
                    <a:pt x="1" y="6"/>
                    <a:pt x="1" y="14"/>
                  </a:cubicBezTo>
                  <a:lnTo>
                    <a:pt x="1" y="470"/>
                  </a:lnTo>
                  <a:cubicBezTo>
                    <a:pt x="1" y="472"/>
                    <a:pt x="4" y="473"/>
                    <a:pt x="9" y="473"/>
                  </a:cubicBezTo>
                  <a:cubicBezTo>
                    <a:pt x="20" y="473"/>
                    <a:pt x="39" y="468"/>
                    <a:pt x="39" y="460"/>
                  </a:cubicBezTo>
                  <a:lnTo>
                    <a:pt x="39" y="4"/>
                  </a:lnTo>
                  <a:cubicBezTo>
                    <a:pt x="39" y="2"/>
                    <a:pt x="35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4"/>
            <p:cNvSpPr/>
            <p:nvPr/>
          </p:nvSpPr>
          <p:spPr>
            <a:xfrm>
              <a:off x="782900" y="1582113"/>
              <a:ext cx="975" cy="11975"/>
            </a:xfrm>
            <a:custGeom>
              <a:avLst/>
              <a:gdLst/>
              <a:ahLst/>
              <a:cxnLst/>
              <a:rect l="l" t="t" r="r" b="b"/>
              <a:pathLst>
                <a:path w="39" h="479" extrusionOk="0">
                  <a:moveTo>
                    <a:pt x="28" y="1"/>
                  </a:moveTo>
                  <a:cubicBezTo>
                    <a:pt x="17" y="1"/>
                    <a:pt x="1" y="8"/>
                    <a:pt x="1" y="18"/>
                  </a:cubicBezTo>
                  <a:lnTo>
                    <a:pt x="1" y="473"/>
                  </a:lnTo>
                  <a:cubicBezTo>
                    <a:pt x="1" y="477"/>
                    <a:pt x="5" y="478"/>
                    <a:pt x="10" y="478"/>
                  </a:cubicBezTo>
                  <a:cubicBezTo>
                    <a:pt x="22" y="478"/>
                    <a:pt x="39" y="472"/>
                    <a:pt x="39" y="463"/>
                  </a:cubicBezTo>
                  <a:lnTo>
                    <a:pt x="39" y="7"/>
                  </a:lnTo>
                  <a:cubicBezTo>
                    <a:pt x="39" y="3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4"/>
            <p:cNvSpPr/>
            <p:nvPr/>
          </p:nvSpPr>
          <p:spPr>
            <a:xfrm>
              <a:off x="744975" y="1517438"/>
              <a:ext cx="8775" cy="475"/>
            </a:xfrm>
            <a:custGeom>
              <a:avLst/>
              <a:gdLst/>
              <a:ahLst/>
              <a:cxnLst/>
              <a:rect l="l" t="t" r="r" b="b"/>
              <a:pathLst>
                <a:path w="351" h="19" extrusionOk="0">
                  <a:moveTo>
                    <a:pt x="28" y="0"/>
                  </a:moveTo>
                  <a:cubicBezTo>
                    <a:pt x="22" y="0"/>
                    <a:pt x="7" y="3"/>
                    <a:pt x="4" y="11"/>
                  </a:cubicBezTo>
                  <a:cubicBezTo>
                    <a:pt x="0" y="18"/>
                    <a:pt x="8" y="19"/>
                    <a:pt x="13" y="19"/>
                  </a:cubicBezTo>
                  <a:lnTo>
                    <a:pt x="322" y="19"/>
                  </a:lnTo>
                  <a:cubicBezTo>
                    <a:pt x="329" y="19"/>
                    <a:pt x="343" y="17"/>
                    <a:pt x="347" y="9"/>
                  </a:cubicBezTo>
                  <a:cubicBezTo>
                    <a:pt x="351" y="0"/>
                    <a:pt x="343" y="0"/>
                    <a:pt x="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4"/>
            <p:cNvSpPr/>
            <p:nvPr/>
          </p:nvSpPr>
          <p:spPr>
            <a:xfrm>
              <a:off x="775100" y="1517338"/>
              <a:ext cx="9125" cy="725"/>
            </a:xfrm>
            <a:custGeom>
              <a:avLst/>
              <a:gdLst/>
              <a:ahLst/>
              <a:cxnLst/>
              <a:rect l="l" t="t" r="r" b="b"/>
              <a:pathLst>
                <a:path w="365" h="29" extrusionOk="0">
                  <a:moveTo>
                    <a:pt x="31" y="0"/>
                  </a:moveTo>
                  <a:cubicBezTo>
                    <a:pt x="9" y="0"/>
                    <a:pt x="1" y="28"/>
                    <a:pt x="27" y="28"/>
                  </a:cubicBezTo>
                  <a:lnTo>
                    <a:pt x="336" y="28"/>
                  </a:lnTo>
                  <a:cubicBezTo>
                    <a:pt x="357" y="28"/>
                    <a:pt x="364" y="0"/>
                    <a:pt x="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4"/>
            <p:cNvSpPr/>
            <p:nvPr/>
          </p:nvSpPr>
          <p:spPr>
            <a:xfrm>
              <a:off x="757800" y="1517113"/>
              <a:ext cx="1100" cy="500"/>
            </a:xfrm>
            <a:custGeom>
              <a:avLst/>
              <a:gdLst/>
              <a:ahLst/>
              <a:cxnLst/>
              <a:rect l="l" t="t" r="r" b="b"/>
              <a:pathLst>
                <a:path w="44" h="20" extrusionOk="0">
                  <a:moveTo>
                    <a:pt x="35" y="1"/>
                  </a:moveTo>
                  <a:cubicBezTo>
                    <a:pt x="26" y="1"/>
                    <a:pt x="14" y="2"/>
                    <a:pt x="9" y="9"/>
                  </a:cubicBezTo>
                  <a:cubicBezTo>
                    <a:pt x="5" y="14"/>
                    <a:pt x="0" y="19"/>
                    <a:pt x="11" y="19"/>
                  </a:cubicBezTo>
                  <a:cubicBezTo>
                    <a:pt x="19" y="19"/>
                    <a:pt x="31" y="17"/>
                    <a:pt x="37" y="11"/>
                  </a:cubicBezTo>
                  <a:cubicBezTo>
                    <a:pt x="41" y="7"/>
                    <a:pt x="44" y="1"/>
                    <a:pt x="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4"/>
            <p:cNvSpPr/>
            <p:nvPr/>
          </p:nvSpPr>
          <p:spPr>
            <a:xfrm>
              <a:off x="757850" y="1517063"/>
              <a:ext cx="13025" cy="625"/>
            </a:xfrm>
            <a:custGeom>
              <a:avLst/>
              <a:gdLst/>
              <a:ahLst/>
              <a:cxnLst/>
              <a:rect l="l" t="t" r="r" b="b"/>
              <a:pathLst>
                <a:path w="521" h="25" extrusionOk="0">
                  <a:moveTo>
                    <a:pt x="27" y="1"/>
                  </a:moveTo>
                  <a:cubicBezTo>
                    <a:pt x="19" y="1"/>
                    <a:pt x="6" y="3"/>
                    <a:pt x="3" y="12"/>
                  </a:cubicBezTo>
                  <a:cubicBezTo>
                    <a:pt x="0" y="19"/>
                    <a:pt x="6" y="25"/>
                    <a:pt x="13" y="25"/>
                  </a:cubicBezTo>
                  <a:lnTo>
                    <a:pt x="493" y="25"/>
                  </a:lnTo>
                  <a:cubicBezTo>
                    <a:pt x="500" y="25"/>
                    <a:pt x="515" y="22"/>
                    <a:pt x="518" y="13"/>
                  </a:cubicBezTo>
                  <a:cubicBezTo>
                    <a:pt x="520" y="6"/>
                    <a:pt x="515" y="1"/>
                    <a:pt x="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4"/>
            <p:cNvSpPr/>
            <p:nvPr/>
          </p:nvSpPr>
          <p:spPr>
            <a:xfrm>
              <a:off x="786575" y="1516988"/>
              <a:ext cx="13350" cy="725"/>
            </a:xfrm>
            <a:custGeom>
              <a:avLst/>
              <a:gdLst/>
              <a:ahLst/>
              <a:cxnLst/>
              <a:rect l="l" t="t" r="r" b="b"/>
              <a:pathLst>
                <a:path w="534" h="29" extrusionOk="0">
                  <a:moveTo>
                    <a:pt x="28" y="1"/>
                  </a:moveTo>
                  <a:cubicBezTo>
                    <a:pt x="8" y="1"/>
                    <a:pt x="0" y="29"/>
                    <a:pt x="24" y="29"/>
                  </a:cubicBezTo>
                  <a:lnTo>
                    <a:pt x="505" y="29"/>
                  </a:lnTo>
                  <a:cubicBezTo>
                    <a:pt x="525" y="29"/>
                    <a:pt x="534" y="1"/>
                    <a:pt x="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4"/>
            <p:cNvSpPr/>
            <p:nvPr/>
          </p:nvSpPr>
          <p:spPr>
            <a:xfrm>
              <a:off x="800475" y="1522913"/>
              <a:ext cx="975" cy="9200"/>
            </a:xfrm>
            <a:custGeom>
              <a:avLst/>
              <a:gdLst/>
              <a:ahLst/>
              <a:cxnLst/>
              <a:rect l="l" t="t" r="r" b="b"/>
              <a:pathLst>
                <a:path w="39" h="368" extrusionOk="0">
                  <a:moveTo>
                    <a:pt x="23" y="1"/>
                  </a:moveTo>
                  <a:cubicBezTo>
                    <a:pt x="12" y="1"/>
                    <a:pt x="0" y="7"/>
                    <a:pt x="0" y="17"/>
                  </a:cubicBezTo>
                  <a:lnTo>
                    <a:pt x="0" y="355"/>
                  </a:lnTo>
                  <a:cubicBezTo>
                    <a:pt x="0" y="364"/>
                    <a:pt x="8" y="368"/>
                    <a:pt x="16" y="368"/>
                  </a:cubicBezTo>
                  <a:cubicBezTo>
                    <a:pt x="26" y="368"/>
                    <a:pt x="38" y="362"/>
                    <a:pt x="38" y="353"/>
                  </a:cubicBezTo>
                  <a:lnTo>
                    <a:pt x="38" y="15"/>
                  </a:lnTo>
                  <a:cubicBezTo>
                    <a:pt x="39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4"/>
            <p:cNvSpPr/>
            <p:nvPr/>
          </p:nvSpPr>
          <p:spPr>
            <a:xfrm>
              <a:off x="800500" y="1556088"/>
              <a:ext cx="975" cy="9075"/>
            </a:xfrm>
            <a:custGeom>
              <a:avLst/>
              <a:gdLst/>
              <a:ahLst/>
              <a:cxnLst/>
              <a:rect l="l" t="t" r="r" b="b"/>
              <a:pathLst>
                <a:path w="39" h="363" extrusionOk="0">
                  <a:moveTo>
                    <a:pt x="24" y="1"/>
                  </a:moveTo>
                  <a:cubicBezTo>
                    <a:pt x="13" y="1"/>
                    <a:pt x="0" y="7"/>
                    <a:pt x="0" y="15"/>
                  </a:cubicBezTo>
                  <a:lnTo>
                    <a:pt x="0" y="353"/>
                  </a:lnTo>
                  <a:cubicBezTo>
                    <a:pt x="0" y="360"/>
                    <a:pt x="7" y="363"/>
                    <a:pt x="14" y="363"/>
                  </a:cubicBezTo>
                  <a:cubicBezTo>
                    <a:pt x="25" y="363"/>
                    <a:pt x="39" y="356"/>
                    <a:pt x="39" y="347"/>
                  </a:cubicBezTo>
                  <a:lnTo>
                    <a:pt x="39" y="10"/>
                  </a:lnTo>
                  <a:cubicBezTo>
                    <a:pt x="38" y="3"/>
                    <a:pt x="31" y="1"/>
                    <a:pt x="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4"/>
            <p:cNvSpPr/>
            <p:nvPr/>
          </p:nvSpPr>
          <p:spPr>
            <a:xfrm>
              <a:off x="800450" y="1537013"/>
              <a:ext cx="1625" cy="700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38" y="1"/>
                  </a:moveTo>
                  <a:cubicBezTo>
                    <a:pt x="21" y="1"/>
                    <a:pt x="1" y="28"/>
                    <a:pt x="26" y="28"/>
                  </a:cubicBezTo>
                  <a:cubicBezTo>
                    <a:pt x="43" y="28"/>
                    <a:pt x="65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4"/>
            <p:cNvSpPr/>
            <p:nvPr/>
          </p:nvSpPr>
          <p:spPr>
            <a:xfrm>
              <a:off x="800750" y="1537063"/>
              <a:ext cx="1000" cy="13675"/>
            </a:xfrm>
            <a:custGeom>
              <a:avLst/>
              <a:gdLst/>
              <a:ahLst/>
              <a:cxnLst/>
              <a:rect l="l" t="t" r="r" b="b"/>
              <a:pathLst>
                <a:path w="40" h="547" extrusionOk="0">
                  <a:moveTo>
                    <a:pt x="29" y="0"/>
                  </a:moveTo>
                  <a:cubicBezTo>
                    <a:pt x="17" y="0"/>
                    <a:pt x="1" y="7"/>
                    <a:pt x="1" y="16"/>
                  </a:cubicBezTo>
                  <a:lnTo>
                    <a:pt x="1" y="541"/>
                  </a:lnTo>
                  <a:cubicBezTo>
                    <a:pt x="1" y="545"/>
                    <a:pt x="5" y="547"/>
                    <a:pt x="10" y="547"/>
                  </a:cubicBezTo>
                  <a:cubicBezTo>
                    <a:pt x="22" y="547"/>
                    <a:pt x="39" y="540"/>
                    <a:pt x="39" y="531"/>
                  </a:cubicBezTo>
                  <a:lnTo>
                    <a:pt x="39" y="6"/>
                  </a:lnTo>
                  <a:cubicBezTo>
                    <a:pt x="39" y="2"/>
                    <a:pt x="35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4"/>
            <p:cNvSpPr/>
            <p:nvPr/>
          </p:nvSpPr>
          <p:spPr>
            <a:xfrm>
              <a:off x="800750" y="1568663"/>
              <a:ext cx="1000" cy="13550"/>
            </a:xfrm>
            <a:custGeom>
              <a:avLst/>
              <a:gdLst/>
              <a:ahLst/>
              <a:cxnLst/>
              <a:rect l="l" t="t" r="r" b="b"/>
              <a:pathLst>
                <a:path w="40" h="542" extrusionOk="0">
                  <a:moveTo>
                    <a:pt x="30" y="1"/>
                  </a:moveTo>
                  <a:cubicBezTo>
                    <a:pt x="19" y="1"/>
                    <a:pt x="1" y="6"/>
                    <a:pt x="1" y="14"/>
                  </a:cubicBezTo>
                  <a:lnTo>
                    <a:pt x="1" y="538"/>
                  </a:lnTo>
                  <a:cubicBezTo>
                    <a:pt x="1" y="541"/>
                    <a:pt x="5" y="542"/>
                    <a:pt x="10" y="542"/>
                  </a:cubicBezTo>
                  <a:cubicBezTo>
                    <a:pt x="21" y="542"/>
                    <a:pt x="39" y="536"/>
                    <a:pt x="39" y="528"/>
                  </a:cubicBezTo>
                  <a:lnTo>
                    <a:pt x="39" y="4"/>
                  </a:lnTo>
                  <a:cubicBezTo>
                    <a:pt x="39" y="2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4"/>
            <p:cNvSpPr/>
            <p:nvPr/>
          </p:nvSpPr>
          <p:spPr>
            <a:xfrm>
              <a:off x="774925" y="1495188"/>
              <a:ext cx="31675" cy="46700"/>
            </a:xfrm>
            <a:custGeom>
              <a:avLst/>
              <a:gdLst/>
              <a:ahLst/>
              <a:cxnLst/>
              <a:rect l="l" t="t" r="r" b="b"/>
              <a:pathLst>
                <a:path w="1267" h="1868" extrusionOk="0">
                  <a:moveTo>
                    <a:pt x="1258" y="1"/>
                  </a:moveTo>
                  <a:cubicBezTo>
                    <a:pt x="1247" y="1"/>
                    <a:pt x="1227" y="6"/>
                    <a:pt x="1227" y="13"/>
                  </a:cubicBezTo>
                  <a:cubicBezTo>
                    <a:pt x="1236" y="658"/>
                    <a:pt x="940" y="1276"/>
                    <a:pt x="447" y="1631"/>
                  </a:cubicBezTo>
                  <a:cubicBezTo>
                    <a:pt x="314" y="1727"/>
                    <a:pt x="169" y="1802"/>
                    <a:pt x="18" y="1854"/>
                  </a:cubicBezTo>
                  <a:cubicBezTo>
                    <a:pt x="2" y="1859"/>
                    <a:pt x="0" y="1868"/>
                    <a:pt x="11" y="1868"/>
                  </a:cubicBezTo>
                  <a:cubicBezTo>
                    <a:pt x="14" y="1868"/>
                    <a:pt x="18" y="1867"/>
                    <a:pt x="22" y="1865"/>
                  </a:cubicBezTo>
                  <a:cubicBezTo>
                    <a:pt x="586" y="1674"/>
                    <a:pt x="1034" y="1184"/>
                    <a:pt x="1197" y="562"/>
                  </a:cubicBezTo>
                  <a:cubicBezTo>
                    <a:pt x="1245" y="381"/>
                    <a:pt x="1267" y="192"/>
                    <a:pt x="1265" y="3"/>
                  </a:cubicBezTo>
                  <a:cubicBezTo>
                    <a:pt x="1265" y="1"/>
                    <a:pt x="1262" y="1"/>
                    <a:pt x="1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4"/>
            <p:cNvSpPr/>
            <p:nvPr/>
          </p:nvSpPr>
          <p:spPr>
            <a:xfrm>
              <a:off x="841625" y="1566763"/>
              <a:ext cx="5975" cy="4525"/>
            </a:xfrm>
            <a:custGeom>
              <a:avLst/>
              <a:gdLst/>
              <a:ahLst/>
              <a:cxnLst/>
              <a:rect l="l" t="t" r="r" b="b"/>
              <a:pathLst>
                <a:path w="239" h="181" extrusionOk="0">
                  <a:moveTo>
                    <a:pt x="34" y="0"/>
                  </a:moveTo>
                  <a:cubicBezTo>
                    <a:pt x="28" y="0"/>
                    <a:pt x="20" y="3"/>
                    <a:pt x="17" y="4"/>
                  </a:cubicBezTo>
                  <a:cubicBezTo>
                    <a:pt x="15" y="4"/>
                    <a:pt x="0" y="12"/>
                    <a:pt x="5" y="16"/>
                  </a:cubicBezTo>
                  <a:lnTo>
                    <a:pt x="200" y="178"/>
                  </a:lnTo>
                  <a:cubicBezTo>
                    <a:pt x="202" y="180"/>
                    <a:pt x="204" y="180"/>
                    <a:pt x="206" y="180"/>
                  </a:cubicBezTo>
                  <a:cubicBezTo>
                    <a:pt x="212" y="180"/>
                    <a:pt x="219" y="178"/>
                    <a:pt x="223" y="176"/>
                  </a:cubicBezTo>
                  <a:cubicBezTo>
                    <a:pt x="226" y="174"/>
                    <a:pt x="238" y="169"/>
                    <a:pt x="234" y="166"/>
                  </a:cubicBezTo>
                  <a:lnTo>
                    <a:pt x="41" y="2"/>
                  </a:lnTo>
                  <a:cubicBezTo>
                    <a:pt x="39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74"/>
            <p:cNvSpPr/>
            <p:nvPr/>
          </p:nvSpPr>
          <p:spPr>
            <a:xfrm>
              <a:off x="841950" y="1565363"/>
              <a:ext cx="5350" cy="6850"/>
            </a:xfrm>
            <a:custGeom>
              <a:avLst/>
              <a:gdLst/>
              <a:ahLst/>
              <a:cxnLst/>
              <a:rect l="l" t="t" r="r" b="b"/>
              <a:pathLst>
                <a:path w="214" h="274" extrusionOk="0">
                  <a:moveTo>
                    <a:pt x="192" y="1"/>
                  </a:moveTo>
                  <a:cubicBezTo>
                    <a:pt x="185" y="1"/>
                    <a:pt x="177" y="4"/>
                    <a:pt x="174" y="10"/>
                  </a:cubicBezTo>
                  <a:cubicBezTo>
                    <a:pt x="120" y="90"/>
                    <a:pt x="65" y="172"/>
                    <a:pt x="9" y="254"/>
                  </a:cubicBezTo>
                  <a:cubicBezTo>
                    <a:pt x="1" y="267"/>
                    <a:pt x="10" y="274"/>
                    <a:pt x="22" y="274"/>
                  </a:cubicBezTo>
                  <a:cubicBezTo>
                    <a:pt x="29" y="274"/>
                    <a:pt x="36" y="271"/>
                    <a:pt x="40" y="265"/>
                  </a:cubicBezTo>
                  <a:cubicBezTo>
                    <a:pt x="95" y="184"/>
                    <a:pt x="149" y="102"/>
                    <a:pt x="205" y="21"/>
                  </a:cubicBezTo>
                  <a:cubicBezTo>
                    <a:pt x="214" y="8"/>
                    <a:pt x="204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4"/>
            <p:cNvSpPr/>
            <p:nvPr/>
          </p:nvSpPr>
          <p:spPr>
            <a:xfrm>
              <a:off x="734850" y="1700238"/>
              <a:ext cx="51250" cy="55800"/>
            </a:xfrm>
            <a:custGeom>
              <a:avLst/>
              <a:gdLst/>
              <a:ahLst/>
              <a:cxnLst/>
              <a:rect l="l" t="t" r="r" b="b"/>
              <a:pathLst>
                <a:path w="2050" h="2232" extrusionOk="0">
                  <a:moveTo>
                    <a:pt x="66" y="18"/>
                  </a:moveTo>
                  <a:cubicBezTo>
                    <a:pt x="455" y="23"/>
                    <a:pt x="841" y="26"/>
                    <a:pt x="1229" y="31"/>
                  </a:cubicBezTo>
                  <a:cubicBezTo>
                    <a:pt x="1429" y="35"/>
                    <a:pt x="1630" y="37"/>
                    <a:pt x="1828" y="40"/>
                  </a:cubicBezTo>
                  <a:cubicBezTo>
                    <a:pt x="1875" y="40"/>
                    <a:pt x="1921" y="41"/>
                    <a:pt x="1968" y="41"/>
                  </a:cubicBezTo>
                  <a:cubicBezTo>
                    <a:pt x="1974" y="41"/>
                    <a:pt x="1983" y="40"/>
                    <a:pt x="1990" y="40"/>
                  </a:cubicBezTo>
                  <a:cubicBezTo>
                    <a:pt x="1994" y="40"/>
                    <a:pt x="1997" y="40"/>
                    <a:pt x="2000" y="41"/>
                  </a:cubicBezTo>
                  <a:cubicBezTo>
                    <a:pt x="2015" y="46"/>
                    <a:pt x="2010" y="50"/>
                    <a:pt x="2013" y="66"/>
                  </a:cubicBezTo>
                  <a:cubicBezTo>
                    <a:pt x="2015" y="97"/>
                    <a:pt x="2009" y="132"/>
                    <a:pt x="2007" y="163"/>
                  </a:cubicBezTo>
                  <a:cubicBezTo>
                    <a:pt x="2002" y="269"/>
                    <a:pt x="1997" y="376"/>
                    <a:pt x="1992" y="482"/>
                  </a:cubicBezTo>
                  <a:cubicBezTo>
                    <a:pt x="1971" y="913"/>
                    <a:pt x="1951" y="1344"/>
                    <a:pt x="1931" y="1775"/>
                  </a:cubicBezTo>
                  <a:cubicBezTo>
                    <a:pt x="1923" y="1934"/>
                    <a:pt x="1941" y="2215"/>
                    <a:pt x="1731" y="2215"/>
                  </a:cubicBezTo>
                  <a:cubicBezTo>
                    <a:pt x="1731" y="2215"/>
                    <a:pt x="1730" y="2215"/>
                    <a:pt x="1730" y="2215"/>
                  </a:cubicBezTo>
                  <a:cubicBezTo>
                    <a:pt x="1651" y="2214"/>
                    <a:pt x="1576" y="2185"/>
                    <a:pt x="1502" y="2159"/>
                  </a:cubicBezTo>
                  <a:cubicBezTo>
                    <a:pt x="1412" y="2128"/>
                    <a:pt x="1320" y="2102"/>
                    <a:pt x="1227" y="2081"/>
                  </a:cubicBezTo>
                  <a:cubicBezTo>
                    <a:pt x="1037" y="2039"/>
                    <a:pt x="843" y="2018"/>
                    <a:pt x="649" y="2018"/>
                  </a:cubicBezTo>
                  <a:cubicBezTo>
                    <a:pt x="444" y="2018"/>
                    <a:pt x="239" y="2041"/>
                    <a:pt x="39" y="2088"/>
                  </a:cubicBezTo>
                  <a:lnTo>
                    <a:pt x="39" y="2088"/>
                  </a:lnTo>
                  <a:cubicBezTo>
                    <a:pt x="46" y="1552"/>
                    <a:pt x="53" y="1016"/>
                    <a:pt x="59" y="479"/>
                  </a:cubicBezTo>
                  <a:cubicBezTo>
                    <a:pt x="62" y="325"/>
                    <a:pt x="63" y="171"/>
                    <a:pt x="67" y="19"/>
                  </a:cubicBezTo>
                  <a:cubicBezTo>
                    <a:pt x="66" y="19"/>
                    <a:pt x="66" y="19"/>
                    <a:pt x="66" y="18"/>
                  </a:cubicBezTo>
                  <a:close/>
                  <a:moveTo>
                    <a:pt x="67" y="0"/>
                  </a:moveTo>
                  <a:cubicBezTo>
                    <a:pt x="58" y="0"/>
                    <a:pt x="23" y="18"/>
                    <a:pt x="43" y="18"/>
                  </a:cubicBezTo>
                  <a:cubicBezTo>
                    <a:pt x="44" y="18"/>
                    <a:pt x="45" y="18"/>
                    <a:pt x="46" y="18"/>
                  </a:cubicBezTo>
                  <a:lnTo>
                    <a:pt x="46" y="18"/>
                  </a:lnTo>
                  <a:cubicBezTo>
                    <a:pt x="36" y="20"/>
                    <a:pt x="27" y="25"/>
                    <a:pt x="27" y="30"/>
                  </a:cubicBezTo>
                  <a:cubicBezTo>
                    <a:pt x="21" y="569"/>
                    <a:pt x="13" y="1107"/>
                    <a:pt x="6" y="1646"/>
                  </a:cubicBezTo>
                  <a:cubicBezTo>
                    <a:pt x="4" y="1799"/>
                    <a:pt x="2" y="1954"/>
                    <a:pt x="0" y="2106"/>
                  </a:cubicBezTo>
                  <a:cubicBezTo>
                    <a:pt x="0" y="2109"/>
                    <a:pt x="4" y="2109"/>
                    <a:pt x="8" y="2109"/>
                  </a:cubicBezTo>
                  <a:cubicBezTo>
                    <a:pt x="11" y="2109"/>
                    <a:pt x="14" y="2109"/>
                    <a:pt x="16" y="2109"/>
                  </a:cubicBezTo>
                  <a:cubicBezTo>
                    <a:pt x="217" y="2060"/>
                    <a:pt x="422" y="2036"/>
                    <a:pt x="628" y="2036"/>
                  </a:cubicBezTo>
                  <a:cubicBezTo>
                    <a:pt x="687" y="2036"/>
                    <a:pt x="746" y="2038"/>
                    <a:pt x="805" y="2042"/>
                  </a:cubicBezTo>
                  <a:cubicBezTo>
                    <a:pt x="938" y="2050"/>
                    <a:pt x="1072" y="2070"/>
                    <a:pt x="1202" y="2100"/>
                  </a:cubicBezTo>
                  <a:cubicBezTo>
                    <a:pt x="1324" y="2127"/>
                    <a:pt x="1440" y="2168"/>
                    <a:pt x="1560" y="2204"/>
                  </a:cubicBezTo>
                  <a:cubicBezTo>
                    <a:pt x="1610" y="2219"/>
                    <a:pt x="1663" y="2232"/>
                    <a:pt x="1716" y="2232"/>
                  </a:cubicBezTo>
                  <a:cubicBezTo>
                    <a:pt x="1758" y="2232"/>
                    <a:pt x="1798" y="2224"/>
                    <a:pt x="1837" y="2204"/>
                  </a:cubicBezTo>
                  <a:cubicBezTo>
                    <a:pt x="1927" y="2157"/>
                    <a:pt x="1953" y="2052"/>
                    <a:pt x="1961" y="1951"/>
                  </a:cubicBezTo>
                  <a:cubicBezTo>
                    <a:pt x="1972" y="1804"/>
                    <a:pt x="1974" y="1656"/>
                    <a:pt x="1982" y="1509"/>
                  </a:cubicBezTo>
                  <a:cubicBezTo>
                    <a:pt x="1988" y="1358"/>
                    <a:pt x="1995" y="1206"/>
                    <a:pt x="2002" y="1056"/>
                  </a:cubicBezTo>
                  <a:cubicBezTo>
                    <a:pt x="2018" y="714"/>
                    <a:pt x="2034" y="371"/>
                    <a:pt x="2050" y="28"/>
                  </a:cubicBezTo>
                  <a:cubicBezTo>
                    <a:pt x="2050" y="25"/>
                    <a:pt x="2045" y="24"/>
                    <a:pt x="2044" y="24"/>
                  </a:cubicBezTo>
                  <a:cubicBezTo>
                    <a:pt x="1528" y="18"/>
                    <a:pt x="1015" y="11"/>
                    <a:pt x="499" y="6"/>
                  </a:cubicBezTo>
                  <a:cubicBezTo>
                    <a:pt x="354" y="5"/>
                    <a:pt x="211" y="2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4"/>
            <p:cNvSpPr/>
            <p:nvPr/>
          </p:nvSpPr>
          <p:spPr>
            <a:xfrm>
              <a:off x="735525" y="1681763"/>
              <a:ext cx="31500" cy="19100"/>
            </a:xfrm>
            <a:custGeom>
              <a:avLst/>
              <a:gdLst/>
              <a:ahLst/>
              <a:cxnLst/>
              <a:rect l="l" t="t" r="r" b="b"/>
              <a:pathLst>
                <a:path w="1260" h="764" extrusionOk="0">
                  <a:moveTo>
                    <a:pt x="1235" y="1"/>
                  </a:moveTo>
                  <a:cubicBezTo>
                    <a:pt x="1231" y="1"/>
                    <a:pt x="1228" y="1"/>
                    <a:pt x="1225" y="3"/>
                  </a:cubicBezTo>
                  <a:cubicBezTo>
                    <a:pt x="907" y="201"/>
                    <a:pt x="585" y="390"/>
                    <a:pt x="265" y="582"/>
                  </a:cubicBezTo>
                  <a:cubicBezTo>
                    <a:pt x="182" y="633"/>
                    <a:pt x="100" y="682"/>
                    <a:pt x="17" y="734"/>
                  </a:cubicBezTo>
                  <a:cubicBezTo>
                    <a:pt x="0" y="746"/>
                    <a:pt x="10" y="764"/>
                    <a:pt x="23" y="764"/>
                  </a:cubicBezTo>
                  <a:cubicBezTo>
                    <a:pt x="26" y="764"/>
                    <a:pt x="30" y="763"/>
                    <a:pt x="33" y="760"/>
                  </a:cubicBezTo>
                  <a:cubicBezTo>
                    <a:pt x="351" y="562"/>
                    <a:pt x="673" y="375"/>
                    <a:pt x="993" y="183"/>
                  </a:cubicBezTo>
                  <a:cubicBezTo>
                    <a:pt x="1076" y="132"/>
                    <a:pt x="1158" y="81"/>
                    <a:pt x="1241" y="29"/>
                  </a:cubicBezTo>
                  <a:cubicBezTo>
                    <a:pt x="1259" y="19"/>
                    <a:pt x="1249" y="1"/>
                    <a:pt x="1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4"/>
            <p:cNvSpPr/>
            <p:nvPr/>
          </p:nvSpPr>
          <p:spPr>
            <a:xfrm>
              <a:off x="785300" y="1683038"/>
              <a:ext cx="25650" cy="18800"/>
            </a:xfrm>
            <a:custGeom>
              <a:avLst/>
              <a:gdLst/>
              <a:ahLst/>
              <a:cxnLst/>
              <a:rect l="l" t="t" r="r" b="b"/>
              <a:pathLst>
                <a:path w="1026" h="752" extrusionOk="0">
                  <a:moveTo>
                    <a:pt x="1010" y="0"/>
                  </a:moveTo>
                  <a:cubicBezTo>
                    <a:pt x="1003" y="0"/>
                    <a:pt x="995" y="2"/>
                    <a:pt x="990" y="4"/>
                  </a:cubicBezTo>
                  <a:cubicBezTo>
                    <a:pt x="861" y="81"/>
                    <a:pt x="738" y="171"/>
                    <a:pt x="617" y="262"/>
                  </a:cubicBezTo>
                  <a:cubicBezTo>
                    <a:pt x="474" y="368"/>
                    <a:pt x="333" y="476"/>
                    <a:pt x="194" y="589"/>
                  </a:cubicBezTo>
                  <a:cubicBezTo>
                    <a:pt x="131" y="640"/>
                    <a:pt x="69" y="692"/>
                    <a:pt x="8" y="743"/>
                  </a:cubicBezTo>
                  <a:cubicBezTo>
                    <a:pt x="0" y="749"/>
                    <a:pt x="5" y="752"/>
                    <a:pt x="13" y="752"/>
                  </a:cubicBezTo>
                  <a:cubicBezTo>
                    <a:pt x="21" y="752"/>
                    <a:pt x="33" y="749"/>
                    <a:pt x="37" y="745"/>
                  </a:cubicBezTo>
                  <a:cubicBezTo>
                    <a:pt x="286" y="532"/>
                    <a:pt x="545" y="330"/>
                    <a:pt x="812" y="143"/>
                  </a:cubicBezTo>
                  <a:cubicBezTo>
                    <a:pt x="878" y="96"/>
                    <a:pt x="944" y="51"/>
                    <a:pt x="1012" y="10"/>
                  </a:cubicBezTo>
                  <a:cubicBezTo>
                    <a:pt x="1025" y="3"/>
                    <a:pt x="1019" y="0"/>
                    <a:pt x="1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4"/>
            <p:cNvSpPr/>
            <p:nvPr/>
          </p:nvSpPr>
          <p:spPr>
            <a:xfrm>
              <a:off x="765525" y="1681913"/>
              <a:ext cx="45575" cy="1625"/>
            </a:xfrm>
            <a:custGeom>
              <a:avLst/>
              <a:gdLst/>
              <a:ahLst/>
              <a:cxnLst/>
              <a:rect l="l" t="t" r="r" b="b"/>
              <a:pathLst>
                <a:path w="1823" h="65" extrusionOk="0">
                  <a:moveTo>
                    <a:pt x="40" y="1"/>
                  </a:moveTo>
                  <a:cubicBezTo>
                    <a:pt x="27" y="1"/>
                    <a:pt x="1" y="22"/>
                    <a:pt x="26" y="23"/>
                  </a:cubicBezTo>
                  <a:cubicBezTo>
                    <a:pt x="486" y="32"/>
                    <a:pt x="946" y="47"/>
                    <a:pt x="1407" y="57"/>
                  </a:cubicBezTo>
                  <a:cubicBezTo>
                    <a:pt x="1532" y="60"/>
                    <a:pt x="1658" y="63"/>
                    <a:pt x="1784" y="65"/>
                  </a:cubicBezTo>
                  <a:cubicBezTo>
                    <a:pt x="1798" y="65"/>
                    <a:pt x="1823" y="42"/>
                    <a:pt x="1798" y="42"/>
                  </a:cubicBezTo>
                  <a:cubicBezTo>
                    <a:pt x="1337" y="34"/>
                    <a:pt x="879" y="18"/>
                    <a:pt x="418" y="8"/>
                  </a:cubicBezTo>
                  <a:cubicBezTo>
                    <a:pt x="292" y="6"/>
                    <a:pt x="166" y="3"/>
                    <a:pt x="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4"/>
            <p:cNvSpPr/>
            <p:nvPr/>
          </p:nvSpPr>
          <p:spPr>
            <a:xfrm>
              <a:off x="780025" y="1729363"/>
              <a:ext cx="31075" cy="26525"/>
            </a:xfrm>
            <a:custGeom>
              <a:avLst/>
              <a:gdLst/>
              <a:ahLst/>
              <a:cxnLst/>
              <a:rect l="l" t="t" r="r" b="b"/>
              <a:pathLst>
                <a:path w="1243" h="1061" extrusionOk="0">
                  <a:moveTo>
                    <a:pt x="1223" y="0"/>
                  </a:moveTo>
                  <a:cubicBezTo>
                    <a:pt x="1215" y="0"/>
                    <a:pt x="1206" y="2"/>
                    <a:pt x="1202" y="5"/>
                  </a:cubicBezTo>
                  <a:cubicBezTo>
                    <a:pt x="890" y="281"/>
                    <a:pt x="574" y="553"/>
                    <a:pt x="259" y="827"/>
                  </a:cubicBezTo>
                  <a:cubicBezTo>
                    <a:pt x="176" y="900"/>
                    <a:pt x="92" y="973"/>
                    <a:pt x="9" y="1047"/>
                  </a:cubicBezTo>
                  <a:cubicBezTo>
                    <a:pt x="0" y="1056"/>
                    <a:pt x="8" y="1060"/>
                    <a:pt x="18" y="1060"/>
                  </a:cubicBezTo>
                  <a:cubicBezTo>
                    <a:pt x="25" y="1060"/>
                    <a:pt x="34" y="1058"/>
                    <a:pt x="38" y="1054"/>
                  </a:cubicBezTo>
                  <a:cubicBezTo>
                    <a:pt x="352" y="778"/>
                    <a:pt x="667" y="506"/>
                    <a:pt x="982" y="232"/>
                  </a:cubicBezTo>
                  <a:cubicBezTo>
                    <a:pt x="1066" y="158"/>
                    <a:pt x="1150" y="86"/>
                    <a:pt x="1232" y="12"/>
                  </a:cubicBezTo>
                  <a:cubicBezTo>
                    <a:pt x="1242" y="4"/>
                    <a:pt x="1233" y="0"/>
                    <a:pt x="1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4"/>
            <p:cNvSpPr/>
            <p:nvPr/>
          </p:nvSpPr>
          <p:spPr>
            <a:xfrm>
              <a:off x="809825" y="1683738"/>
              <a:ext cx="1125" cy="46125"/>
            </a:xfrm>
            <a:custGeom>
              <a:avLst/>
              <a:gdLst/>
              <a:ahLst/>
              <a:cxnLst/>
              <a:rect l="l" t="t" r="r" b="b"/>
              <a:pathLst>
                <a:path w="45" h="1845" extrusionOk="0">
                  <a:moveTo>
                    <a:pt x="27" y="0"/>
                  </a:moveTo>
                  <a:cubicBezTo>
                    <a:pt x="16" y="0"/>
                    <a:pt x="0" y="7"/>
                    <a:pt x="0" y="17"/>
                  </a:cubicBezTo>
                  <a:cubicBezTo>
                    <a:pt x="0" y="500"/>
                    <a:pt x="4" y="985"/>
                    <a:pt x="5" y="1470"/>
                  </a:cubicBezTo>
                  <a:cubicBezTo>
                    <a:pt x="5" y="1592"/>
                    <a:pt x="7" y="1715"/>
                    <a:pt x="7" y="1838"/>
                  </a:cubicBezTo>
                  <a:cubicBezTo>
                    <a:pt x="8" y="1843"/>
                    <a:pt x="12" y="1845"/>
                    <a:pt x="18" y="1845"/>
                  </a:cubicBezTo>
                  <a:cubicBezTo>
                    <a:pt x="29" y="1845"/>
                    <a:pt x="45" y="1838"/>
                    <a:pt x="45" y="1828"/>
                  </a:cubicBezTo>
                  <a:cubicBezTo>
                    <a:pt x="45" y="1344"/>
                    <a:pt x="40" y="859"/>
                    <a:pt x="39" y="375"/>
                  </a:cubicBezTo>
                  <a:cubicBezTo>
                    <a:pt x="39" y="252"/>
                    <a:pt x="38" y="129"/>
                    <a:pt x="38" y="6"/>
                  </a:cubicBezTo>
                  <a:cubicBezTo>
                    <a:pt x="38" y="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4"/>
            <p:cNvSpPr/>
            <p:nvPr/>
          </p:nvSpPr>
          <p:spPr>
            <a:xfrm>
              <a:off x="766125" y="1682813"/>
              <a:ext cx="2150" cy="46225"/>
            </a:xfrm>
            <a:custGeom>
              <a:avLst/>
              <a:gdLst/>
              <a:ahLst/>
              <a:cxnLst/>
              <a:rect l="l" t="t" r="r" b="b"/>
              <a:pathLst>
                <a:path w="86" h="1849" extrusionOk="0">
                  <a:moveTo>
                    <a:pt x="22" y="1"/>
                  </a:moveTo>
                  <a:cubicBezTo>
                    <a:pt x="12" y="1"/>
                    <a:pt x="1" y="7"/>
                    <a:pt x="1" y="17"/>
                  </a:cubicBezTo>
                  <a:cubicBezTo>
                    <a:pt x="1" y="491"/>
                    <a:pt x="29" y="967"/>
                    <a:pt x="42" y="1442"/>
                  </a:cubicBezTo>
                  <a:cubicBezTo>
                    <a:pt x="45" y="1572"/>
                    <a:pt x="48" y="1704"/>
                    <a:pt x="48" y="1834"/>
                  </a:cubicBezTo>
                  <a:cubicBezTo>
                    <a:pt x="48" y="1844"/>
                    <a:pt x="56" y="1848"/>
                    <a:pt x="64" y="1848"/>
                  </a:cubicBezTo>
                  <a:cubicBezTo>
                    <a:pt x="74" y="1848"/>
                    <a:pt x="86" y="1842"/>
                    <a:pt x="86" y="1831"/>
                  </a:cubicBezTo>
                  <a:cubicBezTo>
                    <a:pt x="86" y="1357"/>
                    <a:pt x="58" y="882"/>
                    <a:pt x="44" y="407"/>
                  </a:cubicBezTo>
                  <a:cubicBezTo>
                    <a:pt x="40" y="276"/>
                    <a:pt x="38" y="146"/>
                    <a:pt x="38" y="14"/>
                  </a:cubicBezTo>
                  <a:cubicBezTo>
                    <a:pt x="38" y="5"/>
                    <a:pt x="31" y="1"/>
                    <a:pt x="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4"/>
            <p:cNvSpPr/>
            <p:nvPr/>
          </p:nvSpPr>
          <p:spPr>
            <a:xfrm>
              <a:off x="734800" y="1728488"/>
              <a:ext cx="33525" cy="24425"/>
            </a:xfrm>
            <a:custGeom>
              <a:avLst/>
              <a:gdLst/>
              <a:ahLst/>
              <a:cxnLst/>
              <a:rect l="l" t="t" r="r" b="b"/>
              <a:pathLst>
                <a:path w="1341" h="977" extrusionOk="0">
                  <a:moveTo>
                    <a:pt x="1330" y="0"/>
                  </a:moveTo>
                  <a:cubicBezTo>
                    <a:pt x="1322" y="0"/>
                    <a:pt x="1309" y="3"/>
                    <a:pt x="1305" y="6"/>
                  </a:cubicBezTo>
                  <a:cubicBezTo>
                    <a:pt x="955" y="263"/>
                    <a:pt x="607" y="526"/>
                    <a:pt x="257" y="784"/>
                  </a:cubicBezTo>
                  <a:cubicBezTo>
                    <a:pt x="173" y="846"/>
                    <a:pt x="90" y="909"/>
                    <a:pt x="6" y="970"/>
                  </a:cubicBezTo>
                  <a:cubicBezTo>
                    <a:pt x="0" y="975"/>
                    <a:pt x="3" y="976"/>
                    <a:pt x="10" y="976"/>
                  </a:cubicBezTo>
                  <a:cubicBezTo>
                    <a:pt x="18" y="976"/>
                    <a:pt x="31" y="974"/>
                    <a:pt x="34" y="971"/>
                  </a:cubicBezTo>
                  <a:cubicBezTo>
                    <a:pt x="385" y="713"/>
                    <a:pt x="733" y="451"/>
                    <a:pt x="1083" y="192"/>
                  </a:cubicBezTo>
                  <a:cubicBezTo>
                    <a:pt x="1167" y="130"/>
                    <a:pt x="1250" y="68"/>
                    <a:pt x="1333" y="7"/>
                  </a:cubicBezTo>
                  <a:cubicBezTo>
                    <a:pt x="1340" y="2"/>
                    <a:pt x="1337" y="0"/>
                    <a:pt x="1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4"/>
            <p:cNvSpPr/>
            <p:nvPr/>
          </p:nvSpPr>
          <p:spPr>
            <a:xfrm>
              <a:off x="767725" y="1727738"/>
              <a:ext cx="43275" cy="2100"/>
            </a:xfrm>
            <a:custGeom>
              <a:avLst/>
              <a:gdLst/>
              <a:ahLst/>
              <a:cxnLst/>
              <a:rect l="l" t="t" r="r" b="b"/>
              <a:pathLst>
                <a:path w="1731" h="84" extrusionOk="0">
                  <a:moveTo>
                    <a:pt x="33" y="1"/>
                  </a:moveTo>
                  <a:cubicBezTo>
                    <a:pt x="26" y="1"/>
                    <a:pt x="12" y="2"/>
                    <a:pt x="7" y="8"/>
                  </a:cubicBezTo>
                  <a:cubicBezTo>
                    <a:pt x="4" y="13"/>
                    <a:pt x="1" y="18"/>
                    <a:pt x="10" y="18"/>
                  </a:cubicBezTo>
                  <a:cubicBezTo>
                    <a:pt x="459" y="20"/>
                    <a:pt x="910" y="57"/>
                    <a:pt x="1358" y="74"/>
                  </a:cubicBezTo>
                  <a:cubicBezTo>
                    <a:pt x="1472" y="78"/>
                    <a:pt x="1586" y="83"/>
                    <a:pt x="1699" y="84"/>
                  </a:cubicBezTo>
                  <a:cubicBezTo>
                    <a:pt x="1707" y="84"/>
                    <a:pt x="1719" y="83"/>
                    <a:pt x="1724" y="75"/>
                  </a:cubicBezTo>
                  <a:cubicBezTo>
                    <a:pt x="1729" y="70"/>
                    <a:pt x="1731" y="65"/>
                    <a:pt x="1722" y="65"/>
                  </a:cubicBezTo>
                  <a:cubicBezTo>
                    <a:pt x="1273" y="64"/>
                    <a:pt x="823" y="28"/>
                    <a:pt x="374" y="10"/>
                  </a:cubicBezTo>
                  <a:cubicBezTo>
                    <a:pt x="260" y="6"/>
                    <a:pt x="146" y="2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4"/>
            <p:cNvSpPr/>
            <p:nvPr/>
          </p:nvSpPr>
          <p:spPr>
            <a:xfrm>
              <a:off x="767350" y="1701463"/>
              <a:ext cx="5025" cy="4575"/>
            </a:xfrm>
            <a:custGeom>
              <a:avLst/>
              <a:gdLst/>
              <a:ahLst/>
              <a:cxnLst/>
              <a:rect l="l" t="t" r="r" b="b"/>
              <a:pathLst>
                <a:path w="201" h="183" extrusionOk="0">
                  <a:moveTo>
                    <a:pt x="185" y="0"/>
                  </a:moveTo>
                  <a:cubicBezTo>
                    <a:pt x="175" y="0"/>
                    <a:pt x="166" y="3"/>
                    <a:pt x="160" y="10"/>
                  </a:cubicBezTo>
                  <a:cubicBezTo>
                    <a:pt x="109" y="64"/>
                    <a:pt x="57" y="119"/>
                    <a:pt x="7" y="173"/>
                  </a:cubicBezTo>
                  <a:cubicBezTo>
                    <a:pt x="0" y="179"/>
                    <a:pt x="12" y="182"/>
                    <a:pt x="16" y="182"/>
                  </a:cubicBezTo>
                  <a:cubicBezTo>
                    <a:pt x="24" y="182"/>
                    <a:pt x="35" y="178"/>
                    <a:pt x="41" y="172"/>
                  </a:cubicBezTo>
                  <a:cubicBezTo>
                    <a:pt x="91" y="117"/>
                    <a:pt x="143" y="63"/>
                    <a:pt x="193" y="8"/>
                  </a:cubicBezTo>
                  <a:cubicBezTo>
                    <a:pt x="200" y="2"/>
                    <a:pt x="188" y="0"/>
                    <a:pt x="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4"/>
            <p:cNvSpPr/>
            <p:nvPr/>
          </p:nvSpPr>
          <p:spPr>
            <a:xfrm>
              <a:off x="766575" y="1700063"/>
              <a:ext cx="13200" cy="13375"/>
            </a:xfrm>
            <a:custGeom>
              <a:avLst/>
              <a:gdLst/>
              <a:ahLst/>
              <a:cxnLst/>
              <a:rect l="l" t="t" r="r" b="b"/>
              <a:pathLst>
                <a:path w="528" h="535" extrusionOk="0">
                  <a:moveTo>
                    <a:pt x="511" y="1"/>
                  </a:moveTo>
                  <a:cubicBezTo>
                    <a:pt x="503" y="1"/>
                    <a:pt x="494" y="3"/>
                    <a:pt x="490" y="7"/>
                  </a:cubicBezTo>
                  <a:cubicBezTo>
                    <a:pt x="330" y="178"/>
                    <a:pt x="169" y="351"/>
                    <a:pt x="9" y="523"/>
                  </a:cubicBezTo>
                  <a:cubicBezTo>
                    <a:pt x="1" y="531"/>
                    <a:pt x="8" y="535"/>
                    <a:pt x="17" y="535"/>
                  </a:cubicBezTo>
                  <a:cubicBezTo>
                    <a:pt x="25" y="535"/>
                    <a:pt x="34" y="532"/>
                    <a:pt x="38" y="528"/>
                  </a:cubicBezTo>
                  <a:cubicBezTo>
                    <a:pt x="198" y="357"/>
                    <a:pt x="358" y="185"/>
                    <a:pt x="519" y="13"/>
                  </a:cubicBezTo>
                  <a:cubicBezTo>
                    <a:pt x="527" y="4"/>
                    <a:pt x="521" y="1"/>
                    <a:pt x="5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74"/>
            <p:cNvSpPr/>
            <p:nvPr/>
          </p:nvSpPr>
          <p:spPr>
            <a:xfrm>
              <a:off x="767600" y="1706138"/>
              <a:ext cx="18375" cy="20625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725" y="0"/>
                  </a:moveTo>
                  <a:cubicBezTo>
                    <a:pt x="717" y="0"/>
                    <a:pt x="702" y="4"/>
                    <a:pt x="699" y="6"/>
                  </a:cubicBezTo>
                  <a:cubicBezTo>
                    <a:pt x="699" y="6"/>
                    <a:pt x="699" y="6"/>
                    <a:pt x="698" y="7"/>
                  </a:cubicBezTo>
                  <a:lnTo>
                    <a:pt x="697" y="7"/>
                  </a:lnTo>
                  <a:cubicBezTo>
                    <a:pt x="697" y="7"/>
                    <a:pt x="696" y="8"/>
                    <a:pt x="695" y="9"/>
                  </a:cubicBezTo>
                  <a:lnTo>
                    <a:pt x="695" y="9"/>
                  </a:lnTo>
                  <a:cubicBezTo>
                    <a:pt x="689" y="14"/>
                    <a:pt x="683" y="18"/>
                    <a:pt x="677" y="23"/>
                  </a:cubicBezTo>
                  <a:cubicBezTo>
                    <a:pt x="671" y="27"/>
                    <a:pt x="672" y="30"/>
                    <a:pt x="676" y="30"/>
                  </a:cubicBezTo>
                  <a:lnTo>
                    <a:pt x="676" y="30"/>
                  </a:lnTo>
                  <a:cubicBezTo>
                    <a:pt x="444" y="287"/>
                    <a:pt x="236" y="563"/>
                    <a:pt x="4" y="818"/>
                  </a:cubicBezTo>
                  <a:cubicBezTo>
                    <a:pt x="0" y="822"/>
                    <a:pt x="4" y="824"/>
                    <a:pt x="11" y="824"/>
                  </a:cubicBezTo>
                  <a:cubicBezTo>
                    <a:pt x="20" y="824"/>
                    <a:pt x="33" y="821"/>
                    <a:pt x="37" y="817"/>
                  </a:cubicBezTo>
                  <a:cubicBezTo>
                    <a:pt x="276" y="554"/>
                    <a:pt x="491" y="269"/>
                    <a:pt x="731" y="6"/>
                  </a:cubicBezTo>
                  <a:cubicBezTo>
                    <a:pt x="734" y="2"/>
                    <a:pt x="731" y="0"/>
                    <a:pt x="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74"/>
            <p:cNvSpPr/>
            <p:nvPr/>
          </p:nvSpPr>
          <p:spPr>
            <a:xfrm>
              <a:off x="766950" y="1699763"/>
              <a:ext cx="18700" cy="20950"/>
            </a:xfrm>
            <a:custGeom>
              <a:avLst/>
              <a:gdLst/>
              <a:ahLst/>
              <a:cxnLst/>
              <a:rect l="l" t="t" r="r" b="b"/>
              <a:pathLst>
                <a:path w="748" h="838" extrusionOk="0">
                  <a:moveTo>
                    <a:pt x="722" y="1"/>
                  </a:moveTo>
                  <a:cubicBezTo>
                    <a:pt x="716" y="1"/>
                    <a:pt x="711" y="2"/>
                    <a:pt x="708" y="4"/>
                  </a:cubicBezTo>
                  <a:cubicBezTo>
                    <a:pt x="707" y="5"/>
                    <a:pt x="705" y="6"/>
                    <a:pt x="704" y="7"/>
                  </a:cubicBezTo>
                  <a:lnTo>
                    <a:pt x="704" y="7"/>
                  </a:lnTo>
                  <a:cubicBezTo>
                    <a:pt x="704" y="7"/>
                    <a:pt x="704" y="7"/>
                    <a:pt x="704" y="7"/>
                  </a:cubicBezTo>
                  <a:cubicBezTo>
                    <a:pt x="703" y="8"/>
                    <a:pt x="703" y="8"/>
                    <a:pt x="702" y="9"/>
                  </a:cubicBezTo>
                  <a:lnTo>
                    <a:pt x="702" y="9"/>
                  </a:lnTo>
                  <a:cubicBezTo>
                    <a:pt x="696" y="14"/>
                    <a:pt x="690" y="18"/>
                    <a:pt x="684" y="23"/>
                  </a:cubicBezTo>
                  <a:cubicBezTo>
                    <a:pt x="678" y="27"/>
                    <a:pt x="676" y="32"/>
                    <a:pt x="678" y="36"/>
                  </a:cubicBezTo>
                  <a:lnTo>
                    <a:pt x="678" y="36"/>
                  </a:lnTo>
                  <a:cubicBezTo>
                    <a:pt x="449" y="291"/>
                    <a:pt x="241" y="565"/>
                    <a:pt x="10" y="819"/>
                  </a:cubicBezTo>
                  <a:cubicBezTo>
                    <a:pt x="1" y="831"/>
                    <a:pt x="12" y="838"/>
                    <a:pt x="25" y="838"/>
                  </a:cubicBezTo>
                  <a:cubicBezTo>
                    <a:pt x="31" y="838"/>
                    <a:pt x="38" y="836"/>
                    <a:pt x="42" y="831"/>
                  </a:cubicBezTo>
                  <a:cubicBezTo>
                    <a:pt x="281" y="568"/>
                    <a:pt x="497" y="282"/>
                    <a:pt x="736" y="19"/>
                  </a:cubicBezTo>
                  <a:cubicBezTo>
                    <a:pt x="748" y="7"/>
                    <a:pt x="734" y="1"/>
                    <a:pt x="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4"/>
            <p:cNvSpPr/>
            <p:nvPr/>
          </p:nvSpPr>
          <p:spPr>
            <a:xfrm>
              <a:off x="772475" y="1714213"/>
              <a:ext cx="13225" cy="13900"/>
            </a:xfrm>
            <a:custGeom>
              <a:avLst/>
              <a:gdLst/>
              <a:ahLst/>
              <a:cxnLst/>
              <a:rect l="l" t="t" r="r" b="b"/>
              <a:pathLst>
                <a:path w="529" h="556" extrusionOk="0">
                  <a:moveTo>
                    <a:pt x="512" y="1"/>
                  </a:moveTo>
                  <a:cubicBezTo>
                    <a:pt x="504" y="1"/>
                    <a:pt x="494" y="3"/>
                    <a:pt x="490" y="8"/>
                  </a:cubicBezTo>
                  <a:cubicBezTo>
                    <a:pt x="328" y="185"/>
                    <a:pt x="171" y="366"/>
                    <a:pt x="9" y="543"/>
                  </a:cubicBezTo>
                  <a:cubicBezTo>
                    <a:pt x="0" y="552"/>
                    <a:pt x="7" y="556"/>
                    <a:pt x="17" y="556"/>
                  </a:cubicBezTo>
                  <a:cubicBezTo>
                    <a:pt x="25" y="556"/>
                    <a:pt x="34" y="553"/>
                    <a:pt x="39" y="549"/>
                  </a:cubicBezTo>
                  <a:cubicBezTo>
                    <a:pt x="200" y="372"/>
                    <a:pt x="359" y="191"/>
                    <a:pt x="520" y="14"/>
                  </a:cubicBezTo>
                  <a:cubicBezTo>
                    <a:pt x="529" y="5"/>
                    <a:pt x="521" y="1"/>
                    <a:pt x="5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4"/>
            <p:cNvSpPr/>
            <p:nvPr/>
          </p:nvSpPr>
          <p:spPr>
            <a:xfrm>
              <a:off x="779350" y="1722588"/>
              <a:ext cx="5625" cy="5700"/>
            </a:xfrm>
            <a:custGeom>
              <a:avLst/>
              <a:gdLst/>
              <a:ahLst/>
              <a:cxnLst/>
              <a:rect l="l" t="t" r="r" b="b"/>
              <a:pathLst>
                <a:path w="225" h="228" extrusionOk="0">
                  <a:moveTo>
                    <a:pt x="206" y="1"/>
                  </a:moveTo>
                  <a:cubicBezTo>
                    <a:pt x="199" y="1"/>
                    <a:pt x="192" y="4"/>
                    <a:pt x="187" y="10"/>
                  </a:cubicBezTo>
                  <a:cubicBezTo>
                    <a:pt x="127" y="74"/>
                    <a:pt x="68" y="141"/>
                    <a:pt x="7" y="206"/>
                  </a:cubicBezTo>
                  <a:cubicBezTo>
                    <a:pt x="1" y="212"/>
                    <a:pt x="5" y="223"/>
                    <a:pt x="12" y="226"/>
                  </a:cubicBezTo>
                  <a:cubicBezTo>
                    <a:pt x="14" y="227"/>
                    <a:pt x="16" y="227"/>
                    <a:pt x="18" y="227"/>
                  </a:cubicBezTo>
                  <a:cubicBezTo>
                    <a:pt x="25" y="227"/>
                    <a:pt x="33" y="223"/>
                    <a:pt x="38" y="218"/>
                  </a:cubicBezTo>
                  <a:cubicBezTo>
                    <a:pt x="98" y="154"/>
                    <a:pt x="157" y="88"/>
                    <a:pt x="218" y="22"/>
                  </a:cubicBezTo>
                  <a:cubicBezTo>
                    <a:pt x="224" y="16"/>
                    <a:pt x="220" y="5"/>
                    <a:pt x="213" y="2"/>
                  </a:cubicBezTo>
                  <a:cubicBezTo>
                    <a:pt x="211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4"/>
            <p:cNvSpPr/>
            <p:nvPr/>
          </p:nvSpPr>
          <p:spPr>
            <a:xfrm>
              <a:off x="819050" y="1682963"/>
              <a:ext cx="7125" cy="1050"/>
            </a:xfrm>
            <a:custGeom>
              <a:avLst/>
              <a:gdLst/>
              <a:ahLst/>
              <a:cxnLst/>
              <a:rect l="l" t="t" r="r" b="b"/>
              <a:pathLst>
                <a:path w="285" h="42" extrusionOk="0">
                  <a:moveTo>
                    <a:pt x="271" y="1"/>
                  </a:moveTo>
                  <a:cubicBezTo>
                    <a:pt x="269" y="1"/>
                    <a:pt x="268" y="1"/>
                    <a:pt x="267" y="1"/>
                  </a:cubicBezTo>
                  <a:cubicBezTo>
                    <a:pt x="185" y="6"/>
                    <a:pt x="102" y="9"/>
                    <a:pt x="21" y="15"/>
                  </a:cubicBezTo>
                  <a:cubicBezTo>
                    <a:pt x="13" y="15"/>
                    <a:pt x="2" y="22"/>
                    <a:pt x="1" y="31"/>
                  </a:cubicBezTo>
                  <a:cubicBezTo>
                    <a:pt x="1" y="39"/>
                    <a:pt x="11" y="41"/>
                    <a:pt x="17" y="41"/>
                  </a:cubicBezTo>
                  <a:cubicBezTo>
                    <a:pt x="99" y="36"/>
                    <a:pt x="182" y="32"/>
                    <a:pt x="262" y="27"/>
                  </a:cubicBezTo>
                  <a:cubicBezTo>
                    <a:pt x="271" y="27"/>
                    <a:pt x="282" y="20"/>
                    <a:pt x="283" y="11"/>
                  </a:cubicBezTo>
                  <a:cubicBezTo>
                    <a:pt x="285" y="3"/>
                    <a:pt x="277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4"/>
            <p:cNvSpPr/>
            <p:nvPr/>
          </p:nvSpPr>
          <p:spPr>
            <a:xfrm>
              <a:off x="822375" y="1684838"/>
              <a:ext cx="975" cy="41475"/>
            </a:xfrm>
            <a:custGeom>
              <a:avLst/>
              <a:gdLst/>
              <a:ahLst/>
              <a:cxnLst/>
              <a:rect l="l" t="t" r="r" b="b"/>
              <a:pathLst>
                <a:path w="39" h="1659" extrusionOk="0">
                  <a:moveTo>
                    <a:pt x="28" y="1"/>
                  </a:moveTo>
                  <a:cubicBezTo>
                    <a:pt x="16" y="1"/>
                    <a:pt x="0" y="7"/>
                    <a:pt x="0" y="16"/>
                  </a:cubicBezTo>
                  <a:lnTo>
                    <a:pt x="0" y="1655"/>
                  </a:lnTo>
                  <a:cubicBezTo>
                    <a:pt x="0" y="1658"/>
                    <a:pt x="4" y="1659"/>
                    <a:pt x="9" y="1659"/>
                  </a:cubicBezTo>
                  <a:cubicBezTo>
                    <a:pt x="20" y="1659"/>
                    <a:pt x="38" y="1653"/>
                    <a:pt x="38" y="1644"/>
                  </a:cubicBezTo>
                  <a:lnTo>
                    <a:pt x="38" y="6"/>
                  </a:ln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4"/>
            <p:cNvSpPr/>
            <p:nvPr/>
          </p:nvSpPr>
          <p:spPr>
            <a:xfrm>
              <a:off x="819450" y="1727338"/>
              <a:ext cx="6800" cy="800"/>
            </a:xfrm>
            <a:custGeom>
              <a:avLst/>
              <a:gdLst/>
              <a:ahLst/>
              <a:cxnLst/>
              <a:rect l="l" t="t" r="r" b="b"/>
              <a:pathLst>
                <a:path w="272" h="32" extrusionOk="0">
                  <a:moveTo>
                    <a:pt x="30" y="0"/>
                  </a:moveTo>
                  <a:cubicBezTo>
                    <a:pt x="23" y="0"/>
                    <a:pt x="9" y="2"/>
                    <a:pt x="6" y="11"/>
                  </a:cubicBezTo>
                  <a:cubicBezTo>
                    <a:pt x="0" y="19"/>
                    <a:pt x="8" y="21"/>
                    <a:pt x="16" y="21"/>
                  </a:cubicBezTo>
                  <a:cubicBezTo>
                    <a:pt x="90" y="24"/>
                    <a:pt x="167" y="27"/>
                    <a:pt x="241" y="31"/>
                  </a:cubicBezTo>
                  <a:cubicBezTo>
                    <a:pt x="250" y="31"/>
                    <a:pt x="262" y="28"/>
                    <a:pt x="266" y="21"/>
                  </a:cubicBezTo>
                  <a:cubicBezTo>
                    <a:pt x="271" y="13"/>
                    <a:pt x="262" y="12"/>
                    <a:pt x="257" y="11"/>
                  </a:cubicBezTo>
                  <a:cubicBezTo>
                    <a:pt x="182" y="6"/>
                    <a:pt x="106" y="3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4"/>
            <p:cNvSpPr/>
            <p:nvPr/>
          </p:nvSpPr>
          <p:spPr>
            <a:xfrm>
              <a:off x="832950" y="1701863"/>
              <a:ext cx="6750" cy="7025"/>
            </a:xfrm>
            <a:custGeom>
              <a:avLst/>
              <a:gdLst/>
              <a:ahLst/>
              <a:cxnLst/>
              <a:rect l="l" t="t" r="r" b="b"/>
              <a:pathLst>
                <a:path w="270" h="281" extrusionOk="0">
                  <a:moveTo>
                    <a:pt x="35" y="0"/>
                  </a:moveTo>
                  <a:cubicBezTo>
                    <a:pt x="24" y="0"/>
                    <a:pt x="1" y="7"/>
                    <a:pt x="1" y="15"/>
                  </a:cubicBezTo>
                  <a:cubicBezTo>
                    <a:pt x="10" y="99"/>
                    <a:pt x="19" y="182"/>
                    <a:pt x="26" y="266"/>
                  </a:cubicBezTo>
                  <a:cubicBezTo>
                    <a:pt x="27" y="268"/>
                    <a:pt x="30" y="269"/>
                    <a:pt x="34" y="269"/>
                  </a:cubicBezTo>
                  <a:cubicBezTo>
                    <a:pt x="45" y="269"/>
                    <a:pt x="63" y="263"/>
                    <a:pt x="64" y="255"/>
                  </a:cubicBezTo>
                  <a:cubicBezTo>
                    <a:pt x="64" y="255"/>
                    <a:pt x="64" y="254"/>
                    <a:pt x="64" y="254"/>
                  </a:cubicBezTo>
                  <a:lnTo>
                    <a:pt x="64" y="254"/>
                  </a:lnTo>
                  <a:cubicBezTo>
                    <a:pt x="64" y="253"/>
                    <a:pt x="65" y="253"/>
                    <a:pt x="66" y="253"/>
                  </a:cubicBezTo>
                  <a:cubicBezTo>
                    <a:pt x="65" y="249"/>
                    <a:pt x="65" y="244"/>
                    <a:pt x="64" y="239"/>
                  </a:cubicBezTo>
                  <a:lnTo>
                    <a:pt x="64" y="239"/>
                  </a:lnTo>
                  <a:cubicBezTo>
                    <a:pt x="66" y="199"/>
                    <a:pt x="69" y="158"/>
                    <a:pt x="84" y="121"/>
                  </a:cubicBezTo>
                  <a:cubicBezTo>
                    <a:pt x="96" y="94"/>
                    <a:pt x="121" y="58"/>
                    <a:pt x="151" y="58"/>
                  </a:cubicBezTo>
                  <a:cubicBezTo>
                    <a:pt x="152" y="58"/>
                    <a:pt x="154" y="58"/>
                    <a:pt x="156" y="59"/>
                  </a:cubicBezTo>
                  <a:cubicBezTo>
                    <a:pt x="191" y="63"/>
                    <a:pt x="214" y="99"/>
                    <a:pt x="223" y="132"/>
                  </a:cubicBezTo>
                  <a:cubicBezTo>
                    <a:pt x="236" y="181"/>
                    <a:pt x="223" y="229"/>
                    <a:pt x="212" y="276"/>
                  </a:cubicBezTo>
                  <a:cubicBezTo>
                    <a:pt x="211" y="279"/>
                    <a:pt x="214" y="280"/>
                    <a:pt x="219" y="280"/>
                  </a:cubicBezTo>
                  <a:cubicBezTo>
                    <a:pt x="230" y="280"/>
                    <a:pt x="246" y="276"/>
                    <a:pt x="248" y="269"/>
                  </a:cubicBezTo>
                  <a:cubicBezTo>
                    <a:pt x="258" y="225"/>
                    <a:pt x="270" y="181"/>
                    <a:pt x="263" y="135"/>
                  </a:cubicBezTo>
                  <a:cubicBezTo>
                    <a:pt x="258" y="103"/>
                    <a:pt x="242" y="69"/>
                    <a:pt x="214" y="52"/>
                  </a:cubicBezTo>
                  <a:cubicBezTo>
                    <a:pt x="200" y="44"/>
                    <a:pt x="184" y="40"/>
                    <a:pt x="169" y="40"/>
                  </a:cubicBezTo>
                  <a:cubicBezTo>
                    <a:pt x="122" y="40"/>
                    <a:pt x="74" y="75"/>
                    <a:pt x="52" y="118"/>
                  </a:cubicBezTo>
                  <a:lnTo>
                    <a:pt x="52" y="118"/>
                  </a:lnTo>
                  <a:cubicBezTo>
                    <a:pt x="48" y="79"/>
                    <a:pt x="44" y="40"/>
                    <a:pt x="41" y="2"/>
                  </a:cubicBezTo>
                  <a:cubicBezTo>
                    <a:pt x="40" y="1"/>
                    <a:pt x="38" y="0"/>
                    <a:pt x="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4"/>
            <p:cNvSpPr/>
            <p:nvPr/>
          </p:nvSpPr>
          <p:spPr>
            <a:xfrm>
              <a:off x="716650" y="1718588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26" y="30"/>
                  </a:moveTo>
                  <a:cubicBezTo>
                    <a:pt x="229" y="30"/>
                    <a:pt x="233" y="30"/>
                    <a:pt x="237" y="30"/>
                  </a:cubicBezTo>
                  <a:lnTo>
                    <a:pt x="237" y="30"/>
                  </a:lnTo>
                  <a:cubicBezTo>
                    <a:pt x="238" y="69"/>
                    <a:pt x="249" y="105"/>
                    <a:pt x="267" y="137"/>
                  </a:cubicBezTo>
                  <a:lnTo>
                    <a:pt x="267" y="137"/>
                  </a:lnTo>
                  <a:cubicBezTo>
                    <a:pt x="266" y="163"/>
                    <a:pt x="259" y="189"/>
                    <a:pt x="245" y="213"/>
                  </a:cubicBezTo>
                  <a:cubicBezTo>
                    <a:pt x="224" y="247"/>
                    <a:pt x="188" y="268"/>
                    <a:pt x="151" y="268"/>
                  </a:cubicBezTo>
                  <a:cubicBezTo>
                    <a:pt x="131" y="268"/>
                    <a:pt x="111" y="262"/>
                    <a:pt x="94" y="248"/>
                  </a:cubicBezTo>
                  <a:cubicBezTo>
                    <a:pt x="50" y="211"/>
                    <a:pt x="33" y="140"/>
                    <a:pt x="67" y="91"/>
                  </a:cubicBezTo>
                  <a:cubicBezTo>
                    <a:pt x="103" y="36"/>
                    <a:pt x="167" y="30"/>
                    <a:pt x="226" y="30"/>
                  </a:cubicBezTo>
                  <a:close/>
                  <a:moveTo>
                    <a:pt x="234" y="1"/>
                  </a:moveTo>
                  <a:cubicBezTo>
                    <a:pt x="178" y="1"/>
                    <a:pt x="122" y="7"/>
                    <a:pt x="73" y="42"/>
                  </a:cubicBezTo>
                  <a:cubicBezTo>
                    <a:pt x="26" y="76"/>
                    <a:pt x="1" y="135"/>
                    <a:pt x="18" y="196"/>
                  </a:cubicBezTo>
                  <a:cubicBezTo>
                    <a:pt x="37" y="263"/>
                    <a:pt x="90" y="295"/>
                    <a:pt x="145" y="295"/>
                  </a:cubicBezTo>
                  <a:cubicBezTo>
                    <a:pt x="196" y="295"/>
                    <a:pt x="250" y="268"/>
                    <a:pt x="280" y="218"/>
                  </a:cubicBezTo>
                  <a:cubicBezTo>
                    <a:pt x="288" y="206"/>
                    <a:pt x="293" y="193"/>
                    <a:pt x="298" y="179"/>
                  </a:cubicBezTo>
                  <a:lnTo>
                    <a:pt x="298" y="179"/>
                  </a:lnTo>
                  <a:cubicBezTo>
                    <a:pt x="339" y="225"/>
                    <a:pt x="396" y="254"/>
                    <a:pt x="457" y="254"/>
                  </a:cubicBezTo>
                  <a:cubicBezTo>
                    <a:pt x="464" y="254"/>
                    <a:pt x="472" y="254"/>
                    <a:pt x="480" y="253"/>
                  </a:cubicBezTo>
                  <a:cubicBezTo>
                    <a:pt x="498" y="250"/>
                    <a:pt x="507" y="226"/>
                    <a:pt x="488" y="226"/>
                  </a:cubicBezTo>
                  <a:cubicBezTo>
                    <a:pt x="486" y="226"/>
                    <a:pt x="485" y="226"/>
                    <a:pt x="483" y="226"/>
                  </a:cubicBezTo>
                  <a:cubicBezTo>
                    <a:pt x="477" y="227"/>
                    <a:pt x="471" y="227"/>
                    <a:pt x="466" y="227"/>
                  </a:cubicBezTo>
                  <a:cubicBezTo>
                    <a:pt x="402" y="227"/>
                    <a:pt x="341" y="186"/>
                    <a:pt x="306" y="128"/>
                  </a:cubicBezTo>
                  <a:lnTo>
                    <a:pt x="306" y="128"/>
                  </a:lnTo>
                  <a:cubicBezTo>
                    <a:pt x="307" y="91"/>
                    <a:pt x="297" y="53"/>
                    <a:pt x="280" y="21"/>
                  </a:cubicBezTo>
                  <a:lnTo>
                    <a:pt x="280" y="21"/>
                  </a:lnTo>
                  <a:cubicBezTo>
                    <a:pt x="280" y="20"/>
                    <a:pt x="281" y="20"/>
                    <a:pt x="281" y="19"/>
                  </a:cubicBezTo>
                  <a:cubicBezTo>
                    <a:pt x="285" y="9"/>
                    <a:pt x="279" y="1"/>
                    <a:pt x="271" y="1"/>
                  </a:cubicBezTo>
                  <a:cubicBezTo>
                    <a:pt x="259" y="1"/>
                    <a:pt x="246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4"/>
            <p:cNvSpPr/>
            <p:nvPr/>
          </p:nvSpPr>
          <p:spPr>
            <a:xfrm>
              <a:off x="784775" y="1665188"/>
              <a:ext cx="10450" cy="10425"/>
            </a:xfrm>
            <a:custGeom>
              <a:avLst/>
              <a:gdLst/>
              <a:ahLst/>
              <a:cxnLst/>
              <a:rect l="l" t="t" r="r" b="b"/>
              <a:pathLst>
                <a:path w="418" h="417" extrusionOk="0">
                  <a:moveTo>
                    <a:pt x="30" y="1"/>
                  </a:moveTo>
                  <a:cubicBezTo>
                    <a:pt x="19" y="1"/>
                    <a:pt x="1" y="9"/>
                    <a:pt x="3" y="19"/>
                  </a:cubicBezTo>
                  <a:cubicBezTo>
                    <a:pt x="34" y="124"/>
                    <a:pt x="65" y="231"/>
                    <a:pt x="96" y="335"/>
                  </a:cubicBezTo>
                  <a:cubicBezTo>
                    <a:pt x="98" y="340"/>
                    <a:pt x="102" y="342"/>
                    <a:pt x="107" y="342"/>
                  </a:cubicBezTo>
                  <a:cubicBezTo>
                    <a:pt x="117" y="342"/>
                    <a:pt x="129" y="335"/>
                    <a:pt x="133" y="330"/>
                  </a:cubicBezTo>
                  <a:cubicBezTo>
                    <a:pt x="164" y="281"/>
                    <a:pt x="200" y="217"/>
                    <a:pt x="256" y="200"/>
                  </a:cubicBezTo>
                  <a:cubicBezTo>
                    <a:pt x="264" y="197"/>
                    <a:pt x="272" y="195"/>
                    <a:pt x="281" y="195"/>
                  </a:cubicBezTo>
                  <a:cubicBezTo>
                    <a:pt x="317" y="195"/>
                    <a:pt x="357" y="219"/>
                    <a:pt x="368" y="258"/>
                  </a:cubicBezTo>
                  <a:cubicBezTo>
                    <a:pt x="384" y="318"/>
                    <a:pt x="329" y="362"/>
                    <a:pt x="285" y="380"/>
                  </a:cubicBezTo>
                  <a:cubicBezTo>
                    <a:pt x="256" y="390"/>
                    <a:pt x="225" y="394"/>
                    <a:pt x="194" y="394"/>
                  </a:cubicBezTo>
                  <a:cubicBezTo>
                    <a:pt x="155" y="394"/>
                    <a:pt x="115" y="387"/>
                    <a:pt x="79" y="375"/>
                  </a:cubicBezTo>
                  <a:cubicBezTo>
                    <a:pt x="78" y="374"/>
                    <a:pt x="76" y="374"/>
                    <a:pt x="75" y="374"/>
                  </a:cubicBezTo>
                  <a:cubicBezTo>
                    <a:pt x="62" y="374"/>
                    <a:pt x="36" y="391"/>
                    <a:pt x="55" y="396"/>
                  </a:cubicBezTo>
                  <a:cubicBezTo>
                    <a:pt x="95" y="409"/>
                    <a:pt x="137" y="416"/>
                    <a:pt x="179" y="416"/>
                  </a:cubicBezTo>
                  <a:cubicBezTo>
                    <a:pt x="206" y="416"/>
                    <a:pt x="233" y="413"/>
                    <a:pt x="260" y="408"/>
                  </a:cubicBezTo>
                  <a:cubicBezTo>
                    <a:pt x="309" y="397"/>
                    <a:pt x="363" y="371"/>
                    <a:pt x="391" y="324"/>
                  </a:cubicBezTo>
                  <a:cubicBezTo>
                    <a:pt x="417" y="280"/>
                    <a:pt x="409" y="226"/>
                    <a:pt x="370" y="196"/>
                  </a:cubicBezTo>
                  <a:cubicBezTo>
                    <a:pt x="347" y="180"/>
                    <a:pt x="319" y="171"/>
                    <a:pt x="291" y="171"/>
                  </a:cubicBezTo>
                  <a:cubicBezTo>
                    <a:pt x="272" y="171"/>
                    <a:pt x="253" y="175"/>
                    <a:pt x="236" y="182"/>
                  </a:cubicBezTo>
                  <a:cubicBezTo>
                    <a:pt x="188" y="202"/>
                    <a:pt x="153" y="243"/>
                    <a:pt x="122" y="287"/>
                  </a:cubicBezTo>
                  <a:lnTo>
                    <a:pt x="122" y="287"/>
                  </a:lnTo>
                  <a:cubicBezTo>
                    <a:pt x="95" y="194"/>
                    <a:pt x="67" y="100"/>
                    <a:pt x="39" y="6"/>
                  </a:cubicBezTo>
                  <a:cubicBezTo>
                    <a:pt x="39" y="2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4"/>
            <p:cNvSpPr/>
            <p:nvPr/>
          </p:nvSpPr>
          <p:spPr>
            <a:xfrm>
              <a:off x="1139950" y="1698588"/>
              <a:ext cx="33325" cy="20625"/>
            </a:xfrm>
            <a:custGeom>
              <a:avLst/>
              <a:gdLst/>
              <a:ahLst/>
              <a:cxnLst/>
              <a:rect l="l" t="t" r="r" b="b"/>
              <a:pathLst>
                <a:path w="1333" h="825" extrusionOk="0">
                  <a:moveTo>
                    <a:pt x="624" y="14"/>
                  </a:moveTo>
                  <a:cubicBezTo>
                    <a:pt x="612" y="19"/>
                    <a:pt x="597" y="27"/>
                    <a:pt x="611" y="27"/>
                  </a:cubicBezTo>
                  <a:cubicBezTo>
                    <a:pt x="819" y="35"/>
                    <a:pt x="1074" y="50"/>
                    <a:pt x="1209" y="252"/>
                  </a:cubicBezTo>
                  <a:cubicBezTo>
                    <a:pt x="1260" y="327"/>
                    <a:pt x="1292" y="424"/>
                    <a:pt x="1281" y="520"/>
                  </a:cubicBezTo>
                  <a:cubicBezTo>
                    <a:pt x="1268" y="630"/>
                    <a:pt x="1192" y="710"/>
                    <a:pt x="1100" y="748"/>
                  </a:cubicBezTo>
                  <a:cubicBezTo>
                    <a:pt x="1002" y="788"/>
                    <a:pt x="896" y="794"/>
                    <a:pt x="793" y="803"/>
                  </a:cubicBezTo>
                  <a:cubicBezTo>
                    <a:pt x="755" y="806"/>
                    <a:pt x="717" y="808"/>
                    <a:pt x="678" y="808"/>
                  </a:cubicBezTo>
                  <a:cubicBezTo>
                    <a:pt x="597" y="808"/>
                    <a:pt x="515" y="800"/>
                    <a:pt x="437" y="774"/>
                  </a:cubicBezTo>
                  <a:cubicBezTo>
                    <a:pt x="261" y="718"/>
                    <a:pt x="91" y="532"/>
                    <a:pt x="120" y="317"/>
                  </a:cubicBezTo>
                  <a:cubicBezTo>
                    <a:pt x="137" y="188"/>
                    <a:pt x="234" y="92"/>
                    <a:pt x="345" y="56"/>
                  </a:cubicBezTo>
                  <a:cubicBezTo>
                    <a:pt x="404" y="38"/>
                    <a:pt x="467" y="35"/>
                    <a:pt x="526" y="24"/>
                  </a:cubicBezTo>
                  <a:cubicBezTo>
                    <a:pt x="560" y="18"/>
                    <a:pt x="592" y="15"/>
                    <a:pt x="624" y="14"/>
                  </a:cubicBezTo>
                  <a:close/>
                  <a:moveTo>
                    <a:pt x="642" y="0"/>
                  </a:moveTo>
                  <a:cubicBezTo>
                    <a:pt x="621" y="0"/>
                    <a:pt x="601" y="2"/>
                    <a:pt x="580" y="4"/>
                  </a:cubicBezTo>
                  <a:cubicBezTo>
                    <a:pt x="520" y="13"/>
                    <a:pt x="461" y="22"/>
                    <a:pt x="402" y="32"/>
                  </a:cubicBezTo>
                  <a:cubicBezTo>
                    <a:pt x="306" y="49"/>
                    <a:pt x="207" y="95"/>
                    <a:pt x="143" y="178"/>
                  </a:cubicBezTo>
                  <a:cubicBezTo>
                    <a:pt x="0" y="367"/>
                    <a:pt x="122" y="636"/>
                    <a:pt x="296" y="741"/>
                  </a:cubicBezTo>
                  <a:cubicBezTo>
                    <a:pt x="402" y="805"/>
                    <a:pt x="527" y="824"/>
                    <a:pt x="645" y="824"/>
                  </a:cubicBezTo>
                  <a:cubicBezTo>
                    <a:pt x="648" y="824"/>
                    <a:pt x="651" y="824"/>
                    <a:pt x="654" y="824"/>
                  </a:cubicBezTo>
                  <a:cubicBezTo>
                    <a:pt x="772" y="824"/>
                    <a:pt x="894" y="814"/>
                    <a:pt x="1009" y="788"/>
                  </a:cubicBezTo>
                  <a:cubicBezTo>
                    <a:pt x="1103" y="767"/>
                    <a:pt x="1201" y="729"/>
                    <a:pt x="1264" y="645"/>
                  </a:cubicBezTo>
                  <a:cubicBezTo>
                    <a:pt x="1327" y="560"/>
                    <a:pt x="1332" y="446"/>
                    <a:pt x="1299" y="346"/>
                  </a:cubicBezTo>
                  <a:cubicBezTo>
                    <a:pt x="1213" y="94"/>
                    <a:pt x="969" y="37"/>
                    <a:pt x="746" y="18"/>
                  </a:cubicBezTo>
                  <a:lnTo>
                    <a:pt x="746" y="18"/>
                  </a:lnTo>
                  <a:cubicBezTo>
                    <a:pt x="750" y="16"/>
                    <a:pt x="751" y="14"/>
                    <a:pt x="748" y="14"/>
                  </a:cubicBezTo>
                  <a:cubicBezTo>
                    <a:pt x="712" y="4"/>
                    <a:pt x="677" y="0"/>
                    <a:pt x="6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74"/>
            <p:cNvSpPr/>
            <p:nvPr/>
          </p:nvSpPr>
          <p:spPr>
            <a:xfrm>
              <a:off x="1141500" y="1744388"/>
              <a:ext cx="31575" cy="13000"/>
            </a:xfrm>
            <a:custGeom>
              <a:avLst/>
              <a:gdLst/>
              <a:ahLst/>
              <a:cxnLst/>
              <a:rect l="l" t="t" r="r" b="b"/>
              <a:pathLst>
                <a:path w="1263" h="520" extrusionOk="0">
                  <a:moveTo>
                    <a:pt x="47" y="1"/>
                  </a:moveTo>
                  <a:cubicBezTo>
                    <a:pt x="37" y="1"/>
                    <a:pt x="24" y="6"/>
                    <a:pt x="22" y="17"/>
                  </a:cubicBezTo>
                  <a:cubicBezTo>
                    <a:pt x="0" y="128"/>
                    <a:pt x="38" y="240"/>
                    <a:pt x="106" y="323"/>
                  </a:cubicBezTo>
                  <a:cubicBezTo>
                    <a:pt x="178" y="411"/>
                    <a:pt x="272" y="459"/>
                    <a:pt x="375" y="483"/>
                  </a:cubicBezTo>
                  <a:cubicBezTo>
                    <a:pt x="482" y="507"/>
                    <a:pt x="591" y="519"/>
                    <a:pt x="701" y="519"/>
                  </a:cubicBezTo>
                  <a:cubicBezTo>
                    <a:pt x="709" y="519"/>
                    <a:pt x="717" y="519"/>
                    <a:pt x="726" y="519"/>
                  </a:cubicBezTo>
                  <a:cubicBezTo>
                    <a:pt x="835" y="516"/>
                    <a:pt x="947" y="498"/>
                    <a:pt x="1044" y="442"/>
                  </a:cubicBezTo>
                  <a:cubicBezTo>
                    <a:pt x="1146" y="382"/>
                    <a:pt x="1219" y="284"/>
                    <a:pt x="1259" y="167"/>
                  </a:cubicBezTo>
                  <a:cubicBezTo>
                    <a:pt x="1263" y="155"/>
                    <a:pt x="1254" y="149"/>
                    <a:pt x="1244" y="149"/>
                  </a:cubicBezTo>
                  <a:cubicBezTo>
                    <a:pt x="1236" y="149"/>
                    <a:pt x="1226" y="154"/>
                    <a:pt x="1224" y="162"/>
                  </a:cubicBezTo>
                  <a:cubicBezTo>
                    <a:pt x="1190" y="258"/>
                    <a:pt x="1136" y="344"/>
                    <a:pt x="1054" y="401"/>
                  </a:cubicBezTo>
                  <a:cubicBezTo>
                    <a:pt x="969" y="460"/>
                    <a:pt x="866" y="481"/>
                    <a:pt x="766" y="486"/>
                  </a:cubicBezTo>
                  <a:cubicBezTo>
                    <a:pt x="743" y="487"/>
                    <a:pt x="719" y="488"/>
                    <a:pt x="695" y="488"/>
                  </a:cubicBezTo>
                  <a:cubicBezTo>
                    <a:pt x="609" y="488"/>
                    <a:pt x="524" y="478"/>
                    <a:pt x="439" y="463"/>
                  </a:cubicBezTo>
                  <a:cubicBezTo>
                    <a:pt x="339" y="443"/>
                    <a:pt x="247" y="413"/>
                    <a:pt x="171" y="338"/>
                  </a:cubicBezTo>
                  <a:cubicBezTo>
                    <a:pt x="86" y="255"/>
                    <a:pt x="34" y="136"/>
                    <a:pt x="59" y="12"/>
                  </a:cubicBezTo>
                  <a:cubicBezTo>
                    <a:pt x="61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74"/>
            <p:cNvSpPr/>
            <p:nvPr/>
          </p:nvSpPr>
          <p:spPr>
            <a:xfrm>
              <a:off x="1141750" y="1707413"/>
              <a:ext cx="950" cy="38075"/>
            </a:xfrm>
            <a:custGeom>
              <a:avLst/>
              <a:gdLst/>
              <a:ahLst/>
              <a:cxnLst/>
              <a:rect l="l" t="t" r="r" b="b"/>
              <a:pathLst>
                <a:path w="38" h="1523" extrusionOk="0">
                  <a:moveTo>
                    <a:pt x="24" y="1"/>
                  </a:moveTo>
                  <a:cubicBezTo>
                    <a:pt x="14" y="1"/>
                    <a:pt x="1" y="7"/>
                    <a:pt x="1" y="16"/>
                  </a:cubicBezTo>
                  <a:lnTo>
                    <a:pt x="1" y="1512"/>
                  </a:lnTo>
                  <a:cubicBezTo>
                    <a:pt x="1" y="1520"/>
                    <a:pt x="7" y="1523"/>
                    <a:pt x="15" y="1523"/>
                  </a:cubicBezTo>
                  <a:cubicBezTo>
                    <a:pt x="25" y="1523"/>
                    <a:pt x="38" y="1517"/>
                    <a:pt x="38" y="1508"/>
                  </a:cubicBezTo>
                  <a:lnTo>
                    <a:pt x="38" y="12"/>
                  </a:lnTo>
                  <a:cubicBezTo>
                    <a:pt x="38" y="4"/>
                    <a:pt x="32" y="1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4"/>
            <p:cNvSpPr/>
            <p:nvPr/>
          </p:nvSpPr>
          <p:spPr>
            <a:xfrm>
              <a:off x="1171825" y="1708713"/>
              <a:ext cx="1425" cy="39050"/>
            </a:xfrm>
            <a:custGeom>
              <a:avLst/>
              <a:gdLst/>
              <a:ahLst/>
              <a:cxnLst/>
              <a:rect l="l" t="t" r="r" b="b"/>
              <a:pathLst>
                <a:path w="57" h="1562" extrusionOk="0">
                  <a:moveTo>
                    <a:pt x="31" y="1"/>
                  </a:moveTo>
                  <a:cubicBezTo>
                    <a:pt x="20" y="1"/>
                    <a:pt x="0" y="6"/>
                    <a:pt x="0" y="13"/>
                  </a:cubicBezTo>
                  <a:cubicBezTo>
                    <a:pt x="0" y="422"/>
                    <a:pt x="11" y="831"/>
                    <a:pt x="16" y="1240"/>
                  </a:cubicBezTo>
                  <a:cubicBezTo>
                    <a:pt x="17" y="1347"/>
                    <a:pt x="19" y="1452"/>
                    <a:pt x="19" y="1559"/>
                  </a:cubicBezTo>
                  <a:cubicBezTo>
                    <a:pt x="19" y="1561"/>
                    <a:pt x="22" y="1561"/>
                    <a:pt x="27" y="1561"/>
                  </a:cubicBezTo>
                  <a:cubicBezTo>
                    <a:pt x="38" y="1561"/>
                    <a:pt x="56" y="1557"/>
                    <a:pt x="56" y="1548"/>
                  </a:cubicBezTo>
                  <a:cubicBezTo>
                    <a:pt x="56" y="1140"/>
                    <a:pt x="46" y="731"/>
                    <a:pt x="41" y="322"/>
                  </a:cubicBezTo>
                  <a:cubicBezTo>
                    <a:pt x="40" y="215"/>
                    <a:pt x="38" y="110"/>
                    <a:pt x="38" y="3"/>
                  </a:cubicBezTo>
                  <a:cubicBezTo>
                    <a:pt x="38" y="2"/>
                    <a:pt x="35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4"/>
            <p:cNvSpPr/>
            <p:nvPr/>
          </p:nvSpPr>
          <p:spPr>
            <a:xfrm>
              <a:off x="1143825" y="1740313"/>
              <a:ext cx="3500" cy="2350"/>
            </a:xfrm>
            <a:custGeom>
              <a:avLst/>
              <a:gdLst/>
              <a:ahLst/>
              <a:cxnLst/>
              <a:rect l="l" t="t" r="r" b="b"/>
              <a:pathLst>
                <a:path w="140" h="94" extrusionOk="0">
                  <a:moveTo>
                    <a:pt x="128" y="0"/>
                  </a:moveTo>
                  <a:cubicBezTo>
                    <a:pt x="127" y="0"/>
                    <a:pt x="126" y="1"/>
                    <a:pt x="126" y="1"/>
                  </a:cubicBezTo>
                  <a:cubicBezTo>
                    <a:pt x="116" y="2"/>
                    <a:pt x="107" y="5"/>
                    <a:pt x="101" y="10"/>
                  </a:cubicBezTo>
                  <a:cubicBezTo>
                    <a:pt x="69" y="36"/>
                    <a:pt x="37" y="62"/>
                    <a:pt x="6" y="88"/>
                  </a:cubicBezTo>
                  <a:cubicBezTo>
                    <a:pt x="0" y="92"/>
                    <a:pt x="7" y="93"/>
                    <a:pt x="11" y="93"/>
                  </a:cubicBezTo>
                  <a:cubicBezTo>
                    <a:pt x="12" y="93"/>
                    <a:pt x="13" y="93"/>
                    <a:pt x="14" y="93"/>
                  </a:cubicBezTo>
                  <a:cubicBezTo>
                    <a:pt x="23" y="93"/>
                    <a:pt x="33" y="90"/>
                    <a:pt x="39" y="84"/>
                  </a:cubicBezTo>
                  <a:cubicBezTo>
                    <a:pt x="71" y="58"/>
                    <a:pt x="104" y="32"/>
                    <a:pt x="135" y="6"/>
                  </a:cubicBezTo>
                  <a:cubicBezTo>
                    <a:pt x="140" y="2"/>
                    <a:pt x="133" y="0"/>
                    <a:pt x="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4"/>
            <p:cNvSpPr/>
            <p:nvPr/>
          </p:nvSpPr>
          <p:spPr>
            <a:xfrm>
              <a:off x="1151150" y="1737738"/>
              <a:ext cx="4525" cy="1350"/>
            </a:xfrm>
            <a:custGeom>
              <a:avLst/>
              <a:gdLst/>
              <a:ahLst/>
              <a:cxnLst/>
              <a:rect l="l" t="t" r="r" b="b"/>
              <a:pathLst>
                <a:path w="181" h="54" extrusionOk="0">
                  <a:moveTo>
                    <a:pt x="169" y="1"/>
                  </a:moveTo>
                  <a:cubicBezTo>
                    <a:pt x="165" y="1"/>
                    <a:pt x="161" y="1"/>
                    <a:pt x="159" y="1"/>
                  </a:cubicBezTo>
                  <a:cubicBezTo>
                    <a:pt x="112" y="12"/>
                    <a:pt x="66" y="24"/>
                    <a:pt x="19" y="34"/>
                  </a:cubicBezTo>
                  <a:cubicBezTo>
                    <a:pt x="14" y="36"/>
                    <a:pt x="0" y="41"/>
                    <a:pt x="2" y="48"/>
                  </a:cubicBezTo>
                  <a:cubicBezTo>
                    <a:pt x="3" y="53"/>
                    <a:pt x="7" y="54"/>
                    <a:pt x="12" y="54"/>
                  </a:cubicBezTo>
                  <a:cubicBezTo>
                    <a:pt x="16" y="54"/>
                    <a:pt x="21" y="53"/>
                    <a:pt x="23" y="52"/>
                  </a:cubicBezTo>
                  <a:cubicBezTo>
                    <a:pt x="70" y="42"/>
                    <a:pt x="116" y="30"/>
                    <a:pt x="163" y="20"/>
                  </a:cubicBezTo>
                  <a:cubicBezTo>
                    <a:pt x="168" y="19"/>
                    <a:pt x="181" y="14"/>
                    <a:pt x="179" y="5"/>
                  </a:cubicBezTo>
                  <a:cubicBezTo>
                    <a:pt x="179" y="2"/>
                    <a:pt x="174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4"/>
            <p:cNvSpPr/>
            <p:nvPr/>
          </p:nvSpPr>
          <p:spPr>
            <a:xfrm>
              <a:off x="1160325" y="1737763"/>
              <a:ext cx="5325" cy="750"/>
            </a:xfrm>
            <a:custGeom>
              <a:avLst/>
              <a:gdLst/>
              <a:ahLst/>
              <a:cxnLst/>
              <a:rect l="l" t="t" r="r" b="b"/>
              <a:pathLst>
                <a:path w="213" h="30" extrusionOk="0">
                  <a:moveTo>
                    <a:pt x="30" y="0"/>
                  </a:moveTo>
                  <a:cubicBezTo>
                    <a:pt x="22" y="0"/>
                    <a:pt x="10" y="3"/>
                    <a:pt x="5" y="11"/>
                  </a:cubicBezTo>
                  <a:cubicBezTo>
                    <a:pt x="1" y="20"/>
                    <a:pt x="10" y="23"/>
                    <a:pt x="15" y="23"/>
                  </a:cubicBezTo>
                  <a:cubicBezTo>
                    <a:pt x="71" y="25"/>
                    <a:pt x="126" y="26"/>
                    <a:pt x="182" y="29"/>
                  </a:cubicBezTo>
                  <a:cubicBezTo>
                    <a:pt x="190" y="29"/>
                    <a:pt x="202" y="26"/>
                    <a:pt x="207" y="19"/>
                  </a:cubicBezTo>
                  <a:cubicBezTo>
                    <a:pt x="212" y="11"/>
                    <a:pt x="203" y="9"/>
                    <a:pt x="197" y="8"/>
                  </a:cubicBezTo>
                  <a:cubicBezTo>
                    <a:pt x="141" y="4"/>
                    <a:pt x="86" y="3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4"/>
            <p:cNvSpPr/>
            <p:nvPr/>
          </p:nvSpPr>
          <p:spPr>
            <a:xfrm>
              <a:off x="1168325" y="1739613"/>
              <a:ext cx="2075" cy="1250"/>
            </a:xfrm>
            <a:custGeom>
              <a:avLst/>
              <a:gdLst/>
              <a:ahLst/>
              <a:cxnLst/>
              <a:rect l="l" t="t" r="r" b="b"/>
              <a:pathLst>
                <a:path w="83" h="50" extrusionOk="0">
                  <a:moveTo>
                    <a:pt x="30" y="0"/>
                  </a:moveTo>
                  <a:cubicBezTo>
                    <a:pt x="27" y="0"/>
                    <a:pt x="24" y="1"/>
                    <a:pt x="22" y="1"/>
                  </a:cubicBezTo>
                  <a:cubicBezTo>
                    <a:pt x="17" y="2"/>
                    <a:pt x="12" y="3"/>
                    <a:pt x="9" y="5"/>
                  </a:cubicBezTo>
                  <a:cubicBezTo>
                    <a:pt x="6" y="7"/>
                    <a:pt x="2" y="9"/>
                    <a:pt x="1" y="13"/>
                  </a:cubicBezTo>
                  <a:cubicBezTo>
                    <a:pt x="1" y="17"/>
                    <a:pt x="2" y="18"/>
                    <a:pt x="5" y="20"/>
                  </a:cubicBezTo>
                  <a:cubicBezTo>
                    <a:pt x="19" y="29"/>
                    <a:pt x="35" y="39"/>
                    <a:pt x="48" y="48"/>
                  </a:cubicBezTo>
                  <a:cubicBezTo>
                    <a:pt x="50" y="50"/>
                    <a:pt x="52" y="50"/>
                    <a:pt x="55" y="50"/>
                  </a:cubicBezTo>
                  <a:cubicBezTo>
                    <a:pt x="57" y="50"/>
                    <a:pt x="59" y="50"/>
                    <a:pt x="61" y="50"/>
                  </a:cubicBezTo>
                  <a:cubicBezTo>
                    <a:pt x="66" y="48"/>
                    <a:pt x="71" y="47"/>
                    <a:pt x="74" y="44"/>
                  </a:cubicBezTo>
                  <a:cubicBezTo>
                    <a:pt x="77" y="43"/>
                    <a:pt x="81" y="40"/>
                    <a:pt x="83" y="37"/>
                  </a:cubicBezTo>
                  <a:cubicBezTo>
                    <a:pt x="83" y="33"/>
                    <a:pt x="81" y="32"/>
                    <a:pt x="78" y="30"/>
                  </a:cubicBezTo>
                  <a:cubicBezTo>
                    <a:pt x="64" y="22"/>
                    <a:pt x="48" y="11"/>
                    <a:pt x="35" y="2"/>
                  </a:cubicBezTo>
                  <a:cubicBezTo>
                    <a:pt x="34" y="1"/>
                    <a:pt x="32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4"/>
            <p:cNvSpPr/>
            <p:nvPr/>
          </p:nvSpPr>
          <p:spPr>
            <a:xfrm>
              <a:off x="1156250" y="1708788"/>
              <a:ext cx="950" cy="38200"/>
            </a:xfrm>
            <a:custGeom>
              <a:avLst/>
              <a:gdLst/>
              <a:ahLst/>
              <a:cxnLst/>
              <a:rect l="l" t="t" r="r" b="b"/>
              <a:pathLst>
                <a:path w="38" h="1528" extrusionOk="0">
                  <a:moveTo>
                    <a:pt x="22" y="1"/>
                  </a:moveTo>
                  <a:cubicBezTo>
                    <a:pt x="12" y="1"/>
                    <a:pt x="0" y="7"/>
                    <a:pt x="0" y="18"/>
                  </a:cubicBezTo>
                  <a:lnTo>
                    <a:pt x="0" y="1514"/>
                  </a:lnTo>
                  <a:cubicBezTo>
                    <a:pt x="0" y="1524"/>
                    <a:pt x="8" y="1528"/>
                    <a:pt x="16" y="1528"/>
                  </a:cubicBezTo>
                  <a:cubicBezTo>
                    <a:pt x="26" y="1528"/>
                    <a:pt x="38" y="1522"/>
                    <a:pt x="38" y="1511"/>
                  </a:cubicBezTo>
                  <a:lnTo>
                    <a:pt x="38" y="14"/>
                  </a:lnTo>
                  <a:cubicBezTo>
                    <a:pt x="38" y="5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4"/>
            <p:cNvSpPr/>
            <p:nvPr/>
          </p:nvSpPr>
          <p:spPr>
            <a:xfrm>
              <a:off x="1155900" y="1746613"/>
              <a:ext cx="16600" cy="475"/>
            </a:xfrm>
            <a:custGeom>
              <a:avLst/>
              <a:gdLst/>
              <a:ahLst/>
              <a:cxnLst/>
              <a:rect l="l" t="t" r="r" b="b"/>
              <a:pathLst>
                <a:path w="664" h="19" extrusionOk="0">
                  <a:moveTo>
                    <a:pt x="41" y="0"/>
                  </a:moveTo>
                  <a:cubicBezTo>
                    <a:pt x="30" y="0"/>
                    <a:pt x="1" y="19"/>
                    <a:pt x="26" y="19"/>
                  </a:cubicBezTo>
                  <a:lnTo>
                    <a:pt x="623" y="19"/>
                  </a:lnTo>
                  <a:cubicBezTo>
                    <a:pt x="635" y="19"/>
                    <a:pt x="663" y="0"/>
                    <a:pt x="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4"/>
            <p:cNvSpPr/>
            <p:nvPr/>
          </p:nvSpPr>
          <p:spPr>
            <a:xfrm>
              <a:off x="1177900" y="1742613"/>
              <a:ext cx="4400" cy="5475"/>
            </a:xfrm>
            <a:custGeom>
              <a:avLst/>
              <a:gdLst/>
              <a:ahLst/>
              <a:cxnLst/>
              <a:rect l="l" t="t" r="r" b="b"/>
              <a:pathLst>
                <a:path w="176" h="219" extrusionOk="0">
                  <a:moveTo>
                    <a:pt x="107" y="1"/>
                  </a:moveTo>
                  <a:cubicBezTo>
                    <a:pt x="106" y="1"/>
                    <a:pt x="105" y="1"/>
                    <a:pt x="104" y="1"/>
                  </a:cubicBezTo>
                  <a:cubicBezTo>
                    <a:pt x="56" y="6"/>
                    <a:pt x="11" y="50"/>
                    <a:pt x="6" y="105"/>
                  </a:cubicBezTo>
                  <a:cubicBezTo>
                    <a:pt x="1" y="157"/>
                    <a:pt x="36" y="202"/>
                    <a:pt x="79" y="214"/>
                  </a:cubicBezTo>
                  <a:cubicBezTo>
                    <a:pt x="90" y="217"/>
                    <a:pt x="100" y="219"/>
                    <a:pt x="110" y="219"/>
                  </a:cubicBezTo>
                  <a:cubicBezTo>
                    <a:pt x="128" y="219"/>
                    <a:pt x="145" y="214"/>
                    <a:pt x="161" y="205"/>
                  </a:cubicBezTo>
                  <a:cubicBezTo>
                    <a:pt x="167" y="202"/>
                    <a:pt x="176" y="192"/>
                    <a:pt x="171" y="184"/>
                  </a:cubicBezTo>
                  <a:cubicBezTo>
                    <a:pt x="168" y="180"/>
                    <a:pt x="163" y="179"/>
                    <a:pt x="158" y="179"/>
                  </a:cubicBezTo>
                  <a:cubicBezTo>
                    <a:pt x="153" y="179"/>
                    <a:pt x="149" y="180"/>
                    <a:pt x="146" y="182"/>
                  </a:cubicBezTo>
                  <a:cubicBezTo>
                    <a:pt x="145" y="183"/>
                    <a:pt x="142" y="184"/>
                    <a:pt x="140" y="184"/>
                  </a:cubicBezTo>
                  <a:cubicBezTo>
                    <a:pt x="139" y="184"/>
                    <a:pt x="139" y="186"/>
                    <a:pt x="138" y="186"/>
                  </a:cubicBezTo>
                  <a:cubicBezTo>
                    <a:pt x="138" y="186"/>
                    <a:pt x="138" y="186"/>
                    <a:pt x="138" y="186"/>
                  </a:cubicBezTo>
                  <a:cubicBezTo>
                    <a:pt x="137" y="186"/>
                    <a:pt x="138" y="186"/>
                    <a:pt x="138" y="186"/>
                  </a:cubicBezTo>
                  <a:lnTo>
                    <a:pt x="138" y="186"/>
                  </a:lnTo>
                  <a:cubicBezTo>
                    <a:pt x="138" y="186"/>
                    <a:pt x="137" y="186"/>
                    <a:pt x="136" y="186"/>
                  </a:cubicBezTo>
                  <a:cubicBezTo>
                    <a:pt x="135" y="187"/>
                    <a:pt x="133" y="187"/>
                    <a:pt x="131" y="187"/>
                  </a:cubicBezTo>
                  <a:cubicBezTo>
                    <a:pt x="130" y="187"/>
                    <a:pt x="129" y="187"/>
                    <a:pt x="129" y="188"/>
                  </a:cubicBezTo>
                  <a:lnTo>
                    <a:pt x="128" y="188"/>
                  </a:lnTo>
                  <a:cubicBezTo>
                    <a:pt x="124" y="189"/>
                    <a:pt x="121" y="189"/>
                    <a:pt x="118" y="189"/>
                  </a:cubicBezTo>
                  <a:cubicBezTo>
                    <a:pt x="114" y="189"/>
                    <a:pt x="110" y="188"/>
                    <a:pt x="104" y="187"/>
                  </a:cubicBezTo>
                  <a:cubicBezTo>
                    <a:pt x="90" y="183"/>
                    <a:pt x="74" y="176"/>
                    <a:pt x="64" y="162"/>
                  </a:cubicBezTo>
                  <a:cubicBezTo>
                    <a:pt x="40" y="134"/>
                    <a:pt x="38" y="90"/>
                    <a:pt x="61" y="59"/>
                  </a:cubicBezTo>
                  <a:cubicBezTo>
                    <a:pt x="67" y="50"/>
                    <a:pt x="73" y="43"/>
                    <a:pt x="81" y="38"/>
                  </a:cubicBezTo>
                  <a:cubicBezTo>
                    <a:pt x="88" y="34"/>
                    <a:pt x="95" y="31"/>
                    <a:pt x="103" y="31"/>
                  </a:cubicBezTo>
                  <a:cubicBezTo>
                    <a:pt x="110" y="29"/>
                    <a:pt x="123" y="24"/>
                    <a:pt x="124" y="13"/>
                  </a:cubicBezTo>
                  <a:cubicBezTo>
                    <a:pt x="123" y="4"/>
                    <a:pt x="113" y="1"/>
                    <a:pt x="1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4"/>
            <p:cNvSpPr/>
            <p:nvPr/>
          </p:nvSpPr>
          <p:spPr>
            <a:xfrm>
              <a:off x="973175" y="1658313"/>
              <a:ext cx="70125" cy="62750"/>
            </a:xfrm>
            <a:custGeom>
              <a:avLst/>
              <a:gdLst/>
              <a:ahLst/>
              <a:cxnLst/>
              <a:rect l="l" t="t" r="r" b="b"/>
              <a:pathLst>
                <a:path w="2805" h="2510" extrusionOk="0">
                  <a:moveTo>
                    <a:pt x="1256" y="1"/>
                  </a:moveTo>
                  <a:cubicBezTo>
                    <a:pt x="1247" y="1"/>
                    <a:pt x="1237" y="7"/>
                    <a:pt x="1234" y="14"/>
                  </a:cubicBezTo>
                  <a:cubicBezTo>
                    <a:pt x="931" y="633"/>
                    <a:pt x="629" y="1253"/>
                    <a:pt x="327" y="1873"/>
                  </a:cubicBezTo>
                  <a:cubicBezTo>
                    <a:pt x="241" y="2049"/>
                    <a:pt x="155" y="2226"/>
                    <a:pt x="69" y="2402"/>
                  </a:cubicBezTo>
                  <a:cubicBezTo>
                    <a:pt x="64" y="2413"/>
                    <a:pt x="73" y="2418"/>
                    <a:pt x="83" y="2418"/>
                  </a:cubicBezTo>
                  <a:cubicBezTo>
                    <a:pt x="92" y="2418"/>
                    <a:pt x="102" y="2414"/>
                    <a:pt x="105" y="2406"/>
                  </a:cubicBezTo>
                  <a:cubicBezTo>
                    <a:pt x="409" y="1786"/>
                    <a:pt x="710" y="1167"/>
                    <a:pt x="1012" y="547"/>
                  </a:cubicBezTo>
                  <a:cubicBezTo>
                    <a:pt x="1095" y="380"/>
                    <a:pt x="1176" y="212"/>
                    <a:pt x="1258" y="46"/>
                  </a:cubicBezTo>
                  <a:lnTo>
                    <a:pt x="1258" y="46"/>
                  </a:lnTo>
                  <a:cubicBezTo>
                    <a:pt x="1745" y="548"/>
                    <a:pt x="2149" y="1144"/>
                    <a:pt x="2490" y="1773"/>
                  </a:cubicBezTo>
                  <a:cubicBezTo>
                    <a:pt x="2584" y="1946"/>
                    <a:pt x="2675" y="2123"/>
                    <a:pt x="2758" y="2302"/>
                  </a:cubicBezTo>
                  <a:lnTo>
                    <a:pt x="2758" y="2302"/>
                  </a:lnTo>
                  <a:cubicBezTo>
                    <a:pt x="2188" y="2431"/>
                    <a:pt x="1607" y="2479"/>
                    <a:pt x="1026" y="2479"/>
                  </a:cubicBezTo>
                  <a:cubicBezTo>
                    <a:pt x="898" y="2479"/>
                    <a:pt x="770" y="2477"/>
                    <a:pt x="643" y="2472"/>
                  </a:cubicBezTo>
                  <a:cubicBezTo>
                    <a:pt x="441" y="2466"/>
                    <a:pt x="239" y="2453"/>
                    <a:pt x="37" y="2438"/>
                  </a:cubicBezTo>
                  <a:cubicBezTo>
                    <a:pt x="37" y="2438"/>
                    <a:pt x="36" y="2438"/>
                    <a:pt x="36" y="2438"/>
                  </a:cubicBezTo>
                  <a:cubicBezTo>
                    <a:pt x="18" y="2438"/>
                    <a:pt x="0" y="2466"/>
                    <a:pt x="24" y="2468"/>
                  </a:cubicBezTo>
                  <a:cubicBezTo>
                    <a:pt x="359" y="2493"/>
                    <a:pt x="695" y="2509"/>
                    <a:pt x="1031" y="2509"/>
                  </a:cubicBezTo>
                  <a:cubicBezTo>
                    <a:pt x="1419" y="2509"/>
                    <a:pt x="1806" y="2488"/>
                    <a:pt x="2191" y="2434"/>
                  </a:cubicBezTo>
                  <a:cubicBezTo>
                    <a:pt x="2391" y="2407"/>
                    <a:pt x="2590" y="2371"/>
                    <a:pt x="2786" y="2325"/>
                  </a:cubicBezTo>
                  <a:cubicBezTo>
                    <a:pt x="2796" y="2323"/>
                    <a:pt x="2805" y="2314"/>
                    <a:pt x="2800" y="2303"/>
                  </a:cubicBezTo>
                  <a:cubicBezTo>
                    <a:pt x="2486" y="1639"/>
                    <a:pt x="2112" y="1005"/>
                    <a:pt x="1659" y="446"/>
                  </a:cubicBezTo>
                  <a:cubicBezTo>
                    <a:pt x="1535" y="292"/>
                    <a:pt x="1403" y="144"/>
                    <a:pt x="1266" y="5"/>
                  </a:cubicBezTo>
                  <a:cubicBezTo>
                    <a:pt x="1263" y="2"/>
                    <a:pt x="1260" y="1"/>
                    <a:pt x="1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4"/>
            <p:cNvSpPr/>
            <p:nvPr/>
          </p:nvSpPr>
          <p:spPr>
            <a:xfrm>
              <a:off x="975375" y="1718913"/>
              <a:ext cx="1625" cy="500"/>
            </a:xfrm>
            <a:custGeom>
              <a:avLst/>
              <a:gdLst/>
              <a:ahLst/>
              <a:cxnLst/>
              <a:rect l="l" t="t" r="r" b="b"/>
              <a:pathLst>
                <a:path w="65" h="20" extrusionOk="0">
                  <a:moveTo>
                    <a:pt x="41" y="1"/>
                  </a:moveTo>
                  <a:cubicBezTo>
                    <a:pt x="29" y="2"/>
                    <a:pt x="1" y="19"/>
                    <a:pt x="26" y="19"/>
                  </a:cubicBezTo>
                  <a:cubicBezTo>
                    <a:pt x="37" y="19"/>
                    <a:pt x="65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4"/>
            <p:cNvSpPr/>
            <p:nvPr/>
          </p:nvSpPr>
          <p:spPr>
            <a:xfrm>
              <a:off x="978500" y="1712713"/>
              <a:ext cx="6725" cy="3700"/>
            </a:xfrm>
            <a:custGeom>
              <a:avLst/>
              <a:gdLst/>
              <a:ahLst/>
              <a:cxnLst/>
              <a:rect l="l" t="t" r="r" b="b"/>
              <a:pathLst>
                <a:path w="269" h="148" extrusionOk="0">
                  <a:moveTo>
                    <a:pt x="253" y="0"/>
                  </a:moveTo>
                  <a:cubicBezTo>
                    <a:pt x="247" y="0"/>
                    <a:pt x="240" y="4"/>
                    <a:pt x="235" y="7"/>
                  </a:cubicBezTo>
                  <a:cubicBezTo>
                    <a:pt x="160" y="48"/>
                    <a:pt x="85" y="88"/>
                    <a:pt x="10" y="130"/>
                  </a:cubicBezTo>
                  <a:cubicBezTo>
                    <a:pt x="5" y="132"/>
                    <a:pt x="0" y="140"/>
                    <a:pt x="6" y="145"/>
                  </a:cubicBezTo>
                  <a:cubicBezTo>
                    <a:pt x="8" y="147"/>
                    <a:pt x="11" y="147"/>
                    <a:pt x="13" y="147"/>
                  </a:cubicBezTo>
                  <a:cubicBezTo>
                    <a:pt x="19" y="147"/>
                    <a:pt x="27" y="144"/>
                    <a:pt x="32" y="141"/>
                  </a:cubicBezTo>
                  <a:cubicBezTo>
                    <a:pt x="108" y="100"/>
                    <a:pt x="182" y="59"/>
                    <a:pt x="258" y="18"/>
                  </a:cubicBezTo>
                  <a:cubicBezTo>
                    <a:pt x="263" y="16"/>
                    <a:pt x="268" y="8"/>
                    <a:pt x="261" y="2"/>
                  </a:cubicBezTo>
                  <a:cubicBezTo>
                    <a:pt x="259" y="1"/>
                    <a:pt x="256" y="0"/>
                    <a:pt x="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4"/>
            <p:cNvSpPr/>
            <p:nvPr/>
          </p:nvSpPr>
          <p:spPr>
            <a:xfrm>
              <a:off x="988325" y="1705563"/>
              <a:ext cx="6500" cy="4775"/>
            </a:xfrm>
            <a:custGeom>
              <a:avLst/>
              <a:gdLst/>
              <a:ahLst/>
              <a:cxnLst/>
              <a:rect l="l" t="t" r="r" b="b"/>
              <a:pathLst>
                <a:path w="260" h="191" extrusionOk="0">
                  <a:moveTo>
                    <a:pt x="242" y="1"/>
                  </a:moveTo>
                  <a:cubicBezTo>
                    <a:pt x="236" y="1"/>
                    <a:pt x="229" y="4"/>
                    <a:pt x="224" y="7"/>
                  </a:cubicBezTo>
                  <a:cubicBezTo>
                    <a:pt x="153" y="60"/>
                    <a:pt x="82" y="113"/>
                    <a:pt x="10" y="166"/>
                  </a:cubicBezTo>
                  <a:cubicBezTo>
                    <a:pt x="2" y="171"/>
                    <a:pt x="0" y="182"/>
                    <a:pt x="8" y="188"/>
                  </a:cubicBezTo>
                  <a:cubicBezTo>
                    <a:pt x="11" y="190"/>
                    <a:pt x="14" y="191"/>
                    <a:pt x="18" y="191"/>
                  </a:cubicBezTo>
                  <a:cubicBezTo>
                    <a:pt x="24" y="191"/>
                    <a:pt x="30" y="188"/>
                    <a:pt x="36" y="185"/>
                  </a:cubicBezTo>
                  <a:cubicBezTo>
                    <a:pt x="106" y="132"/>
                    <a:pt x="177" y="77"/>
                    <a:pt x="250" y="24"/>
                  </a:cubicBezTo>
                  <a:cubicBezTo>
                    <a:pt x="256" y="19"/>
                    <a:pt x="259" y="9"/>
                    <a:pt x="251" y="4"/>
                  </a:cubicBezTo>
                  <a:cubicBezTo>
                    <a:pt x="248" y="2"/>
                    <a:pt x="24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4"/>
            <p:cNvSpPr/>
            <p:nvPr/>
          </p:nvSpPr>
          <p:spPr>
            <a:xfrm>
              <a:off x="997150" y="1698463"/>
              <a:ext cx="5800" cy="4150"/>
            </a:xfrm>
            <a:custGeom>
              <a:avLst/>
              <a:gdLst/>
              <a:ahLst/>
              <a:cxnLst/>
              <a:rect l="l" t="t" r="r" b="b"/>
              <a:pathLst>
                <a:path w="232" h="166" extrusionOk="0">
                  <a:moveTo>
                    <a:pt x="217" y="0"/>
                  </a:moveTo>
                  <a:cubicBezTo>
                    <a:pt x="210" y="0"/>
                    <a:pt x="201" y="4"/>
                    <a:pt x="196" y="8"/>
                  </a:cubicBezTo>
                  <a:cubicBezTo>
                    <a:pt x="132" y="58"/>
                    <a:pt x="71" y="106"/>
                    <a:pt x="7" y="154"/>
                  </a:cubicBezTo>
                  <a:cubicBezTo>
                    <a:pt x="0" y="159"/>
                    <a:pt x="3" y="164"/>
                    <a:pt x="10" y="165"/>
                  </a:cubicBezTo>
                  <a:cubicBezTo>
                    <a:pt x="11" y="165"/>
                    <a:pt x="12" y="165"/>
                    <a:pt x="14" y="165"/>
                  </a:cubicBezTo>
                  <a:cubicBezTo>
                    <a:pt x="21" y="165"/>
                    <a:pt x="29" y="162"/>
                    <a:pt x="36" y="157"/>
                  </a:cubicBezTo>
                  <a:cubicBezTo>
                    <a:pt x="99" y="108"/>
                    <a:pt x="161" y="60"/>
                    <a:pt x="224" y="11"/>
                  </a:cubicBezTo>
                  <a:cubicBezTo>
                    <a:pt x="231" y="6"/>
                    <a:pt x="228" y="2"/>
                    <a:pt x="222" y="1"/>
                  </a:cubicBezTo>
                  <a:cubicBezTo>
                    <a:pt x="220" y="1"/>
                    <a:pt x="219" y="0"/>
                    <a:pt x="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4"/>
            <p:cNvSpPr/>
            <p:nvPr/>
          </p:nvSpPr>
          <p:spPr>
            <a:xfrm>
              <a:off x="1017300" y="1698988"/>
              <a:ext cx="5125" cy="3275"/>
            </a:xfrm>
            <a:custGeom>
              <a:avLst/>
              <a:gdLst/>
              <a:ahLst/>
              <a:cxnLst/>
              <a:rect l="l" t="t" r="r" b="b"/>
              <a:pathLst>
                <a:path w="205" h="131" extrusionOk="0">
                  <a:moveTo>
                    <a:pt x="28" y="1"/>
                  </a:moveTo>
                  <a:cubicBezTo>
                    <a:pt x="22" y="1"/>
                    <a:pt x="15" y="3"/>
                    <a:pt x="11" y="7"/>
                  </a:cubicBezTo>
                  <a:cubicBezTo>
                    <a:pt x="6" y="12"/>
                    <a:pt x="1" y="23"/>
                    <a:pt x="10" y="29"/>
                  </a:cubicBezTo>
                  <a:cubicBezTo>
                    <a:pt x="63" y="61"/>
                    <a:pt x="116" y="95"/>
                    <a:pt x="167" y="127"/>
                  </a:cubicBezTo>
                  <a:cubicBezTo>
                    <a:pt x="171" y="129"/>
                    <a:pt x="175" y="130"/>
                    <a:pt x="179" y="130"/>
                  </a:cubicBezTo>
                  <a:cubicBezTo>
                    <a:pt x="185" y="130"/>
                    <a:pt x="190" y="128"/>
                    <a:pt x="194" y="125"/>
                  </a:cubicBezTo>
                  <a:cubicBezTo>
                    <a:pt x="199" y="120"/>
                    <a:pt x="205" y="107"/>
                    <a:pt x="196" y="102"/>
                  </a:cubicBezTo>
                  <a:cubicBezTo>
                    <a:pt x="143" y="70"/>
                    <a:pt x="90" y="37"/>
                    <a:pt x="38" y="4"/>
                  </a:cubicBezTo>
                  <a:cubicBezTo>
                    <a:pt x="35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4"/>
            <p:cNvSpPr/>
            <p:nvPr/>
          </p:nvSpPr>
          <p:spPr>
            <a:xfrm>
              <a:off x="1024400" y="1704738"/>
              <a:ext cx="3725" cy="2425"/>
            </a:xfrm>
            <a:custGeom>
              <a:avLst/>
              <a:gdLst/>
              <a:ahLst/>
              <a:cxnLst/>
              <a:rect l="l" t="t" r="r" b="b"/>
              <a:pathLst>
                <a:path w="149" h="97" extrusionOk="0">
                  <a:moveTo>
                    <a:pt x="30" y="0"/>
                  </a:moveTo>
                  <a:cubicBezTo>
                    <a:pt x="25" y="0"/>
                    <a:pt x="21" y="1"/>
                    <a:pt x="17" y="4"/>
                  </a:cubicBezTo>
                  <a:cubicBezTo>
                    <a:pt x="14" y="5"/>
                    <a:pt x="0" y="14"/>
                    <a:pt x="7" y="19"/>
                  </a:cubicBezTo>
                  <a:lnTo>
                    <a:pt x="107" y="93"/>
                  </a:lnTo>
                  <a:cubicBezTo>
                    <a:pt x="110" y="95"/>
                    <a:pt x="115" y="96"/>
                    <a:pt x="119" y="96"/>
                  </a:cubicBezTo>
                  <a:cubicBezTo>
                    <a:pt x="123" y="96"/>
                    <a:pt x="128" y="95"/>
                    <a:pt x="132" y="93"/>
                  </a:cubicBezTo>
                  <a:cubicBezTo>
                    <a:pt x="135" y="92"/>
                    <a:pt x="148" y="82"/>
                    <a:pt x="142" y="77"/>
                  </a:cubicBezTo>
                  <a:lnTo>
                    <a:pt x="42" y="4"/>
                  </a:lnTo>
                  <a:cubicBezTo>
                    <a:pt x="38" y="1"/>
                    <a:pt x="34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4"/>
            <p:cNvSpPr/>
            <p:nvPr/>
          </p:nvSpPr>
          <p:spPr>
            <a:xfrm>
              <a:off x="1010725" y="1693663"/>
              <a:ext cx="3675" cy="2650"/>
            </a:xfrm>
            <a:custGeom>
              <a:avLst/>
              <a:gdLst/>
              <a:ahLst/>
              <a:cxnLst/>
              <a:rect l="l" t="t" r="r" b="b"/>
              <a:pathLst>
                <a:path w="147" h="106" extrusionOk="0">
                  <a:moveTo>
                    <a:pt x="26" y="0"/>
                  </a:moveTo>
                  <a:cubicBezTo>
                    <a:pt x="20" y="0"/>
                    <a:pt x="14" y="2"/>
                    <a:pt x="10" y="7"/>
                  </a:cubicBezTo>
                  <a:cubicBezTo>
                    <a:pt x="5" y="12"/>
                    <a:pt x="1" y="23"/>
                    <a:pt x="9" y="28"/>
                  </a:cubicBezTo>
                  <a:lnTo>
                    <a:pt x="109" y="102"/>
                  </a:lnTo>
                  <a:cubicBezTo>
                    <a:pt x="113" y="104"/>
                    <a:pt x="117" y="105"/>
                    <a:pt x="121" y="105"/>
                  </a:cubicBezTo>
                  <a:cubicBezTo>
                    <a:pt x="127" y="105"/>
                    <a:pt x="132" y="103"/>
                    <a:pt x="136" y="100"/>
                  </a:cubicBezTo>
                  <a:cubicBezTo>
                    <a:pt x="143" y="95"/>
                    <a:pt x="147" y="84"/>
                    <a:pt x="137" y="77"/>
                  </a:cubicBezTo>
                  <a:lnTo>
                    <a:pt x="37" y="4"/>
                  </a:lnTo>
                  <a:cubicBezTo>
                    <a:pt x="34" y="1"/>
                    <a:pt x="30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4"/>
            <p:cNvSpPr/>
            <p:nvPr/>
          </p:nvSpPr>
          <p:spPr>
            <a:xfrm>
              <a:off x="1005250" y="1693888"/>
              <a:ext cx="3700" cy="2475"/>
            </a:xfrm>
            <a:custGeom>
              <a:avLst/>
              <a:gdLst/>
              <a:ahLst/>
              <a:cxnLst/>
              <a:rect l="l" t="t" r="r" b="b"/>
              <a:pathLst>
                <a:path w="148" h="99" extrusionOk="0">
                  <a:moveTo>
                    <a:pt x="129" y="1"/>
                  </a:moveTo>
                  <a:cubicBezTo>
                    <a:pt x="123" y="1"/>
                    <a:pt x="117" y="3"/>
                    <a:pt x="112" y="6"/>
                  </a:cubicBezTo>
                  <a:cubicBezTo>
                    <a:pt x="79" y="31"/>
                    <a:pt x="45" y="57"/>
                    <a:pt x="12" y="82"/>
                  </a:cubicBezTo>
                  <a:cubicBezTo>
                    <a:pt x="7" y="86"/>
                    <a:pt x="0" y="93"/>
                    <a:pt x="9" y="97"/>
                  </a:cubicBezTo>
                  <a:cubicBezTo>
                    <a:pt x="11" y="98"/>
                    <a:pt x="14" y="99"/>
                    <a:pt x="17" y="99"/>
                  </a:cubicBezTo>
                  <a:cubicBezTo>
                    <a:pt x="24" y="99"/>
                    <a:pt x="30" y="96"/>
                    <a:pt x="35" y="93"/>
                  </a:cubicBezTo>
                  <a:cubicBezTo>
                    <a:pt x="69" y="68"/>
                    <a:pt x="102" y="42"/>
                    <a:pt x="136" y="18"/>
                  </a:cubicBezTo>
                  <a:cubicBezTo>
                    <a:pt x="141" y="14"/>
                    <a:pt x="147" y="6"/>
                    <a:pt x="138" y="3"/>
                  </a:cubicBezTo>
                  <a:cubicBezTo>
                    <a:pt x="135" y="1"/>
                    <a:pt x="132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74"/>
            <p:cNvSpPr/>
            <p:nvPr/>
          </p:nvSpPr>
          <p:spPr>
            <a:xfrm>
              <a:off x="1033400" y="1712163"/>
              <a:ext cx="6600" cy="3875"/>
            </a:xfrm>
            <a:custGeom>
              <a:avLst/>
              <a:gdLst/>
              <a:ahLst/>
              <a:cxnLst/>
              <a:rect l="l" t="t" r="r" b="b"/>
              <a:pathLst>
                <a:path w="264" h="155" extrusionOk="0">
                  <a:moveTo>
                    <a:pt x="34" y="1"/>
                  </a:moveTo>
                  <a:cubicBezTo>
                    <a:pt x="29" y="1"/>
                    <a:pt x="23" y="2"/>
                    <a:pt x="18" y="4"/>
                  </a:cubicBezTo>
                  <a:cubicBezTo>
                    <a:pt x="16" y="4"/>
                    <a:pt x="1" y="13"/>
                    <a:pt x="8" y="17"/>
                  </a:cubicBezTo>
                  <a:cubicBezTo>
                    <a:pt x="78" y="62"/>
                    <a:pt x="150" y="107"/>
                    <a:pt x="222" y="153"/>
                  </a:cubicBezTo>
                  <a:cubicBezTo>
                    <a:pt x="224" y="154"/>
                    <a:pt x="227" y="155"/>
                    <a:pt x="230" y="155"/>
                  </a:cubicBezTo>
                  <a:cubicBezTo>
                    <a:pt x="235" y="155"/>
                    <a:pt x="242" y="153"/>
                    <a:pt x="247" y="152"/>
                  </a:cubicBezTo>
                  <a:cubicBezTo>
                    <a:pt x="249" y="150"/>
                    <a:pt x="263" y="142"/>
                    <a:pt x="257" y="138"/>
                  </a:cubicBezTo>
                  <a:cubicBezTo>
                    <a:pt x="186" y="93"/>
                    <a:pt x="114" y="48"/>
                    <a:pt x="42" y="3"/>
                  </a:cubicBezTo>
                  <a:cubicBezTo>
                    <a:pt x="40" y="1"/>
                    <a:pt x="37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74"/>
            <p:cNvSpPr/>
            <p:nvPr/>
          </p:nvSpPr>
          <p:spPr>
            <a:xfrm>
              <a:off x="1008275" y="1683063"/>
              <a:ext cx="950" cy="2200"/>
            </a:xfrm>
            <a:custGeom>
              <a:avLst/>
              <a:gdLst/>
              <a:ahLst/>
              <a:cxnLst/>
              <a:rect l="l" t="t" r="r" b="b"/>
              <a:pathLst>
                <a:path w="38" h="88" extrusionOk="0">
                  <a:moveTo>
                    <a:pt x="27" y="0"/>
                  </a:moveTo>
                  <a:cubicBezTo>
                    <a:pt x="24" y="0"/>
                    <a:pt x="21" y="1"/>
                    <a:pt x="17" y="2"/>
                  </a:cubicBezTo>
                  <a:cubicBezTo>
                    <a:pt x="12" y="3"/>
                    <a:pt x="0" y="7"/>
                    <a:pt x="0" y="17"/>
                  </a:cubicBezTo>
                  <a:lnTo>
                    <a:pt x="0" y="84"/>
                  </a:lnTo>
                  <a:cubicBezTo>
                    <a:pt x="0" y="86"/>
                    <a:pt x="6" y="87"/>
                    <a:pt x="7" y="87"/>
                  </a:cubicBezTo>
                  <a:cubicBezTo>
                    <a:pt x="8" y="88"/>
                    <a:pt x="9" y="88"/>
                    <a:pt x="11" y="88"/>
                  </a:cubicBezTo>
                  <a:cubicBezTo>
                    <a:pt x="14" y="88"/>
                    <a:pt x="18" y="87"/>
                    <a:pt x="21" y="86"/>
                  </a:cubicBezTo>
                  <a:cubicBezTo>
                    <a:pt x="27" y="84"/>
                    <a:pt x="38" y="80"/>
                    <a:pt x="38" y="72"/>
                  </a:cubicBezTo>
                  <a:lnTo>
                    <a:pt x="38" y="4"/>
                  </a:lnTo>
                  <a:cubicBezTo>
                    <a:pt x="38" y="2"/>
                    <a:pt x="33" y="1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4"/>
            <p:cNvSpPr/>
            <p:nvPr/>
          </p:nvSpPr>
          <p:spPr>
            <a:xfrm>
              <a:off x="1008750" y="1687538"/>
              <a:ext cx="950" cy="2425"/>
            </a:xfrm>
            <a:custGeom>
              <a:avLst/>
              <a:gdLst/>
              <a:ahLst/>
              <a:cxnLst/>
              <a:rect l="l" t="t" r="r" b="b"/>
              <a:pathLst>
                <a:path w="38" h="97" extrusionOk="0">
                  <a:moveTo>
                    <a:pt x="23" y="0"/>
                  </a:moveTo>
                  <a:cubicBezTo>
                    <a:pt x="22" y="0"/>
                    <a:pt x="22" y="0"/>
                    <a:pt x="21" y="0"/>
                  </a:cubicBezTo>
                  <a:cubicBezTo>
                    <a:pt x="16" y="0"/>
                    <a:pt x="10" y="3"/>
                    <a:pt x="6" y="5"/>
                  </a:cubicBezTo>
                  <a:cubicBezTo>
                    <a:pt x="3" y="8"/>
                    <a:pt x="0" y="12"/>
                    <a:pt x="0" y="16"/>
                  </a:cubicBezTo>
                  <a:lnTo>
                    <a:pt x="0" y="83"/>
                  </a:lnTo>
                  <a:cubicBezTo>
                    <a:pt x="0" y="92"/>
                    <a:pt x="7" y="97"/>
                    <a:pt x="14" y="97"/>
                  </a:cubicBezTo>
                  <a:cubicBezTo>
                    <a:pt x="15" y="97"/>
                    <a:pt x="16" y="97"/>
                    <a:pt x="17" y="96"/>
                  </a:cubicBezTo>
                  <a:cubicBezTo>
                    <a:pt x="22" y="96"/>
                    <a:pt x="27" y="93"/>
                    <a:pt x="31" y="91"/>
                  </a:cubicBezTo>
                  <a:cubicBezTo>
                    <a:pt x="33" y="89"/>
                    <a:pt x="37" y="86"/>
                    <a:pt x="37" y="81"/>
                  </a:cubicBezTo>
                  <a:lnTo>
                    <a:pt x="37" y="14"/>
                  </a:lnTo>
                  <a:cubicBezTo>
                    <a:pt x="37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4"/>
            <p:cNvSpPr/>
            <p:nvPr/>
          </p:nvSpPr>
          <p:spPr>
            <a:xfrm>
              <a:off x="1006975" y="1676888"/>
              <a:ext cx="1300" cy="2775"/>
            </a:xfrm>
            <a:custGeom>
              <a:avLst/>
              <a:gdLst/>
              <a:ahLst/>
              <a:cxnLst/>
              <a:rect l="l" t="t" r="r" b="b"/>
              <a:pathLst>
                <a:path w="52" h="111" extrusionOk="0">
                  <a:moveTo>
                    <a:pt x="33" y="1"/>
                  </a:moveTo>
                  <a:cubicBezTo>
                    <a:pt x="30" y="1"/>
                    <a:pt x="23" y="1"/>
                    <a:pt x="19" y="2"/>
                  </a:cubicBezTo>
                  <a:cubicBezTo>
                    <a:pt x="14" y="3"/>
                    <a:pt x="1" y="7"/>
                    <a:pt x="2" y="15"/>
                  </a:cubicBezTo>
                  <a:cubicBezTo>
                    <a:pt x="6" y="45"/>
                    <a:pt x="10" y="77"/>
                    <a:pt x="14" y="106"/>
                  </a:cubicBezTo>
                  <a:cubicBezTo>
                    <a:pt x="14" y="109"/>
                    <a:pt x="19" y="110"/>
                    <a:pt x="20" y="110"/>
                  </a:cubicBezTo>
                  <a:cubicBezTo>
                    <a:pt x="25" y="110"/>
                    <a:pt x="30" y="110"/>
                    <a:pt x="35" y="109"/>
                  </a:cubicBezTo>
                  <a:cubicBezTo>
                    <a:pt x="40" y="108"/>
                    <a:pt x="51" y="104"/>
                    <a:pt x="51" y="96"/>
                  </a:cubicBezTo>
                  <a:cubicBezTo>
                    <a:pt x="47" y="65"/>
                    <a:pt x="43" y="34"/>
                    <a:pt x="40" y="4"/>
                  </a:cubicBezTo>
                  <a:cubicBezTo>
                    <a:pt x="40" y="2"/>
                    <a:pt x="34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4"/>
            <p:cNvSpPr/>
            <p:nvPr/>
          </p:nvSpPr>
          <p:spPr>
            <a:xfrm>
              <a:off x="1006175" y="1669988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4" y="1"/>
                  </a:moveTo>
                  <a:cubicBezTo>
                    <a:pt x="22" y="1"/>
                    <a:pt x="19" y="1"/>
                    <a:pt x="17" y="2"/>
                  </a:cubicBezTo>
                  <a:cubicBezTo>
                    <a:pt x="10" y="4"/>
                    <a:pt x="1" y="11"/>
                    <a:pt x="2" y="21"/>
                  </a:cubicBezTo>
                  <a:cubicBezTo>
                    <a:pt x="6" y="47"/>
                    <a:pt x="10" y="75"/>
                    <a:pt x="15" y="101"/>
                  </a:cubicBezTo>
                  <a:cubicBezTo>
                    <a:pt x="15" y="105"/>
                    <a:pt x="20" y="107"/>
                    <a:pt x="22" y="108"/>
                  </a:cubicBezTo>
                  <a:cubicBezTo>
                    <a:pt x="24" y="109"/>
                    <a:pt x="27" y="110"/>
                    <a:pt x="30" y="110"/>
                  </a:cubicBezTo>
                  <a:cubicBezTo>
                    <a:pt x="32" y="110"/>
                    <a:pt x="35" y="109"/>
                    <a:pt x="37" y="108"/>
                  </a:cubicBezTo>
                  <a:cubicBezTo>
                    <a:pt x="46" y="106"/>
                    <a:pt x="53" y="100"/>
                    <a:pt x="52" y="89"/>
                  </a:cubicBezTo>
                  <a:cubicBezTo>
                    <a:pt x="48" y="63"/>
                    <a:pt x="44" y="36"/>
                    <a:pt x="39" y="10"/>
                  </a:cubicBezTo>
                  <a:cubicBezTo>
                    <a:pt x="39" y="7"/>
                    <a:pt x="34" y="3"/>
                    <a:pt x="32" y="2"/>
                  </a:cubicBezTo>
                  <a:cubicBezTo>
                    <a:pt x="30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4"/>
            <p:cNvSpPr/>
            <p:nvPr/>
          </p:nvSpPr>
          <p:spPr>
            <a:xfrm>
              <a:off x="1005050" y="1663538"/>
              <a:ext cx="1125" cy="2375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6" y="1"/>
                  </a:moveTo>
                  <a:cubicBezTo>
                    <a:pt x="22" y="1"/>
                    <a:pt x="18" y="2"/>
                    <a:pt x="16" y="3"/>
                  </a:cubicBezTo>
                  <a:cubicBezTo>
                    <a:pt x="9" y="6"/>
                    <a:pt x="0" y="9"/>
                    <a:pt x="0" y="19"/>
                  </a:cubicBezTo>
                  <a:cubicBezTo>
                    <a:pt x="1" y="42"/>
                    <a:pt x="4" y="65"/>
                    <a:pt x="5" y="87"/>
                  </a:cubicBezTo>
                  <a:cubicBezTo>
                    <a:pt x="5" y="91"/>
                    <a:pt x="10" y="92"/>
                    <a:pt x="14" y="94"/>
                  </a:cubicBezTo>
                  <a:cubicBezTo>
                    <a:pt x="14" y="94"/>
                    <a:pt x="15" y="94"/>
                    <a:pt x="17" y="94"/>
                  </a:cubicBezTo>
                  <a:cubicBezTo>
                    <a:pt x="20" y="94"/>
                    <a:pt x="25" y="93"/>
                    <a:pt x="27" y="92"/>
                  </a:cubicBezTo>
                  <a:cubicBezTo>
                    <a:pt x="34" y="90"/>
                    <a:pt x="45" y="85"/>
                    <a:pt x="43" y="75"/>
                  </a:cubicBezTo>
                  <a:cubicBezTo>
                    <a:pt x="41" y="53"/>
                    <a:pt x="39" y="30"/>
                    <a:pt x="37" y="8"/>
                  </a:cubicBezTo>
                  <a:cubicBezTo>
                    <a:pt x="37" y="4"/>
                    <a:pt x="32" y="3"/>
                    <a:pt x="30" y="2"/>
                  </a:cubicBezTo>
                  <a:cubicBezTo>
                    <a:pt x="29" y="1"/>
                    <a:pt x="2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4"/>
            <p:cNvSpPr/>
            <p:nvPr/>
          </p:nvSpPr>
          <p:spPr>
            <a:xfrm>
              <a:off x="1014150" y="1736288"/>
              <a:ext cx="5625" cy="8050"/>
            </a:xfrm>
            <a:custGeom>
              <a:avLst/>
              <a:gdLst/>
              <a:ahLst/>
              <a:cxnLst/>
              <a:rect l="l" t="t" r="r" b="b"/>
              <a:pathLst>
                <a:path w="225" h="322" extrusionOk="0">
                  <a:moveTo>
                    <a:pt x="32" y="1"/>
                  </a:moveTo>
                  <a:cubicBezTo>
                    <a:pt x="19" y="1"/>
                    <a:pt x="1" y="10"/>
                    <a:pt x="8" y="20"/>
                  </a:cubicBezTo>
                  <a:cubicBezTo>
                    <a:pt x="66" y="119"/>
                    <a:pt x="125" y="218"/>
                    <a:pt x="184" y="317"/>
                  </a:cubicBezTo>
                  <a:cubicBezTo>
                    <a:pt x="185" y="320"/>
                    <a:pt x="189" y="322"/>
                    <a:pt x="194" y="322"/>
                  </a:cubicBezTo>
                  <a:cubicBezTo>
                    <a:pt x="206" y="322"/>
                    <a:pt x="224" y="312"/>
                    <a:pt x="219" y="302"/>
                  </a:cubicBezTo>
                  <a:cubicBezTo>
                    <a:pt x="160" y="202"/>
                    <a:pt x="101" y="104"/>
                    <a:pt x="43" y="4"/>
                  </a:cubicBezTo>
                  <a:cubicBezTo>
                    <a:pt x="41" y="2"/>
                    <a:pt x="37" y="1"/>
                    <a:pt x="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4"/>
            <p:cNvSpPr/>
            <p:nvPr/>
          </p:nvSpPr>
          <p:spPr>
            <a:xfrm>
              <a:off x="1014200" y="1737838"/>
              <a:ext cx="5850" cy="7975"/>
            </a:xfrm>
            <a:custGeom>
              <a:avLst/>
              <a:gdLst/>
              <a:ahLst/>
              <a:cxnLst/>
              <a:rect l="l" t="t" r="r" b="b"/>
              <a:pathLst>
                <a:path w="234" h="319" extrusionOk="0">
                  <a:moveTo>
                    <a:pt x="212" y="0"/>
                  </a:moveTo>
                  <a:cubicBezTo>
                    <a:pt x="205" y="0"/>
                    <a:pt x="198" y="3"/>
                    <a:pt x="194" y="10"/>
                  </a:cubicBezTo>
                  <a:cubicBezTo>
                    <a:pt x="132" y="105"/>
                    <a:pt x="72" y="201"/>
                    <a:pt x="10" y="296"/>
                  </a:cubicBezTo>
                  <a:cubicBezTo>
                    <a:pt x="1" y="310"/>
                    <a:pt x="11" y="319"/>
                    <a:pt x="23" y="319"/>
                  </a:cubicBezTo>
                  <a:cubicBezTo>
                    <a:pt x="30" y="319"/>
                    <a:pt x="37" y="316"/>
                    <a:pt x="41" y="310"/>
                  </a:cubicBezTo>
                  <a:cubicBezTo>
                    <a:pt x="103" y="214"/>
                    <a:pt x="163" y="118"/>
                    <a:pt x="225" y="22"/>
                  </a:cubicBezTo>
                  <a:cubicBezTo>
                    <a:pt x="234" y="9"/>
                    <a:pt x="223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74"/>
            <p:cNvSpPr/>
            <p:nvPr/>
          </p:nvSpPr>
          <p:spPr>
            <a:xfrm>
              <a:off x="1027500" y="1739238"/>
              <a:ext cx="5800" cy="425"/>
            </a:xfrm>
            <a:custGeom>
              <a:avLst/>
              <a:gdLst/>
              <a:ahLst/>
              <a:cxnLst/>
              <a:rect l="l" t="t" r="r" b="b"/>
              <a:pathLst>
                <a:path w="232" h="17" extrusionOk="0">
                  <a:moveTo>
                    <a:pt x="32" y="0"/>
                  </a:moveTo>
                  <a:cubicBezTo>
                    <a:pt x="22" y="0"/>
                    <a:pt x="12" y="2"/>
                    <a:pt x="6" y="8"/>
                  </a:cubicBezTo>
                  <a:cubicBezTo>
                    <a:pt x="1" y="11"/>
                    <a:pt x="1" y="17"/>
                    <a:pt x="8" y="17"/>
                  </a:cubicBezTo>
                  <a:lnTo>
                    <a:pt x="200" y="17"/>
                  </a:lnTo>
                  <a:cubicBezTo>
                    <a:pt x="210" y="17"/>
                    <a:pt x="220" y="14"/>
                    <a:pt x="226" y="9"/>
                  </a:cubicBezTo>
                  <a:cubicBezTo>
                    <a:pt x="231" y="6"/>
                    <a:pt x="231" y="0"/>
                    <a:pt x="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74"/>
            <p:cNvSpPr/>
            <p:nvPr/>
          </p:nvSpPr>
          <p:spPr>
            <a:xfrm>
              <a:off x="1027450" y="1743413"/>
              <a:ext cx="5925" cy="450"/>
            </a:xfrm>
            <a:custGeom>
              <a:avLst/>
              <a:gdLst/>
              <a:ahLst/>
              <a:cxnLst/>
              <a:rect l="l" t="t" r="r" b="b"/>
              <a:pathLst>
                <a:path w="237" h="18" extrusionOk="0">
                  <a:moveTo>
                    <a:pt x="29" y="0"/>
                  </a:moveTo>
                  <a:cubicBezTo>
                    <a:pt x="21" y="0"/>
                    <a:pt x="9" y="2"/>
                    <a:pt x="5" y="10"/>
                  </a:cubicBezTo>
                  <a:cubicBezTo>
                    <a:pt x="0" y="17"/>
                    <a:pt x="10" y="18"/>
                    <a:pt x="14" y="18"/>
                  </a:cubicBezTo>
                  <a:lnTo>
                    <a:pt x="206" y="18"/>
                  </a:lnTo>
                  <a:cubicBezTo>
                    <a:pt x="215" y="18"/>
                    <a:pt x="227" y="16"/>
                    <a:pt x="231" y="7"/>
                  </a:cubicBezTo>
                  <a:cubicBezTo>
                    <a:pt x="237" y="0"/>
                    <a:pt x="227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74"/>
            <p:cNvSpPr/>
            <p:nvPr/>
          </p:nvSpPr>
          <p:spPr>
            <a:xfrm>
              <a:off x="1039975" y="1735738"/>
              <a:ext cx="3125" cy="9775"/>
            </a:xfrm>
            <a:custGeom>
              <a:avLst/>
              <a:gdLst/>
              <a:ahLst/>
              <a:cxnLst/>
              <a:rect l="l" t="t" r="r" b="b"/>
              <a:pathLst>
                <a:path w="125" h="391" extrusionOk="0">
                  <a:moveTo>
                    <a:pt x="72" y="1"/>
                  </a:moveTo>
                  <a:cubicBezTo>
                    <a:pt x="63" y="1"/>
                    <a:pt x="52" y="5"/>
                    <a:pt x="48" y="12"/>
                  </a:cubicBezTo>
                  <a:cubicBezTo>
                    <a:pt x="0" y="133"/>
                    <a:pt x="14" y="277"/>
                    <a:pt x="83" y="386"/>
                  </a:cubicBezTo>
                  <a:cubicBezTo>
                    <a:pt x="86" y="389"/>
                    <a:pt x="90" y="391"/>
                    <a:pt x="95" y="391"/>
                  </a:cubicBezTo>
                  <a:cubicBezTo>
                    <a:pt x="108" y="391"/>
                    <a:pt x="125" y="380"/>
                    <a:pt x="117" y="369"/>
                  </a:cubicBezTo>
                  <a:cubicBezTo>
                    <a:pt x="51" y="267"/>
                    <a:pt x="38" y="130"/>
                    <a:pt x="83" y="14"/>
                  </a:cubicBezTo>
                  <a:cubicBezTo>
                    <a:pt x="87" y="5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74"/>
            <p:cNvSpPr/>
            <p:nvPr/>
          </p:nvSpPr>
          <p:spPr>
            <a:xfrm>
              <a:off x="1049450" y="1735413"/>
              <a:ext cx="8425" cy="8400"/>
            </a:xfrm>
            <a:custGeom>
              <a:avLst/>
              <a:gdLst/>
              <a:ahLst/>
              <a:cxnLst/>
              <a:rect l="l" t="t" r="r" b="b"/>
              <a:pathLst>
                <a:path w="337" h="336" extrusionOk="0">
                  <a:moveTo>
                    <a:pt x="190" y="137"/>
                  </a:moveTo>
                  <a:cubicBezTo>
                    <a:pt x="202" y="137"/>
                    <a:pt x="214" y="140"/>
                    <a:pt x="225" y="144"/>
                  </a:cubicBezTo>
                  <a:cubicBezTo>
                    <a:pt x="258" y="156"/>
                    <a:pt x="289" y="192"/>
                    <a:pt x="287" y="232"/>
                  </a:cubicBezTo>
                  <a:cubicBezTo>
                    <a:pt x="284" y="270"/>
                    <a:pt x="253" y="296"/>
                    <a:pt x="221" y="303"/>
                  </a:cubicBezTo>
                  <a:cubicBezTo>
                    <a:pt x="214" y="305"/>
                    <a:pt x="207" y="305"/>
                    <a:pt x="201" y="305"/>
                  </a:cubicBezTo>
                  <a:cubicBezTo>
                    <a:pt x="157" y="305"/>
                    <a:pt x="114" y="279"/>
                    <a:pt x="78" y="258"/>
                  </a:cubicBezTo>
                  <a:cubicBezTo>
                    <a:pt x="76" y="257"/>
                    <a:pt x="73" y="256"/>
                    <a:pt x="71" y="256"/>
                  </a:cubicBezTo>
                  <a:lnTo>
                    <a:pt x="71" y="256"/>
                  </a:lnTo>
                  <a:cubicBezTo>
                    <a:pt x="75" y="221"/>
                    <a:pt x="89" y="189"/>
                    <a:pt x="114" y="166"/>
                  </a:cubicBezTo>
                  <a:cubicBezTo>
                    <a:pt x="135" y="148"/>
                    <a:pt x="163" y="137"/>
                    <a:pt x="190" y="137"/>
                  </a:cubicBezTo>
                  <a:close/>
                  <a:moveTo>
                    <a:pt x="26" y="0"/>
                  </a:moveTo>
                  <a:cubicBezTo>
                    <a:pt x="14" y="0"/>
                    <a:pt x="0" y="9"/>
                    <a:pt x="2" y="22"/>
                  </a:cubicBezTo>
                  <a:cubicBezTo>
                    <a:pt x="13" y="112"/>
                    <a:pt x="23" y="200"/>
                    <a:pt x="31" y="289"/>
                  </a:cubicBezTo>
                  <a:cubicBezTo>
                    <a:pt x="33" y="296"/>
                    <a:pt x="39" y="299"/>
                    <a:pt x="47" y="299"/>
                  </a:cubicBezTo>
                  <a:cubicBezTo>
                    <a:pt x="54" y="299"/>
                    <a:pt x="62" y="296"/>
                    <a:pt x="66" y="291"/>
                  </a:cubicBezTo>
                  <a:lnTo>
                    <a:pt x="66" y="291"/>
                  </a:lnTo>
                  <a:cubicBezTo>
                    <a:pt x="108" y="315"/>
                    <a:pt x="153" y="336"/>
                    <a:pt x="200" y="336"/>
                  </a:cubicBezTo>
                  <a:cubicBezTo>
                    <a:pt x="207" y="336"/>
                    <a:pt x="214" y="336"/>
                    <a:pt x="221" y="334"/>
                  </a:cubicBezTo>
                  <a:cubicBezTo>
                    <a:pt x="264" y="326"/>
                    <a:pt x="311" y="295"/>
                    <a:pt x="324" y="247"/>
                  </a:cubicBezTo>
                  <a:cubicBezTo>
                    <a:pt x="337" y="195"/>
                    <a:pt x="304" y="145"/>
                    <a:pt x="263" y="122"/>
                  </a:cubicBezTo>
                  <a:cubicBezTo>
                    <a:pt x="243" y="111"/>
                    <a:pt x="220" y="105"/>
                    <a:pt x="197" y="105"/>
                  </a:cubicBezTo>
                  <a:cubicBezTo>
                    <a:pt x="169" y="105"/>
                    <a:pt x="141" y="113"/>
                    <a:pt x="117" y="127"/>
                  </a:cubicBezTo>
                  <a:cubicBezTo>
                    <a:pt x="95" y="141"/>
                    <a:pt x="75" y="160"/>
                    <a:pt x="61" y="183"/>
                  </a:cubicBezTo>
                  <a:lnTo>
                    <a:pt x="61" y="183"/>
                  </a:lnTo>
                  <a:cubicBezTo>
                    <a:pt x="54" y="126"/>
                    <a:pt x="48" y="68"/>
                    <a:pt x="42" y="10"/>
                  </a:cubicBez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74"/>
            <p:cNvSpPr/>
            <p:nvPr/>
          </p:nvSpPr>
          <p:spPr>
            <a:xfrm>
              <a:off x="1063150" y="1739238"/>
              <a:ext cx="1175" cy="4400"/>
            </a:xfrm>
            <a:custGeom>
              <a:avLst/>
              <a:gdLst/>
              <a:ahLst/>
              <a:cxnLst/>
              <a:rect l="l" t="t" r="r" b="b"/>
              <a:pathLst>
                <a:path w="47" h="176" extrusionOk="0">
                  <a:moveTo>
                    <a:pt x="31" y="1"/>
                  </a:moveTo>
                  <a:cubicBezTo>
                    <a:pt x="21" y="1"/>
                    <a:pt x="10" y="7"/>
                    <a:pt x="9" y="18"/>
                  </a:cubicBezTo>
                  <a:lnTo>
                    <a:pt x="1" y="162"/>
                  </a:lnTo>
                  <a:cubicBezTo>
                    <a:pt x="1" y="172"/>
                    <a:pt x="8" y="176"/>
                    <a:pt x="16" y="176"/>
                  </a:cubicBezTo>
                  <a:cubicBezTo>
                    <a:pt x="26" y="176"/>
                    <a:pt x="38" y="170"/>
                    <a:pt x="39" y="159"/>
                  </a:cubicBezTo>
                  <a:lnTo>
                    <a:pt x="47" y="16"/>
                  </a:lnTo>
                  <a:cubicBezTo>
                    <a:pt x="47" y="5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74"/>
            <p:cNvSpPr/>
            <p:nvPr/>
          </p:nvSpPr>
          <p:spPr>
            <a:xfrm>
              <a:off x="1061575" y="1741088"/>
              <a:ext cx="4325" cy="700"/>
            </a:xfrm>
            <a:custGeom>
              <a:avLst/>
              <a:gdLst/>
              <a:ahLst/>
              <a:cxnLst/>
              <a:rect l="l" t="t" r="r" b="b"/>
              <a:pathLst>
                <a:path w="173" h="28" extrusionOk="0">
                  <a:moveTo>
                    <a:pt x="32" y="1"/>
                  </a:moveTo>
                  <a:cubicBezTo>
                    <a:pt x="23" y="1"/>
                    <a:pt x="12" y="2"/>
                    <a:pt x="6" y="9"/>
                  </a:cubicBezTo>
                  <a:cubicBezTo>
                    <a:pt x="1" y="12"/>
                    <a:pt x="1" y="20"/>
                    <a:pt x="9" y="20"/>
                  </a:cubicBezTo>
                  <a:cubicBezTo>
                    <a:pt x="53" y="22"/>
                    <a:pt x="97" y="26"/>
                    <a:pt x="141" y="28"/>
                  </a:cubicBezTo>
                  <a:cubicBezTo>
                    <a:pt x="150" y="28"/>
                    <a:pt x="160" y="27"/>
                    <a:pt x="166" y="21"/>
                  </a:cubicBezTo>
                  <a:cubicBezTo>
                    <a:pt x="173" y="16"/>
                    <a:pt x="172" y="11"/>
                    <a:pt x="164" y="10"/>
                  </a:cubicBezTo>
                  <a:cubicBezTo>
                    <a:pt x="120" y="7"/>
                    <a:pt x="76" y="4"/>
                    <a:pt x="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74"/>
            <p:cNvSpPr/>
            <p:nvPr/>
          </p:nvSpPr>
          <p:spPr>
            <a:xfrm>
              <a:off x="1071175" y="1737838"/>
              <a:ext cx="5075" cy="4825"/>
            </a:xfrm>
            <a:custGeom>
              <a:avLst/>
              <a:gdLst/>
              <a:ahLst/>
              <a:cxnLst/>
              <a:rect l="l" t="t" r="r" b="b"/>
              <a:pathLst>
                <a:path w="203" h="193" extrusionOk="0">
                  <a:moveTo>
                    <a:pt x="103" y="1"/>
                  </a:moveTo>
                  <a:cubicBezTo>
                    <a:pt x="62" y="1"/>
                    <a:pt x="14" y="21"/>
                    <a:pt x="5" y="69"/>
                  </a:cubicBezTo>
                  <a:cubicBezTo>
                    <a:pt x="1" y="93"/>
                    <a:pt x="8" y="116"/>
                    <a:pt x="21" y="136"/>
                  </a:cubicBezTo>
                  <a:cubicBezTo>
                    <a:pt x="35" y="158"/>
                    <a:pt x="57" y="172"/>
                    <a:pt x="81" y="182"/>
                  </a:cubicBezTo>
                  <a:cubicBezTo>
                    <a:pt x="110" y="192"/>
                    <a:pt x="143" y="193"/>
                    <a:pt x="175" y="193"/>
                  </a:cubicBezTo>
                  <a:cubicBezTo>
                    <a:pt x="182" y="193"/>
                    <a:pt x="194" y="191"/>
                    <a:pt x="200" y="182"/>
                  </a:cubicBezTo>
                  <a:cubicBezTo>
                    <a:pt x="203" y="173"/>
                    <a:pt x="195" y="168"/>
                    <a:pt x="189" y="168"/>
                  </a:cubicBezTo>
                  <a:cubicBezTo>
                    <a:pt x="148" y="167"/>
                    <a:pt x="98" y="167"/>
                    <a:pt x="67" y="135"/>
                  </a:cubicBezTo>
                  <a:cubicBezTo>
                    <a:pt x="44" y="110"/>
                    <a:pt x="27" y="59"/>
                    <a:pt x="58" y="34"/>
                  </a:cubicBezTo>
                  <a:cubicBezTo>
                    <a:pt x="65" y="28"/>
                    <a:pt x="70" y="26"/>
                    <a:pt x="78" y="25"/>
                  </a:cubicBezTo>
                  <a:lnTo>
                    <a:pt x="88" y="25"/>
                  </a:lnTo>
                  <a:cubicBezTo>
                    <a:pt x="93" y="25"/>
                    <a:pt x="98" y="25"/>
                    <a:pt x="103" y="26"/>
                  </a:cubicBezTo>
                  <a:cubicBezTo>
                    <a:pt x="105" y="26"/>
                    <a:pt x="106" y="27"/>
                    <a:pt x="108" y="27"/>
                  </a:cubicBezTo>
                  <a:cubicBezTo>
                    <a:pt x="116" y="27"/>
                    <a:pt x="124" y="24"/>
                    <a:pt x="129" y="18"/>
                  </a:cubicBezTo>
                  <a:cubicBezTo>
                    <a:pt x="134" y="12"/>
                    <a:pt x="133" y="5"/>
                    <a:pt x="125" y="3"/>
                  </a:cubicBezTo>
                  <a:cubicBezTo>
                    <a:pt x="118" y="1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74"/>
            <p:cNvSpPr/>
            <p:nvPr/>
          </p:nvSpPr>
          <p:spPr>
            <a:xfrm>
              <a:off x="1082675" y="1739388"/>
              <a:ext cx="3600" cy="600"/>
            </a:xfrm>
            <a:custGeom>
              <a:avLst/>
              <a:gdLst/>
              <a:ahLst/>
              <a:cxnLst/>
              <a:rect l="l" t="t" r="r" b="b"/>
              <a:pathLst>
                <a:path w="144" h="24" extrusionOk="0">
                  <a:moveTo>
                    <a:pt x="32" y="1"/>
                  </a:moveTo>
                  <a:cubicBezTo>
                    <a:pt x="24" y="1"/>
                    <a:pt x="12" y="5"/>
                    <a:pt x="7" y="11"/>
                  </a:cubicBezTo>
                  <a:cubicBezTo>
                    <a:pt x="0" y="18"/>
                    <a:pt x="11" y="20"/>
                    <a:pt x="16" y="20"/>
                  </a:cubicBezTo>
                  <a:lnTo>
                    <a:pt x="113" y="23"/>
                  </a:lnTo>
                  <a:cubicBezTo>
                    <a:pt x="121" y="23"/>
                    <a:pt x="133" y="20"/>
                    <a:pt x="138" y="13"/>
                  </a:cubicBezTo>
                  <a:cubicBezTo>
                    <a:pt x="143" y="6"/>
                    <a:pt x="133" y="5"/>
                    <a:pt x="129" y="5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74"/>
            <p:cNvSpPr/>
            <p:nvPr/>
          </p:nvSpPr>
          <p:spPr>
            <a:xfrm>
              <a:off x="1093400" y="1739313"/>
              <a:ext cx="9900" cy="500"/>
            </a:xfrm>
            <a:custGeom>
              <a:avLst/>
              <a:gdLst/>
              <a:ahLst/>
              <a:cxnLst/>
              <a:rect l="l" t="t" r="r" b="b"/>
              <a:pathLst>
                <a:path w="396" h="20" extrusionOk="0">
                  <a:moveTo>
                    <a:pt x="387" y="0"/>
                  </a:moveTo>
                  <a:cubicBezTo>
                    <a:pt x="267" y="0"/>
                    <a:pt x="150" y="3"/>
                    <a:pt x="31" y="3"/>
                  </a:cubicBezTo>
                  <a:cubicBezTo>
                    <a:pt x="23" y="3"/>
                    <a:pt x="11" y="4"/>
                    <a:pt x="5" y="10"/>
                  </a:cubicBezTo>
                  <a:cubicBezTo>
                    <a:pt x="1" y="15"/>
                    <a:pt x="0" y="19"/>
                    <a:pt x="7" y="19"/>
                  </a:cubicBezTo>
                  <a:cubicBezTo>
                    <a:pt x="126" y="19"/>
                    <a:pt x="244" y="17"/>
                    <a:pt x="363" y="17"/>
                  </a:cubicBezTo>
                  <a:cubicBezTo>
                    <a:pt x="371" y="17"/>
                    <a:pt x="383" y="16"/>
                    <a:pt x="389" y="10"/>
                  </a:cubicBezTo>
                  <a:cubicBezTo>
                    <a:pt x="394" y="6"/>
                    <a:pt x="395" y="0"/>
                    <a:pt x="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74"/>
            <p:cNvSpPr/>
            <p:nvPr/>
          </p:nvSpPr>
          <p:spPr>
            <a:xfrm>
              <a:off x="1095775" y="1726513"/>
              <a:ext cx="3125" cy="7525"/>
            </a:xfrm>
            <a:custGeom>
              <a:avLst/>
              <a:gdLst/>
              <a:ahLst/>
              <a:cxnLst/>
              <a:rect l="l" t="t" r="r" b="b"/>
              <a:pathLst>
                <a:path w="125" h="301" extrusionOk="0">
                  <a:moveTo>
                    <a:pt x="116" y="1"/>
                  </a:moveTo>
                  <a:cubicBezTo>
                    <a:pt x="105" y="1"/>
                    <a:pt x="88" y="6"/>
                    <a:pt x="87" y="15"/>
                  </a:cubicBezTo>
                  <a:cubicBezTo>
                    <a:pt x="87" y="15"/>
                    <a:pt x="87" y="15"/>
                    <a:pt x="87" y="15"/>
                  </a:cubicBezTo>
                  <a:lnTo>
                    <a:pt x="87" y="15"/>
                  </a:lnTo>
                  <a:cubicBezTo>
                    <a:pt x="83" y="100"/>
                    <a:pt x="55" y="183"/>
                    <a:pt x="5" y="251"/>
                  </a:cubicBezTo>
                  <a:cubicBezTo>
                    <a:pt x="0" y="258"/>
                    <a:pt x="11" y="259"/>
                    <a:pt x="15" y="259"/>
                  </a:cubicBezTo>
                  <a:cubicBezTo>
                    <a:pt x="24" y="259"/>
                    <a:pt x="35" y="256"/>
                    <a:pt x="41" y="248"/>
                  </a:cubicBezTo>
                  <a:cubicBezTo>
                    <a:pt x="56" y="228"/>
                    <a:pt x="69" y="206"/>
                    <a:pt x="81" y="183"/>
                  </a:cubicBezTo>
                  <a:lnTo>
                    <a:pt x="81" y="183"/>
                  </a:lnTo>
                  <a:cubicBezTo>
                    <a:pt x="79" y="221"/>
                    <a:pt x="78" y="259"/>
                    <a:pt x="77" y="297"/>
                  </a:cubicBezTo>
                  <a:cubicBezTo>
                    <a:pt x="77" y="299"/>
                    <a:pt x="80" y="300"/>
                    <a:pt x="85" y="300"/>
                  </a:cubicBezTo>
                  <a:cubicBezTo>
                    <a:pt x="96" y="300"/>
                    <a:pt x="113" y="295"/>
                    <a:pt x="114" y="287"/>
                  </a:cubicBezTo>
                  <a:cubicBezTo>
                    <a:pt x="118" y="192"/>
                    <a:pt x="122" y="98"/>
                    <a:pt x="124" y="4"/>
                  </a:cubicBezTo>
                  <a:cubicBezTo>
                    <a:pt x="124" y="2"/>
                    <a:pt x="12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74"/>
            <p:cNvSpPr/>
            <p:nvPr/>
          </p:nvSpPr>
          <p:spPr>
            <a:xfrm>
              <a:off x="1095075" y="1743138"/>
              <a:ext cx="5600" cy="8400"/>
            </a:xfrm>
            <a:custGeom>
              <a:avLst/>
              <a:gdLst/>
              <a:ahLst/>
              <a:cxnLst/>
              <a:rect l="l" t="t" r="r" b="b"/>
              <a:pathLst>
                <a:path w="224" h="336" extrusionOk="0">
                  <a:moveTo>
                    <a:pt x="103" y="1"/>
                  </a:moveTo>
                  <a:cubicBezTo>
                    <a:pt x="74" y="1"/>
                    <a:pt x="45" y="15"/>
                    <a:pt x="28" y="43"/>
                  </a:cubicBezTo>
                  <a:cubicBezTo>
                    <a:pt x="0" y="91"/>
                    <a:pt x="28" y="147"/>
                    <a:pt x="77" y="160"/>
                  </a:cubicBezTo>
                  <a:cubicBezTo>
                    <a:pt x="85" y="162"/>
                    <a:pt x="93" y="163"/>
                    <a:pt x="101" y="163"/>
                  </a:cubicBezTo>
                  <a:cubicBezTo>
                    <a:pt x="119" y="163"/>
                    <a:pt x="137" y="158"/>
                    <a:pt x="154" y="150"/>
                  </a:cubicBezTo>
                  <a:lnTo>
                    <a:pt x="154" y="150"/>
                  </a:lnTo>
                  <a:cubicBezTo>
                    <a:pt x="155" y="167"/>
                    <a:pt x="157" y="185"/>
                    <a:pt x="158" y="203"/>
                  </a:cubicBezTo>
                  <a:cubicBezTo>
                    <a:pt x="161" y="244"/>
                    <a:pt x="163" y="285"/>
                    <a:pt x="167" y="327"/>
                  </a:cubicBezTo>
                  <a:cubicBezTo>
                    <a:pt x="167" y="333"/>
                    <a:pt x="173" y="336"/>
                    <a:pt x="179" y="336"/>
                  </a:cubicBezTo>
                  <a:cubicBezTo>
                    <a:pt x="191" y="336"/>
                    <a:pt x="206" y="328"/>
                    <a:pt x="204" y="316"/>
                  </a:cubicBezTo>
                  <a:cubicBezTo>
                    <a:pt x="201" y="255"/>
                    <a:pt x="197" y="194"/>
                    <a:pt x="192" y="134"/>
                  </a:cubicBezTo>
                  <a:lnTo>
                    <a:pt x="191" y="123"/>
                  </a:lnTo>
                  <a:lnTo>
                    <a:pt x="191" y="123"/>
                  </a:lnTo>
                  <a:cubicBezTo>
                    <a:pt x="199" y="116"/>
                    <a:pt x="206" y="107"/>
                    <a:pt x="211" y="98"/>
                  </a:cubicBezTo>
                  <a:cubicBezTo>
                    <a:pt x="224" y="75"/>
                    <a:pt x="220" y="43"/>
                    <a:pt x="192" y="39"/>
                  </a:cubicBezTo>
                  <a:cubicBezTo>
                    <a:pt x="190" y="39"/>
                    <a:pt x="189" y="39"/>
                    <a:pt x="187" y="39"/>
                  </a:cubicBezTo>
                  <a:cubicBezTo>
                    <a:pt x="164" y="39"/>
                    <a:pt x="149" y="59"/>
                    <a:pt x="150" y="83"/>
                  </a:cubicBezTo>
                  <a:cubicBezTo>
                    <a:pt x="151" y="96"/>
                    <a:pt x="151" y="108"/>
                    <a:pt x="152" y="120"/>
                  </a:cubicBezTo>
                  <a:lnTo>
                    <a:pt x="152" y="120"/>
                  </a:lnTo>
                  <a:cubicBezTo>
                    <a:pt x="150" y="121"/>
                    <a:pt x="149" y="122"/>
                    <a:pt x="147" y="123"/>
                  </a:cubicBezTo>
                  <a:cubicBezTo>
                    <a:pt x="136" y="131"/>
                    <a:pt x="123" y="136"/>
                    <a:pt x="111" y="136"/>
                  </a:cubicBezTo>
                  <a:cubicBezTo>
                    <a:pt x="104" y="136"/>
                    <a:pt x="98" y="135"/>
                    <a:pt x="92" y="132"/>
                  </a:cubicBezTo>
                  <a:cubicBezTo>
                    <a:pt x="75" y="126"/>
                    <a:pt x="59" y="109"/>
                    <a:pt x="57" y="89"/>
                  </a:cubicBezTo>
                  <a:cubicBezTo>
                    <a:pt x="54" y="69"/>
                    <a:pt x="62" y="45"/>
                    <a:pt x="79" y="35"/>
                  </a:cubicBezTo>
                  <a:cubicBezTo>
                    <a:pt x="85" y="31"/>
                    <a:pt x="91" y="30"/>
                    <a:pt x="97" y="30"/>
                  </a:cubicBezTo>
                  <a:cubicBezTo>
                    <a:pt x="111" y="30"/>
                    <a:pt x="125" y="38"/>
                    <a:pt x="136" y="47"/>
                  </a:cubicBezTo>
                  <a:cubicBezTo>
                    <a:pt x="138" y="50"/>
                    <a:pt x="141" y="51"/>
                    <a:pt x="144" y="51"/>
                  </a:cubicBezTo>
                  <a:cubicBezTo>
                    <a:pt x="157" y="51"/>
                    <a:pt x="175" y="36"/>
                    <a:pt x="162" y="23"/>
                  </a:cubicBezTo>
                  <a:cubicBezTo>
                    <a:pt x="145" y="8"/>
                    <a:pt x="124" y="1"/>
                    <a:pt x="1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74"/>
            <p:cNvSpPr/>
            <p:nvPr/>
          </p:nvSpPr>
          <p:spPr>
            <a:xfrm>
              <a:off x="1106775" y="1731488"/>
              <a:ext cx="2875" cy="12925"/>
            </a:xfrm>
            <a:custGeom>
              <a:avLst/>
              <a:gdLst/>
              <a:ahLst/>
              <a:cxnLst/>
              <a:rect l="l" t="t" r="r" b="b"/>
              <a:pathLst>
                <a:path w="115" h="517" extrusionOk="0">
                  <a:moveTo>
                    <a:pt x="78" y="0"/>
                  </a:moveTo>
                  <a:cubicBezTo>
                    <a:pt x="66" y="0"/>
                    <a:pt x="51" y="8"/>
                    <a:pt x="52" y="21"/>
                  </a:cubicBezTo>
                  <a:cubicBezTo>
                    <a:pt x="77" y="182"/>
                    <a:pt x="60" y="350"/>
                    <a:pt x="4" y="502"/>
                  </a:cubicBezTo>
                  <a:cubicBezTo>
                    <a:pt x="1" y="512"/>
                    <a:pt x="8" y="516"/>
                    <a:pt x="17" y="516"/>
                  </a:cubicBezTo>
                  <a:cubicBezTo>
                    <a:pt x="26" y="516"/>
                    <a:pt x="37" y="512"/>
                    <a:pt x="40" y="504"/>
                  </a:cubicBezTo>
                  <a:cubicBezTo>
                    <a:pt x="97" y="347"/>
                    <a:pt x="114" y="176"/>
                    <a:pt x="90" y="8"/>
                  </a:cubicBezTo>
                  <a:cubicBezTo>
                    <a:pt x="89" y="3"/>
                    <a:pt x="84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74"/>
            <p:cNvSpPr/>
            <p:nvPr/>
          </p:nvSpPr>
          <p:spPr>
            <a:xfrm>
              <a:off x="835000" y="1527738"/>
              <a:ext cx="6150" cy="9050"/>
            </a:xfrm>
            <a:custGeom>
              <a:avLst/>
              <a:gdLst/>
              <a:ahLst/>
              <a:cxnLst/>
              <a:rect l="l" t="t" r="r" b="b"/>
              <a:pathLst>
                <a:path w="246" h="362" extrusionOk="0">
                  <a:moveTo>
                    <a:pt x="32" y="1"/>
                  </a:moveTo>
                  <a:cubicBezTo>
                    <a:pt x="19" y="1"/>
                    <a:pt x="1" y="11"/>
                    <a:pt x="2" y="15"/>
                  </a:cubicBezTo>
                  <a:cubicBezTo>
                    <a:pt x="70" y="130"/>
                    <a:pt x="139" y="245"/>
                    <a:pt x="206" y="358"/>
                  </a:cubicBezTo>
                  <a:cubicBezTo>
                    <a:pt x="208" y="361"/>
                    <a:pt x="211" y="362"/>
                    <a:pt x="214" y="362"/>
                  </a:cubicBezTo>
                  <a:cubicBezTo>
                    <a:pt x="226" y="362"/>
                    <a:pt x="245" y="351"/>
                    <a:pt x="243" y="348"/>
                  </a:cubicBezTo>
                  <a:cubicBezTo>
                    <a:pt x="176" y="233"/>
                    <a:pt x="108" y="118"/>
                    <a:pt x="41" y="4"/>
                  </a:cubicBezTo>
                  <a:cubicBezTo>
                    <a:pt x="39" y="2"/>
                    <a:pt x="36" y="1"/>
                    <a:pt x="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74"/>
            <p:cNvSpPr/>
            <p:nvPr/>
          </p:nvSpPr>
          <p:spPr>
            <a:xfrm>
              <a:off x="835025" y="1529538"/>
              <a:ext cx="6500" cy="8950"/>
            </a:xfrm>
            <a:custGeom>
              <a:avLst/>
              <a:gdLst/>
              <a:ahLst/>
              <a:cxnLst/>
              <a:rect l="l" t="t" r="r" b="b"/>
              <a:pathLst>
                <a:path w="260" h="358" extrusionOk="0">
                  <a:moveTo>
                    <a:pt x="244" y="1"/>
                  </a:moveTo>
                  <a:cubicBezTo>
                    <a:pt x="236" y="1"/>
                    <a:pt x="224" y="5"/>
                    <a:pt x="219" y="12"/>
                  </a:cubicBezTo>
                  <a:lnTo>
                    <a:pt x="5" y="346"/>
                  </a:lnTo>
                  <a:cubicBezTo>
                    <a:pt x="0" y="354"/>
                    <a:pt x="10" y="358"/>
                    <a:pt x="16" y="358"/>
                  </a:cubicBezTo>
                  <a:cubicBezTo>
                    <a:pt x="24" y="358"/>
                    <a:pt x="35" y="354"/>
                    <a:pt x="41" y="346"/>
                  </a:cubicBezTo>
                  <a:lnTo>
                    <a:pt x="254" y="12"/>
                  </a:lnTo>
                  <a:cubicBezTo>
                    <a:pt x="259" y="5"/>
                    <a:pt x="250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74"/>
            <p:cNvSpPr/>
            <p:nvPr/>
          </p:nvSpPr>
          <p:spPr>
            <a:xfrm>
              <a:off x="850325" y="1530988"/>
              <a:ext cx="6725" cy="500"/>
            </a:xfrm>
            <a:custGeom>
              <a:avLst/>
              <a:gdLst/>
              <a:ahLst/>
              <a:cxnLst/>
              <a:rect l="l" t="t" r="r" b="b"/>
              <a:pathLst>
                <a:path w="269" h="20" extrusionOk="0">
                  <a:moveTo>
                    <a:pt x="30" y="1"/>
                  </a:moveTo>
                  <a:cubicBezTo>
                    <a:pt x="23" y="1"/>
                    <a:pt x="9" y="4"/>
                    <a:pt x="5" y="11"/>
                  </a:cubicBezTo>
                  <a:cubicBezTo>
                    <a:pt x="0" y="19"/>
                    <a:pt x="9" y="19"/>
                    <a:pt x="15" y="19"/>
                  </a:cubicBezTo>
                  <a:lnTo>
                    <a:pt x="238" y="19"/>
                  </a:lnTo>
                  <a:cubicBezTo>
                    <a:pt x="246" y="19"/>
                    <a:pt x="259" y="16"/>
                    <a:pt x="263" y="9"/>
                  </a:cubicBezTo>
                  <a:cubicBezTo>
                    <a:pt x="268" y="1"/>
                    <a:pt x="259" y="1"/>
                    <a:pt x="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74"/>
            <p:cNvSpPr/>
            <p:nvPr/>
          </p:nvSpPr>
          <p:spPr>
            <a:xfrm>
              <a:off x="850325" y="1535788"/>
              <a:ext cx="6700" cy="675"/>
            </a:xfrm>
            <a:custGeom>
              <a:avLst/>
              <a:gdLst/>
              <a:ahLst/>
              <a:cxnLst/>
              <a:rect l="l" t="t" r="r" b="b"/>
              <a:pathLst>
                <a:path w="268" h="27" extrusionOk="0">
                  <a:moveTo>
                    <a:pt x="29" y="0"/>
                  </a:moveTo>
                  <a:cubicBezTo>
                    <a:pt x="21" y="0"/>
                    <a:pt x="8" y="3"/>
                    <a:pt x="4" y="13"/>
                  </a:cubicBezTo>
                  <a:cubicBezTo>
                    <a:pt x="0" y="20"/>
                    <a:pt x="8" y="26"/>
                    <a:pt x="15" y="26"/>
                  </a:cubicBezTo>
                  <a:lnTo>
                    <a:pt x="238" y="26"/>
                  </a:lnTo>
                  <a:cubicBezTo>
                    <a:pt x="246" y="26"/>
                    <a:pt x="259" y="24"/>
                    <a:pt x="263" y="15"/>
                  </a:cubicBezTo>
                  <a:cubicBezTo>
                    <a:pt x="267" y="7"/>
                    <a:pt x="259" y="0"/>
                    <a:pt x="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74"/>
            <p:cNvSpPr/>
            <p:nvPr/>
          </p:nvSpPr>
          <p:spPr>
            <a:xfrm>
              <a:off x="864850" y="1527013"/>
              <a:ext cx="3450" cy="11250"/>
            </a:xfrm>
            <a:custGeom>
              <a:avLst/>
              <a:gdLst/>
              <a:ahLst/>
              <a:cxnLst/>
              <a:rect l="l" t="t" r="r" b="b"/>
              <a:pathLst>
                <a:path w="138" h="450" extrusionOk="0">
                  <a:moveTo>
                    <a:pt x="77" y="1"/>
                  </a:moveTo>
                  <a:cubicBezTo>
                    <a:pt x="69" y="1"/>
                    <a:pt x="58" y="5"/>
                    <a:pt x="56" y="13"/>
                  </a:cubicBezTo>
                  <a:cubicBezTo>
                    <a:pt x="1" y="153"/>
                    <a:pt x="16" y="319"/>
                    <a:pt x="96" y="444"/>
                  </a:cubicBezTo>
                  <a:cubicBezTo>
                    <a:pt x="99" y="448"/>
                    <a:pt x="103" y="450"/>
                    <a:pt x="108" y="450"/>
                  </a:cubicBezTo>
                  <a:cubicBezTo>
                    <a:pt x="121" y="450"/>
                    <a:pt x="137" y="439"/>
                    <a:pt x="129" y="428"/>
                  </a:cubicBezTo>
                  <a:cubicBezTo>
                    <a:pt x="54" y="309"/>
                    <a:pt x="38" y="149"/>
                    <a:pt x="90" y="15"/>
                  </a:cubicBezTo>
                  <a:cubicBezTo>
                    <a:pt x="94" y="5"/>
                    <a:pt x="86" y="1"/>
                    <a:pt x="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74"/>
            <p:cNvSpPr/>
            <p:nvPr/>
          </p:nvSpPr>
          <p:spPr>
            <a:xfrm>
              <a:off x="875825" y="1526688"/>
              <a:ext cx="9550" cy="9625"/>
            </a:xfrm>
            <a:custGeom>
              <a:avLst/>
              <a:gdLst/>
              <a:ahLst/>
              <a:cxnLst/>
              <a:rect l="l" t="t" r="r" b="b"/>
              <a:pathLst>
                <a:path w="382" h="385" extrusionOk="0">
                  <a:moveTo>
                    <a:pt x="216" y="153"/>
                  </a:moveTo>
                  <a:cubicBezTo>
                    <a:pt x="230" y="153"/>
                    <a:pt x="245" y="156"/>
                    <a:pt x="258" y="161"/>
                  </a:cubicBezTo>
                  <a:cubicBezTo>
                    <a:pt x="298" y="177"/>
                    <a:pt x="334" y="217"/>
                    <a:pt x="332" y="265"/>
                  </a:cubicBezTo>
                  <a:cubicBezTo>
                    <a:pt x="331" y="311"/>
                    <a:pt x="295" y="343"/>
                    <a:pt x="256" y="353"/>
                  </a:cubicBezTo>
                  <a:cubicBezTo>
                    <a:pt x="248" y="355"/>
                    <a:pt x="239" y="355"/>
                    <a:pt x="231" y="355"/>
                  </a:cubicBezTo>
                  <a:cubicBezTo>
                    <a:pt x="180" y="355"/>
                    <a:pt x="131" y="327"/>
                    <a:pt x="89" y="302"/>
                  </a:cubicBezTo>
                  <a:cubicBezTo>
                    <a:pt x="86" y="300"/>
                    <a:pt x="82" y="299"/>
                    <a:pt x="79" y="299"/>
                  </a:cubicBezTo>
                  <a:cubicBezTo>
                    <a:pt x="78" y="299"/>
                    <a:pt x="77" y="299"/>
                    <a:pt x="76" y="299"/>
                  </a:cubicBezTo>
                  <a:lnTo>
                    <a:pt x="76" y="299"/>
                  </a:lnTo>
                  <a:cubicBezTo>
                    <a:pt x="80" y="256"/>
                    <a:pt x="97" y="214"/>
                    <a:pt x="128" y="187"/>
                  </a:cubicBezTo>
                  <a:cubicBezTo>
                    <a:pt x="153" y="165"/>
                    <a:pt x="184" y="153"/>
                    <a:pt x="216" y="153"/>
                  </a:cubicBezTo>
                  <a:close/>
                  <a:moveTo>
                    <a:pt x="26" y="1"/>
                  </a:moveTo>
                  <a:cubicBezTo>
                    <a:pt x="15" y="1"/>
                    <a:pt x="1" y="9"/>
                    <a:pt x="3" y="22"/>
                  </a:cubicBezTo>
                  <a:cubicBezTo>
                    <a:pt x="13" y="119"/>
                    <a:pt x="24" y="215"/>
                    <a:pt x="36" y="312"/>
                  </a:cubicBezTo>
                  <a:lnTo>
                    <a:pt x="36" y="312"/>
                  </a:lnTo>
                  <a:cubicBezTo>
                    <a:pt x="35" y="317"/>
                    <a:pt x="36" y="323"/>
                    <a:pt x="36" y="328"/>
                  </a:cubicBezTo>
                  <a:cubicBezTo>
                    <a:pt x="36" y="328"/>
                    <a:pt x="37" y="328"/>
                    <a:pt x="38" y="328"/>
                  </a:cubicBezTo>
                  <a:lnTo>
                    <a:pt x="38" y="328"/>
                  </a:lnTo>
                  <a:cubicBezTo>
                    <a:pt x="38" y="329"/>
                    <a:pt x="38" y="330"/>
                    <a:pt x="38" y="331"/>
                  </a:cubicBezTo>
                  <a:cubicBezTo>
                    <a:pt x="38" y="337"/>
                    <a:pt x="44" y="340"/>
                    <a:pt x="51" y="340"/>
                  </a:cubicBezTo>
                  <a:cubicBezTo>
                    <a:pt x="58" y="340"/>
                    <a:pt x="67" y="337"/>
                    <a:pt x="72" y="333"/>
                  </a:cubicBezTo>
                  <a:lnTo>
                    <a:pt x="72" y="333"/>
                  </a:lnTo>
                  <a:cubicBezTo>
                    <a:pt x="118" y="359"/>
                    <a:pt x="169" y="385"/>
                    <a:pt x="222" y="385"/>
                  </a:cubicBezTo>
                  <a:cubicBezTo>
                    <a:pt x="230" y="385"/>
                    <a:pt x="238" y="384"/>
                    <a:pt x="246" y="383"/>
                  </a:cubicBezTo>
                  <a:cubicBezTo>
                    <a:pt x="297" y="374"/>
                    <a:pt x="349" y="342"/>
                    <a:pt x="365" y="288"/>
                  </a:cubicBezTo>
                  <a:cubicBezTo>
                    <a:pt x="382" y="230"/>
                    <a:pt x="346" y="173"/>
                    <a:pt x="300" y="146"/>
                  </a:cubicBezTo>
                  <a:cubicBezTo>
                    <a:pt x="275" y="132"/>
                    <a:pt x="248" y="125"/>
                    <a:pt x="220" y="125"/>
                  </a:cubicBezTo>
                  <a:cubicBezTo>
                    <a:pt x="190" y="125"/>
                    <a:pt x="159" y="133"/>
                    <a:pt x="132" y="148"/>
                  </a:cubicBezTo>
                  <a:cubicBezTo>
                    <a:pt x="103" y="165"/>
                    <a:pt x="79" y="190"/>
                    <a:pt x="62" y="219"/>
                  </a:cubicBezTo>
                  <a:lnTo>
                    <a:pt x="62" y="219"/>
                  </a:lnTo>
                  <a:cubicBezTo>
                    <a:pt x="54" y="150"/>
                    <a:pt x="47" y="81"/>
                    <a:pt x="39" y="12"/>
                  </a:cubicBezTo>
                  <a:cubicBezTo>
                    <a:pt x="39" y="4"/>
                    <a:pt x="33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74"/>
            <p:cNvSpPr/>
            <p:nvPr/>
          </p:nvSpPr>
          <p:spPr>
            <a:xfrm>
              <a:off x="891700" y="1531138"/>
              <a:ext cx="1225" cy="4950"/>
            </a:xfrm>
            <a:custGeom>
              <a:avLst/>
              <a:gdLst/>
              <a:ahLst/>
              <a:cxnLst/>
              <a:rect l="l" t="t" r="r" b="b"/>
              <a:pathLst>
                <a:path w="49" h="198" extrusionOk="0">
                  <a:moveTo>
                    <a:pt x="34" y="1"/>
                  </a:moveTo>
                  <a:cubicBezTo>
                    <a:pt x="23" y="1"/>
                    <a:pt x="11" y="7"/>
                    <a:pt x="11" y="17"/>
                  </a:cubicBezTo>
                  <a:cubicBezTo>
                    <a:pt x="7" y="72"/>
                    <a:pt x="4" y="128"/>
                    <a:pt x="1" y="184"/>
                  </a:cubicBezTo>
                  <a:cubicBezTo>
                    <a:pt x="1" y="194"/>
                    <a:pt x="8" y="198"/>
                    <a:pt x="16" y="198"/>
                  </a:cubicBezTo>
                  <a:cubicBezTo>
                    <a:pt x="26" y="198"/>
                    <a:pt x="38" y="191"/>
                    <a:pt x="40" y="181"/>
                  </a:cubicBezTo>
                  <a:cubicBezTo>
                    <a:pt x="42" y="125"/>
                    <a:pt x="46" y="70"/>
                    <a:pt x="48" y="14"/>
                  </a:cubicBezTo>
                  <a:cubicBezTo>
                    <a:pt x="49" y="5"/>
                    <a:pt x="42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74"/>
            <p:cNvSpPr/>
            <p:nvPr/>
          </p:nvSpPr>
          <p:spPr>
            <a:xfrm>
              <a:off x="889825" y="1533113"/>
              <a:ext cx="4950" cy="1050"/>
            </a:xfrm>
            <a:custGeom>
              <a:avLst/>
              <a:gdLst/>
              <a:ahLst/>
              <a:cxnLst/>
              <a:rect l="l" t="t" r="r" b="b"/>
              <a:pathLst>
                <a:path w="198" h="42" extrusionOk="0">
                  <a:moveTo>
                    <a:pt x="29" y="1"/>
                  </a:moveTo>
                  <a:cubicBezTo>
                    <a:pt x="19" y="1"/>
                    <a:pt x="8" y="3"/>
                    <a:pt x="4" y="13"/>
                  </a:cubicBezTo>
                  <a:cubicBezTo>
                    <a:pt x="1" y="22"/>
                    <a:pt x="7" y="31"/>
                    <a:pt x="16" y="31"/>
                  </a:cubicBezTo>
                  <a:cubicBezTo>
                    <a:pt x="66" y="35"/>
                    <a:pt x="118" y="38"/>
                    <a:pt x="168" y="42"/>
                  </a:cubicBezTo>
                  <a:cubicBezTo>
                    <a:pt x="178" y="42"/>
                    <a:pt x="189" y="39"/>
                    <a:pt x="193" y="28"/>
                  </a:cubicBezTo>
                  <a:cubicBezTo>
                    <a:pt x="197" y="19"/>
                    <a:pt x="190" y="11"/>
                    <a:pt x="182" y="11"/>
                  </a:cubicBezTo>
                  <a:cubicBezTo>
                    <a:pt x="131" y="7"/>
                    <a:pt x="79" y="4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74"/>
            <p:cNvSpPr/>
            <p:nvPr/>
          </p:nvSpPr>
          <p:spPr>
            <a:xfrm>
              <a:off x="900925" y="1529463"/>
              <a:ext cx="5775" cy="5550"/>
            </a:xfrm>
            <a:custGeom>
              <a:avLst/>
              <a:gdLst/>
              <a:ahLst/>
              <a:cxnLst/>
              <a:rect l="l" t="t" r="r" b="b"/>
              <a:pathLst>
                <a:path w="231" h="222" extrusionOk="0">
                  <a:moveTo>
                    <a:pt x="116" y="0"/>
                  </a:moveTo>
                  <a:cubicBezTo>
                    <a:pt x="69" y="0"/>
                    <a:pt x="16" y="23"/>
                    <a:pt x="7" y="77"/>
                  </a:cubicBezTo>
                  <a:cubicBezTo>
                    <a:pt x="1" y="105"/>
                    <a:pt x="10" y="133"/>
                    <a:pt x="25" y="155"/>
                  </a:cubicBezTo>
                  <a:cubicBezTo>
                    <a:pt x="41" y="181"/>
                    <a:pt x="66" y="196"/>
                    <a:pt x="93" y="207"/>
                  </a:cubicBezTo>
                  <a:cubicBezTo>
                    <a:pt x="128" y="220"/>
                    <a:pt x="165" y="220"/>
                    <a:pt x="202" y="221"/>
                  </a:cubicBezTo>
                  <a:cubicBezTo>
                    <a:pt x="210" y="221"/>
                    <a:pt x="221" y="219"/>
                    <a:pt x="226" y="210"/>
                  </a:cubicBezTo>
                  <a:cubicBezTo>
                    <a:pt x="231" y="201"/>
                    <a:pt x="222" y="196"/>
                    <a:pt x="216" y="196"/>
                  </a:cubicBezTo>
                  <a:cubicBezTo>
                    <a:pt x="168" y="195"/>
                    <a:pt x="110" y="195"/>
                    <a:pt x="74" y="157"/>
                  </a:cubicBezTo>
                  <a:cubicBezTo>
                    <a:pt x="45" y="127"/>
                    <a:pt x="28" y="69"/>
                    <a:pt x="65" y="38"/>
                  </a:cubicBezTo>
                  <a:cubicBezTo>
                    <a:pt x="76" y="28"/>
                    <a:pt x="91" y="24"/>
                    <a:pt x="105" y="24"/>
                  </a:cubicBezTo>
                  <a:cubicBezTo>
                    <a:pt x="111" y="24"/>
                    <a:pt x="116" y="25"/>
                    <a:pt x="121" y="25"/>
                  </a:cubicBezTo>
                  <a:cubicBezTo>
                    <a:pt x="123" y="26"/>
                    <a:pt x="124" y="26"/>
                    <a:pt x="126" y="26"/>
                  </a:cubicBezTo>
                  <a:cubicBezTo>
                    <a:pt x="133" y="26"/>
                    <a:pt x="141" y="23"/>
                    <a:pt x="147" y="18"/>
                  </a:cubicBezTo>
                  <a:cubicBezTo>
                    <a:pt x="153" y="12"/>
                    <a:pt x="152" y="4"/>
                    <a:pt x="143" y="3"/>
                  </a:cubicBezTo>
                  <a:cubicBezTo>
                    <a:pt x="134" y="1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74"/>
            <p:cNvSpPr/>
            <p:nvPr/>
          </p:nvSpPr>
          <p:spPr>
            <a:xfrm>
              <a:off x="914350" y="1531163"/>
              <a:ext cx="3925" cy="775"/>
            </a:xfrm>
            <a:custGeom>
              <a:avLst/>
              <a:gdLst/>
              <a:ahLst/>
              <a:cxnLst/>
              <a:rect l="l" t="t" r="r" b="b"/>
              <a:pathLst>
                <a:path w="157" h="31" extrusionOk="0">
                  <a:moveTo>
                    <a:pt x="30" y="1"/>
                  </a:moveTo>
                  <a:cubicBezTo>
                    <a:pt x="22" y="1"/>
                    <a:pt x="10" y="3"/>
                    <a:pt x="5" y="12"/>
                  </a:cubicBezTo>
                  <a:cubicBezTo>
                    <a:pt x="1" y="22"/>
                    <a:pt x="9" y="27"/>
                    <a:pt x="15" y="27"/>
                  </a:cubicBezTo>
                  <a:cubicBezTo>
                    <a:pt x="53" y="28"/>
                    <a:pt x="91" y="29"/>
                    <a:pt x="128" y="31"/>
                  </a:cubicBezTo>
                  <a:cubicBezTo>
                    <a:pt x="136" y="31"/>
                    <a:pt x="148" y="29"/>
                    <a:pt x="153" y="20"/>
                  </a:cubicBezTo>
                  <a:cubicBezTo>
                    <a:pt x="156" y="12"/>
                    <a:pt x="149" y="7"/>
                    <a:pt x="143" y="5"/>
                  </a:cubicBezTo>
                  <a:cubicBezTo>
                    <a:pt x="104" y="4"/>
                    <a:pt x="67" y="3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74"/>
            <p:cNvSpPr/>
            <p:nvPr/>
          </p:nvSpPr>
          <p:spPr>
            <a:xfrm>
              <a:off x="926600" y="1530988"/>
              <a:ext cx="11675" cy="850"/>
            </a:xfrm>
            <a:custGeom>
              <a:avLst/>
              <a:gdLst/>
              <a:ahLst/>
              <a:cxnLst/>
              <a:rect l="l" t="t" r="r" b="b"/>
              <a:pathLst>
                <a:path w="467" h="34" extrusionOk="0">
                  <a:moveTo>
                    <a:pt x="441" y="1"/>
                  </a:moveTo>
                  <a:cubicBezTo>
                    <a:pt x="303" y="1"/>
                    <a:pt x="165" y="3"/>
                    <a:pt x="27" y="3"/>
                  </a:cubicBezTo>
                  <a:cubicBezTo>
                    <a:pt x="7" y="3"/>
                    <a:pt x="1" y="34"/>
                    <a:pt x="25" y="34"/>
                  </a:cubicBezTo>
                  <a:cubicBezTo>
                    <a:pt x="162" y="34"/>
                    <a:pt x="301" y="32"/>
                    <a:pt x="437" y="32"/>
                  </a:cubicBezTo>
                  <a:cubicBezTo>
                    <a:pt x="460" y="32"/>
                    <a:pt x="466" y="1"/>
                    <a:pt x="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74"/>
            <p:cNvSpPr/>
            <p:nvPr/>
          </p:nvSpPr>
          <p:spPr>
            <a:xfrm>
              <a:off x="929575" y="1516288"/>
              <a:ext cx="3450" cy="8625"/>
            </a:xfrm>
            <a:custGeom>
              <a:avLst/>
              <a:gdLst/>
              <a:ahLst/>
              <a:cxnLst/>
              <a:rect l="l" t="t" r="r" b="b"/>
              <a:pathLst>
                <a:path w="138" h="345" extrusionOk="0">
                  <a:moveTo>
                    <a:pt x="129" y="0"/>
                  </a:moveTo>
                  <a:cubicBezTo>
                    <a:pt x="118" y="0"/>
                    <a:pt x="101" y="6"/>
                    <a:pt x="100" y="14"/>
                  </a:cubicBezTo>
                  <a:cubicBezTo>
                    <a:pt x="100" y="14"/>
                    <a:pt x="100" y="14"/>
                    <a:pt x="100" y="14"/>
                  </a:cubicBezTo>
                  <a:lnTo>
                    <a:pt x="100" y="14"/>
                  </a:lnTo>
                  <a:cubicBezTo>
                    <a:pt x="96" y="115"/>
                    <a:pt x="63" y="210"/>
                    <a:pt x="6" y="287"/>
                  </a:cubicBezTo>
                  <a:cubicBezTo>
                    <a:pt x="1" y="296"/>
                    <a:pt x="11" y="297"/>
                    <a:pt x="14" y="297"/>
                  </a:cubicBezTo>
                  <a:cubicBezTo>
                    <a:pt x="15" y="297"/>
                    <a:pt x="17" y="297"/>
                    <a:pt x="18" y="297"/>
                  </a:cubicBezTo>
                  <a:cubicBezTo>
                    <a:pt x="26" y="297"/>
                    <a:pt x="35" y="294"/>
                    <a:pt x="39" y="287"/>
                  </a:cubicBezTo>
                  <a:cubicBezTo>
                    <a:pt x="60" y="259"/>
                    <a:pt x="78" y="228"/>
                    <a:pt x="93" y="195"/>
                  </a:cubicBezTo>
                  <a:lnTo>
                    <a:pt x="93" y="195"/>
                  </a:lnTo>
                  <a:cubicBezTo>
                    <a:pt x="91" y="243"/>
                    <a:pt x="89" y="292"/>
                    <a:pt x="87" y="340"/>
                  </a:cubicBezTo>
                  <a:cubicBezTo>
                    <a:pt x="87" y="343"/>
                    <a:pt x="90" y="345"/>
                    <a:pt x="96" y="345"/>
                  </a:cubicBezTo>
                  <a:cubicBezTo>
                    <a:pt x="107" y="345"/>
                    <a:pt x="123" y="339"/>
                    <a:pt x="125" y="330"/>
                  </a:cubicBezTo>
                  <a:cubicBezTo>
                    <a:pt x="128" y="221"/>
                    <a:pt x="132" y="112"/>
                    <a:pt x="137" y="4"/>
                  </a:cubicBezTo>
                  <a:cubicBezTo>
                    <a:pt x="137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74"/>
            <p:cNvSpPr/>
            <p:nvPr/>
          </p:nvSpPr>
          <p:spPr>
            <a:xfrm>
              <a:off x="928725" y="1535788"/>
              <a:ext cx="6275" cy="9300"/>
            </a:xfrm>
            <a:custGeom>
              <a:avLst/>
              <a:gdLst/>
              <a:ahLst/>
              <a:cxnLst/>
              <a:rect l="l" t="t" r="r" b="b"/>
              <a:pathLst>
                <a:path w="251" h="372" extrusionOk="0">
                  <a:moveTo>
                    <a:pt x="118" y="0"/>
                  </a:moveTo>
                  <a:cubicBezTo>
                    <a:pt x="86" y="0"/>
                    <a:pt x="55" y="14"/>
                    <a:pt x="36" y="41"/>
                  </a:cubicBezTo>
                  <a:cubicBezTo>
                    <a:pt x="0" y="91"/>
                    <a:pt x="29" y="154"/>
                    <a:pt x="82" y="170"/>
                  </a:cubicBezTo>
                  <a:cubicBezTo>
                    <a:pt x="92" y="173"/>
                    <a:pt x="101" y="174"/>
                    <a:pt x="111" y="174"/>
                  </a:cubicBezTo>
                  <a:cubicBezTo>
                    <a:pt x="133" y="174"/>
                    <a:pt x="155" y="168"/>
                    <a:pt x="175" y="157"/>
                  </a:cubicBezTo>
                  <a:lnTo>
                    <a:pt x="175" y="157"/>
                  </a:lnTo>
                  <a:cubicBezTo>
                    <a:pt x="177" y="180"/>
                    <a:pt x="179" y="202"/>
                    <a:pt x="181" y="224"/>
                  </a:cubicBezTo>
                  <a:cubicBezTo>
                    <a:pt x="185" y="272"/>
                    <a:pt x="187" y="320"/>
                    <a:pt x="191" y="368"/>
                  </a:cubicBezTo>
                  <a:cubicBezTo>
                    <a:pt x="191" y="371"/>
                    <a:pt x="195" y="372"/>
                    <a:pt x="200" y="372"/>
                  </a:cubicBezTo>
                  <a:cubicBezTo>
                    <a:pt x="211" y="372"/>
                    <a:pt x="228" y="366"/>
                    <a:pt x="228" y="357"/>
                  </a:cubicBezTo>
                  <a:cubicBezTo>
                    <a:pt x="223" y="286"/>
                    <a:pt x="219" y="216"/>
                    <a:pt x="215" y="145"/>
                  </a:cubicBezTo>
                  <a:lnTo>
                    <a:pt x="213" y="128"/>
                  </a:lnTo>
                  <a:lnTo>
                    <a:pt x="213" y="128"/>
                  </a:lnTo>
                  <a:cubicBezTo>
                    <a:pt x="221" y="121"/>
                    <a:pt x="228" y="112"/>
                    <a:pt x="234" y="103"/>
                  </a:cubicBezTo>
                  <a:cubicBezTo>
                    <a:pt x="249" y="81"/>
                    <a:pt x="251" y="47"/>
                    <a:pt x="219" y="43"/>
                  </a:cubicBezTo>
                  <a:cubicBezTo>
                    <a:pt x="217" y="42"/>
                    <a:pt x="216" y="42"/>
                    <a:pt x="215" y="42"/>
                  </a:cubicBezTo>
                  <a:cubicBezTo>
                    <a:pt x="191" y="42"/>
                    <a:pt x="171" y="59"/>
                    <a:pt x="171" y="86"/>
                  </a:cubicBezTo>
                  <a:cubicBezTo>
                    <a:pt x="171" y="102"/>
                    <a:pt x="172" y="119"/>
                    <a:pt x="173" y="135"/>
                  </a:cubicBezTo>
                  <a:lnTo>
                    <a:pt x="173" y="135"/>
                  </a:lnTo>
                  <a:cubicBezTo>
                    <a:pt x="160" y="146"/>
                    <a:pt x="144" y="154"/>
                    <a:pt x="128" y="154"/>
                  </a:cubicBezTo>
                  <a:cubicBezTo>
                    <a:pt x="121" y="154"/>
                    <a:pt x="115" y="153"/>
                    <a:pt x="108" y="150"/>
                  </a:cubicBezTo>
                  <a:cubicBezTo>
                    <a:pt x="85" y="143"/>
                    <a:pt x="64" y="123"/>
                    <a:pt x="57" y="97"/>
                  </a:cubicBezTo>
                  <a:cubicBezTo>
                    <a:pt x="51" y="73"/>
                    <a:pt x="61" y="43"/>
                    <a:pt x="78" y="26"/>
                  </a:cubicBezTo>
                  <a:cubicBezTo>
                    <a:pt x="86" y="19"/>
                    <a:pt x="94" y="17"/>
                    <a:pt x="103" y="17"/>
                  </a:cubicBezTo>
                  <a:cubicBezTo>
                    <a:pt x="119" y="17"/>
                    <a:pt x="137" y="27"/>
                    <a:pt x="150" y="37"/>
                  </a:cubicBezTo>
                  <a:cubicBezTo>
                    <a:pt x="152" y="39"/>
                    <a:pt x="155" y="40"/>
                    <a:pt x="159" y="40"/>
                  </a:cubicBezTo>
                  <a:cubicBezTo>
                    <a:pt x="172" y="40"/>
                    <a:pt x="190" y="30"/>
                    <a:pt x="185" y="25"/>
                  </a:cubicBezTo>
                  <a:cubicBezTo>
                    <a:pt x="166" y="8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74"/>
            <p:cNvSpPr/>
            <p:nvPr/>
          </p:nvSpPr>
          <p:spPr>
            <a:xfrm>
              <a:off x="942325" y="1522238"/>
              <a:ext cx="3100" cy="14600"/>
            </a:xfrm>
            <a:custGeom>
              <a:avLst/>
              <a:gdLst/>
              <a:ahLst/>
              <a:cxnLst/>
              <a:rect l="l" t="t" r="r" b="b"/>
              <a:pathLst>
                <a:path w="124" h="584" extrusionOk="0">
                  <a:moveTo>
                    <a:pt x="87" y="0"/>
                  </a:moveTo>
                  <a:cubicBezTo>
                    <a:pt x="75" y="0"/>
                    <a:pt x="57" y="7"/>
                    <a:pt x="59" y="14"/>
                  </a:cubicBezTo>
                  <a:cubicBezTo>
                    <a:pt x="87" y="205"/>
                    <a:pt x="67" y="400"/>
                    <a:pt x="1" y="580"/>
                  </a:cubicBezTo>
                  <a:cubicBezTo>
                    <a:pt x="0" y="582"/>
                    <a:pt x="3" y="583"/>
                    <a:pt x="8" y="583"/>
                  </a:cubicBezTo>
                  <a:cubicBezTo>
                    <a:pt x="18" y="583"/>
                    <a:pt x="35" y="579"/>
                    <a:pt x="37" y="572"/>
                  </a:cubicBezTo>
                  <a:cubicBezTo>
                    <a:pt x="103" y="392"/>
                    <a:pt x="123" y="195"/>
                    <a:pt x="95" y="4"/>
                  </a:cubicBezTo>
                  <a:cubicBezTo>
                    <a:pt x="95" y="2"/>
                    <a:pt x="91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74"/>
            <p:cNvSpPr/>
            <p:nvPr/>
          </p:nvSpPr>
          <p:spPr>
            <a:xfrm>
              <a:off x="992700" y="1618788"/>
              <a:ext cx="10800" cy="16825"/>
            </a:xfrm>
            <a:custGeom>
              <a:avLst/>
              <a:gdLst/>
              <a:ahLst/>
              <a:cxnLst/>
              <a:rect l="l" t="t" r="r" b="b"/>
              <a:pathLst>
                <a:path w="432" h="673" extrusionOk="0">
                  <a:moveTo>
                    <a:pt x="108" y="0"/>
                  </a:moveTo>
                  <a:cubicBezTo>
                    <a:pt x="97" y="0"/>
                    <a:pt x="76" y="8"/>
                    <a:pt x="78" y="15"/>
                  </a:cubicBezTo>
                  <a:cubicBezTo>
                    <a:pt x="122" y="182"/>
                    <a:pt x="0" y="339"/>
                    <a:pt x="31" y="505"/>
                  </a:cubicBezTo>
                  <a:cubicBezTo>
                    <a:pt x="56" y="640"/>
                    <a:pt x="172" y="672"/>
                    <a:pt x="284" y="672"/>
                  </a:cubicBezTo>
                  <a:cubicBezTo>
                    <a:pt x="324" y="672"/>
                    <a:pt x="364" y="668"/>
                    <a:pt x="399" y="663"/>
                  </a:cubicBezTo>
                  <a:cubicBezTo>
                    <a:pt x="406" y="661"/>
                    <a:pt x="432" y="647"/>
                    <a:pt x="421" y="647"/>
                  </a:cubicBezTo>
                  <a:cubicBezTo>
                    <a:pt x="420" y="647"/>
                    <a:pt x="418" y="647"/>
                    <a:pt x="415" y="648"/>
                  </a:cubicBezTo>
                  <a:cubicBezTo>
                    <a:pt x="379" y="653"/>
                    <a:pt x="340" y="657"/>
                    <a:pt x="302" y="657"/>
                  </a:cubicBezTo>
                  <a:cubicBezTo>
                    <a:pt x="261" y="657"/>
                    <a:pt x="220" y="652"/>
                    <a:pt x="181" y="636"/>
                  </a:cubicBezTo>
                  <a:cubicBezTo>
                    <a:pt x="112" y="607"/>
                    <a:pt x="70" y="541"/>
                    <a:pt x="64" y="463"/>
                  </a:cubicBezTo>
                  <a:cubicBezTo>
                    <a:pt x="55" y="306"/>
                    <a:pt x="157" y="160"/>
                    <a:pt x="114" y="3"/>
                  </a:cubicBezTo>
                  <a:cubicBezTo>
                    <a:pt x="114" y="1"/>
                    <a:pt x="111" y="0"/>
                    <a:pt x="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74"/>
            <p:cNvSpPr/>
            <p:nvPr/>
          </p:nvSpPr>
          <p:spPr>
            <a:xfrm>
              <a:off x="994325" y="1618663"/>
              <a:ext cx="9900" cy="1600"/>
            </a:xfrm>
            <a:custGeom>
              <a:avLst/>
              <a:gdLst/>
              <a:ahLst/>
              <a:cxnLst/>
              <a:rect l="l" t="t" r="r" b="b"/>
              <a:pathLst>
                <a:path w="396" h="64" extrusionOk="0">
                  <a:moveTo>
                    <a:pt x="38" y="1"/>
                  </a:moveTo>
                  <a:cubicBezTo>
                    <a:pt x="21" y="1"/>
                    <a:pt x="1" y="24"/>
                    <a:pt x="25" y="27"/>
                  </a:cubicBezTo>
                  <a:cubicBezTo>
                    <a:pt x="135" y="39"/>
                    <a:pt x="247" y="52"/>
                    <a:pt x="357" y="64"/>
                  </a:cubicBezTo>
                  <a:cubicBezTo>
                    <a:pt x="357" y="64"/>
                    <a:pt x="357" y="64"/>
                    <a:pt x="358" y="64"/>
                  </a:cubicBezTo>
                  <a:cubicBezTo>
                    <a:pt x="373" y="64"/>
                    <a:pt x="395" y="40"/>
                    <a:pt x="371" y="38"/>
                  </a:cubicBezTo>
                  <a:cubicBezTo>
                    <a:pt x="261" y="24"/>
                    <a:pt x="150" y="12"/>
                    <a:pt x="40" y="1"/>
                  </a:cubicBezTo>
                  <a:cubicBezTo>
                    <a:pt x="39" y="1"/>
                    <a:pt x="39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74"/>
            <p:cNvSpPr/>
            <p:nvPr/>
          </p:nvSpPr>
          <p:spPr>
            <a:xfrm>
              <a:off x="994025" y="1626588"/>
              <a:ext cx="8025" cy="1700"/>
            </a:xfrm>
            <a:custGeom>
              <a:avLst/>
              <a:gdLst/>
              <a:ahLst/>
              <a:cxnLst/>
              <a:rect l="l" t="t" r="r" b="b"/>
              <a:pathLst>
                <a:path w="321" h="68" extrusionOk="0">
                  <a:moveTo>
                    <a:pt x="30" y="0"/>
                  </a:moveTo>
                  <a:cubicBezTo>
                    <a:pt x="22" y="0"/>
                    <a:pt x="12" y="4"/>
                    <a:pt x="6" y="9"/>
                  </a:cubicBezTo>
                  <a:cubicBezTo>
                    <a:pt x="0" y="14"/>
                    <a:pt x="1" y="18"/>
                    <a:pt x="9" y="20"/>
                  </a:cubicBezTo>
                  <a:cubicBezTo>
                    <a:pt x="101" y="40"/>
                    <a:pt x="196" y="47"/>
                    <a:pt x="289" y="68"/>
                  </a:cubicBezTo>
                  <a:cubicBezTo>
                    <a:pt x="290" y="68"/>
                    <a:pt x="291" y="68"/>
                    <a:pt x="292" y="68"/>
                  </a:cubicBezTo>
                  <a:cubicBezTo>
                    <a:pt x="299" y="68"/>
                    <a:pt x="308" y="65"/>
                    <a:pt x="315" y="59"/>
                  </a:cubicBezTo>
                  <a:cubicBezTo>
                    <a:pt x="321" y="55"/>
                    <a:pt x="320" y="51"/>
                    <a:pt x="312" y="48"/>
                  </a:cubicBezTo>
                  <a:cubicBezTo>
                    <a:pt x="220" y="29"/>
                    <a:pt x="125" y="21"/>
                    <a:pt x="32" y="0"/>
                  </a:cubicBezTo>
                  <a:cubicBezTo>
                    <a:pt x="31" y="0"/>
                    <a:pt x="31" y="0"/>
                    <a:pt x="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74"/>
            <p:cNvSpPr/>
            <p:nvPr/>
          </p:nvSpPr>
          <p:spPr>
            <a:xfrm>
              <a:off x="1012125" y="1628288"/>
              <a:ext cx="4050" cy="425"/>
            </a:xfrm>
            <a:custGeom>
              <a:avLst/>
              <a:gdLst/>
              <a:ahLst/>
              <a:cxnLst/>
              <a:rect l="l" t="t" r="r" b="b"/>
              <a:pathLst>
                <a:path w="162" h="17" extrusionOk="0">
                  <a:moveTo>
                    <a:pt x="32" y="1"/>
                  </a:moveTo>
                  <a:cubicBezTo>
                    <a:pt x="22" y="1"/>
                    <a:pt x="13" y="4"/>
                    <a:pt x="6" y="9"/>
                  </a:cubicBezTo>
                  <a:cubicBezTo>
                    <a:pt x="5" y="10"/>
                    <a:pt x="1" y="11"/>
                    <a:pt x="2" y="14"/>
                  </a:cubicBezTo>
                  <a:cubicBezTo>
                    <a:pt x="3" y="16"/>
                    <a:pt x="7" y="16"/>
                    <a:pt x="8" y="16"/>
                  </a:cubicBezTo>
                  <a:lnTo>
                    <a:pt x="130" y="16"/>
                  </a:lnTo>
                  <a:cubicBezTo>
                    <a:pt x="139" y="16"/>
                    <a:pt x="148" y="14"/>
                    <a:pt x="156" y="9"/>
                  </a:cubicBezTo>
                  <a:cubicBezTo>
                    <a:pt x="157" y="7"/>
                    <a:pt x="161" y="6"/>
                    <a:pt x="160" y="4"/>
                  </a:cubicBezTo>
                  <a:cubicBezTo>
                    <a:pt x="160" y="1"/>
                    <a:pt x="155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74"/>
            <p:cNvSpPr/>
            <p:nvPr/>
          </p:nvSpPr>
          <p:spPr>
            <a:xfrm>
              <a:off x="1012050" y="1632788"/>
              <a:ext cx="4225" cy="525"/>
            </a:xfrm>
            <a:custGeom>
              <a:avLst/>
              <a:gdLst/>
              <a:ahLst/>
              <a:cxnLst/>
              <a:rect l="l" t="t" r="r" b="b"/>
              <a:pathLst>
                <a:path w="169" h="21" extrusionOk="0">
                  <a:moveTo>
                    <a:pt x="32" y="1"/>
                  </a:moveTo>
                  <a:cubicBezTo>
                    <a:pt x="24" y="1"/>
                    <a:pt x="13" y="3"/>
                    <a:pt x="8" y="11"/>
                  </a:cubicBezTo>
                  <a:cubicBezTo>
                    <a:pt x="1" y="17"/>
                    <a:pt x="11" y="21"/>
                    <a:pt x="16" y="21"/>
                  </a:cubicBezTo>
                  <a:lnTo>
                    <a:pt x="138" y="21"/>
                  </a:lnTo>
                  <a:cubicBezTo>
                    <a:pt x="146" y="21"/>
                    <a:pt x="158" y="17"/>
                    <a:pt x="163" y="10"/>
                  </a:cubicBezTo>
                  <a:cubicBezTo>
                    <a:pt x="168" y="2"/>
                    <a:pt x="158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74"/>
            <p:cNvSpPr/>
            <p:nvPr/>
          </p:nvSpPr>
          <p:spPr>
            <a:xfrm>
              <a:off x="1021150" y="1626688"/>
              <a:ext cx="13450" cy="11050"/>
            </a:xfrm>
            <a:custGeom>
              <a:avLst/>
              <a:gdLst/>
              <a:ahLst/>
              <a:cxnLst/>
              <a:rect l="l" t="t" r="r" b="b"/>
              <a:pathLst>
                <a:path w="538" h="442" extrusionOk="0">
                  <a:moveTo>
                    <a:pt x="85" y="0"/>
                  </a:moveTo>
                  <a:cubicBezTo>
                    <a:pt x="74" y="0"/>
                    <a:pt x="60" y="4"/>
                    <a:pt x="59" y="12"/>
                  </a:cubicBezTo>
                  <a:cubicBezTo>
                    <a:pt x="56" y="41"/>
                    <a:pt x="52" y="70"/>
                    <a:pt x="49" y="99"/>
                  </a:cubicBezTo>
                  <a:lnTo>
                    <a:pt x="49" y="99"/>
                  </a:lnTo>
                  <a:cubicBezTo>
                    <a:pt x="1" y="177"/>
                    <a:pt x="7" y="298"/>
                    <a:pt x="18" y="386"/>
                  </a:cubicBezTo>
                  <a:cubicBezTo>
                    <a:pt x="18" y="388"/>
                    <a:pt x="21" y="389"/>
                    <a:pt x="25" y="389"/>
                  </a:cubicBezTo>
                  <a:cubicBezTo>
                    <a:pt x="35" y="389"/>
                    <a:pt x="54" y="382"/>
                    <a:pt x="55" y="375"/>
                  </a:cubicBezTo>
                  <a:cubicBezTo>
                    <a:pt x="66" y="279"/>
                    <a:pt x="76" y="184"/>
                    <a:pt x="87" y="88"/>
                  </a:cubicBezTo>
                  <a:lnTo>
                    <a:pt x="87" y="88"/>
                  </a:lnTo>
                  <a:cubicBezTo>
                    <a:pt x="96" y="74"/>
                    <a:pt x="108" y="62"/>
                    <a:pt x="123" y="51"/>
                  </a:cubicBezTo>
                  <a:cubicBezTo>
                    <a:pt x="134" y="43"/>
                    <a:pt x="145" y="40"/>
                    <a:pt x="155" y="40"/>
                  </a:cubicBezTo>
                  <a:cubicBezTo>
                    <a:pt x="197" y="40"/>
                    <a:pt x="232" y="97"/>
                    <a:pt x="240" y="138"/>
                  </a:cubicBezTo>
                  <a:lnTo>
                    <a:pt x="240" y="138"/>
                  </a:lnTo>
                  <a:cubicBezTo>
                    <a:pt x="210" y="197"/>
                    <a:pt x="201" y="267"/>
                    <a:pt x="192" y="333"/>
                  </a:cubicBezTo>
                  <a:cubicBezTo>
                    <a:pt x="192" y="334"/>
                    <a:pt x="194" y="335"/>
                    <a:pt x="197" y="335"/>
                  </a:cubicBezTo>
                  <a:cubicBezTo>
                    <a:pt x="206" y="335"/>
                    <a:pt x="226" y="329"/>
                    <a:pt x="229" y="324"/>
                  </a:cubicBezTo>
                  <a:cubicBezTo>
                    <a:pt x="255" y="266"/>
                    <a:pt x="287" y="197"/>
                    <a:pt x="276" y="131"/>
                  </a:cubicBezTo>
                  <a:lnTo>
                    <a:pt x="276" y="131"/>
                  </a:lnTo>
                  <a:cubicBezTo>
                    <a:pt x="284" y="116"/>
                    <a:pt x="293" y="102"/>
                    <a:pt x="304" y="89"/>
                  </a:cubicBezTo>
                  <a:cubicBezTo>
                    <a:pt x="327" y="63"/>
                    <a:pt x="353" y="46"/>
                    <a:pt x="383" y="46"/>
                  </a:cubicBezTo>
                  <a:cubicBezTo>
                    <a:pt x="390" y="46"/>
                    <a:pt x="397" y="47"/>
                    <a:pt x="405" y="49"/>
                  </a:cubicBezTo>
                  <a:cubicBezTo>
                    <a:pt x="434" y="57"/>
                    <a:pt x="460" y="78"/>
                    <a:pt x="472" y="109"/>
                  </a:cubicBezTo>
                  <a:cubicBezTo>
                    <a:pt x="514" y="217"/>
                    <a:pt x="402" y="337"/>
                    <a:pt x="465" y="439"/>
                  </a:cubicBezTo>
                  <a:cubicBezTo>
                    <a:pt x="466" y="441"/>
                    <a:pt x="469" y="442"/>
                    <a:pt x="472" y="442"/>
                  </a:cubicBezTo>
                  <a:cubicBezTo>
                    <a:pt x="484" y="442"/>
                    <a:pt x="505" y="432"/>
                    <a:pt x="503" y="429"/>
                  </a:cubicBezTo>
                  <a:cubicBezTo>
                    <a:pt x="443" y="333"/>
                    <a:pt x="537" y="220"/>
                    <a:pt x="514" y="119"/>
                  </a:cubicBezTo>
                  <a:cubicBezTo>
                    <a:pt x="501" y="62"/>
                    <a:pt x="452" y="32"/>
                    <a:pt x="402" y="32"/>
                  </a:cubicBezTo>
                  <a:cubicBezTo>
                    <a:pt x="350" y="32"/>
                    <a:pt x="301" y="57"/>
                    <a:pt x="266" y="99"/>
                  </a:cubicBezTo>
                  <a:lnTo>
                    <a:pt x="266" y="99"/>
                  </a:lnTo>
                  <a:cubicBezTo>
                    <a:pt x="266" y="98"/>
                    <a:pt x="266" y="98"/>
                    <a:pt x="266" y="98"/>
                  </a:cubicBezTo>
                  <a:cubicBezTo>
                    <a:pt x="247" y="52"/>
                    <a:pt x="210" y="26"/>
                    <a:pt x="169" y="26"/>
                  </a:cubicBezTo>
                  <a:cubicBezTo>
                    <a:pt x="157" y="26"/>
                    <a:pt x="145" y="28"/>
                    <a:pt x="132" y="33"/>
                  </a:cubicBezTo>
                  <a:cubicBezTo>
                    <a:pt x="117" y="38"/>
                    <a:pt x="103" y="45"/>
                    <a:pt x="91" y="54"/>
                  </a:cubicBezTo>
                  <a:lnTo>
                    <a:pt x="91" y="54"/>
                  </a:lnTo>
                  <a:cubicBezTo>
                    <a:pt x="92" y="38"/>
                    <a:pt x="94" y="21"/>
                    <a:pt x="96" y="5"/>
                  </a:cubicBezTo>
                  <a:cubicBezTo>
                    <a:pt x="96" y="2"/>
                    <a:pt x="91" y="0"/>
                    <a:pt x="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74"/>
            <p:cNvSpPr/>
            <p:nvPr/>
          </p:nvSpPr>
          <p:spPr>
            <a:xfrm>
              <a:off x="1036700" y="1627588"/>
              <a:ext cx="7850" cy="8900"/>
            </a:xfrm>
            <a:custGeom>
              <a:avLst/>
              <a:gdLst/>
              <a:ahLst/>
              <a:cxnLst/>
              <a:rect l="l" t="t" r="r" b="b"/>
              <a:pathLst>
                <a:path w="314" h="356" extrusionOk="0">
                  <a:moveTo>
                    <a:pt x="175" y="1"/>
                  </a:moveTo>
                  <a:cubicBezTo>
                    <a:pt x="105" y="1"/>
                    <a:pt x="33" y="48"/>
                    <a:pt x="12" y="121"/>
                  </a:cubicBezTo>
                  <a:cubicBezTo>
                    <a:pt x="0" y="167"/>
                    <a:pt x="6" y="220"/>
                    <a:pt x="29" y="263"/>
                  </a:cubicBezTo>
                  <a:cubicBezTo>
                    <a:pt x="54" y="308"/>
                    <a:pt x="93" y="338"/>
                    <a:pt x="138" y="350"/>
                  </a:cubicBezTo>
                  <a:cubicBezTo>
                    <a:pt x="154" y="354"/>
                    <a:pt x="171" y="356"/>
                    <a:pt x="187" y="356"/>
                  </a:cubicBezTo>
                  <a:cubicBezTo>
                    <a:pt x="228" y="356"/>
                    <a:pt x="269" y="344"/>
                    <a:pt x="303" y="322"/>
                  </a:cubicBezTo>
                  <a:cubicBezTo>
                    <a:pt x="309" y="318"/>
                    <a:pt x="314" y="312"/>
                    <a:pt x="307" y="307"/>
                  </a:cubicBezTo>
                  <a:cubicBezTo>
                    <a:pt x="306" y="306"/>
                    <a:pt x="303" y="305"/>
                    <a:pt x="300" y="305"/>
                  </a:cubicBezTo>
                  <a:cubicBezTo>
                    <a:pt x="294" y="305"/>
                    <a:pt x="285" y="308"/>
                    <a:pt x="282" y="311"/>
                  </a:cubicBezTo>
                  <a:cubicBezTo>
                    <a:pt x="257" y="327"/>
                    <a:pt x="230" y="335"/>
                    <a:pt x="203" y="335"/>
                  </a:cubicBezTo>
                  <a:cubicBezTo>
                    <a:pt x="153" y="335"/>
                    <a:pt x="105" y="310"/>
                    <a:pt x="75" y="265"/>
                  </a:cubicBezTo>
                  <a:cubicBezTo>
                    <a:pt x="31" y="198"/>
                    <a:pt x="33" y="99"/>
                    <a:pt x="95" y="47"/>
                  </a:cubicBezTo>
                  <a:cubicBezTo>
                    <a:pt x="116" y="30"/>
                    <a:pt x="140" y="21"/>
                    <a:pt x="164" y="21"/>
                  </a:cubicBezTo>
                  <a:cubicBezTo>
                    <a:pt x="177" y="21"/>
                    <a:pt x="190" y="23"/>
                    <a:pt x="202" y="29"/>
                  </a:cubicBezTo>
                  <a:cubicBezTo>
                    <a:pt x="204" y="30"/>
                    <a:pt x="206" y="30"/>
                    <a:pt x="209" y="30"/>
                  </a:cubicBezTo>
                  <a:cubicBezTo>
                    <a:pt x="215" y="30"/>
                    <a:pt x="223" y="28"/>
                    <a:pt x="228" y="25"/>
                  </a:cubicBezTo>
                  <a:cubicBezTo>
                    <a:pt x="229" y="23"/>
                    <a:pt x="236" y="15"/>
                    <a:pt x="229" y="11"/>
                  </a:cubicBezTo>
                  <a:cubicBezTo>
                    <a:pt x="212" y="4"/>
                    <a:pt x="193" y="1"/>
                    <a:pt x="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74"/>
            <p:cNvSpPr/>
            <p:nvPr/>
          </p:nvSpPr>
          <p:spPr>
            <a:xfrm>
              <a:off x="1047075" y="1615913"/>
              <a:ext cx="8175" cy="9675"/>
            </a:xfrm>
            <a:custGeom>
              <a:avLst/>
              <a:gdLst/>
              <a:ahLst/>
              <a:cxnLst/>
              <a:rect l="l" t="t" r="r" b="b"/>
              <a:pathLst>
                <a:path w="327" h="387" extrusionOk="0">
                  <a:moveTo>
                    <a:pt x="54" y="287"/>
                  </a:moveTo>
                  <a:cubicBezTo>
                    <a:pt x="54" y="288"/>
                    <a:pt x="58" y="288"/>
                    <a:pt x="59" y="288"/>
                  </a:cubicBezTo>
                  <a:cubicBezTo>
                    <a:pt x="63" y="289"/>
                    <a:pt x="66" y="292"/>
                    <a:pt x="68" y="294"/>
                  </a:cubicBezTo>
                  <a:cubicBezTo>
                    <a:pt x="77" y="302"/>
                    <a:pt x="83" y="312"/>
                    <a:pt x="89" y="323"/>
                  </a:cubicBezTo>
                  <a:lnTo>
                    <a:pt x="89" y="323"/>
                  </a:lnTo>
                  <a:cubicBezTo>
                    <a:pt x="86" y="324"/>
                    <a:pt x="83" y="324"/>
                    <a:pt x="79" y="324"/>
                  </a:cubicBezTo>
                  <a:cubicBezTo>
                    <a:pt x="68" y="324"/>
                    <a:pt x="58" y="319"/>
                    <a:pt x="54" y="303"/>
                  </a:cubicBezTo>
                  <a:cubicBezTo>
                    <a:pt x="53" y="299"/>
                    <a:pt x="53" y="289"/>
                    <a:pt x="54" y="287"/>
                  </a:cubicBezTo>
                  <a:close/>
                  <a:moveTo>
                    <a:pt x="211" y="0"/>
                  </a:moveTo>
                  <a:cubicBezTo>
                    <a:pt x="206" y="0"/>
                    <a:pt x="201" y="1"/>
                    <a:pt x="196" y="2"/>
                  </a:cubicBezTo>
                  <a:cubicBezTo>
                    <a:pt x="151" y="9"/>
                    <a:pt x="116" y="44"/>
                    <a:pt x="88" y="80"/>
                  </a:cubicBezTo>
                  <a:cubicBezTo>
                    <a:pt x="79" y="93"/>
                    <a:pt x="89" y="100"/>
                    <a:pt x="100" y="100"/>
                  </a:cubicBezTo>
                  <a:cubicBezTo>
                    <a:pt x="107" y="100"/>
                    <a:pt x="115" y="97"/>
                    <a:pt x="119" y="92"/>
                  </a:cubicBezTo>
                  <a:cubicBezTo>
                    <a:pt x="139" y="69"/>
                    <a:pt x="162" y="39"/>
                    <a:pt x="192" y="32"/>
                  </a:cubicBezTo>
                  <a:cubicBezTo>
                    <a:pt x="195" y="31"/>
                    <a:pt x="198" y="31"/>
                    <a:pt x="201" y="31"/>
                  </a:cubicBezTo>
                  <a:cubicBezTo>
                    <a:pt x="223" y="31"/>
                    <a:pt x="240" y="51"/>
                    <a:pt x="245" y="73"/>
                  </a:cubicBezTo>
                  <a:cubicBezTo>
                    <a:pt x="263" y="131"/>
                    <a:pt x="232" y="198"/>
                    <a:pt x="198" y="241"/>
                  </a:cubicBezTo>
                  <a:cubicBezTo>
                    <a:pt x="178" y="267"/>
                    <a:pt x="155" y="289"/>
                    <a:pt x="130" y="304"/>
                  </a:cubicBezTo>
                  <a:cubicBezTo>
                    <a:pt x="128" y="306"/>
                    <a:pt x="125" y="307"/>
                    <a:pt x="123" y="308"/>
                  </a:cubicBezTo>
                  <a:lnTo>
                    <a:pt x="123" y="308"/>
                  </a:lnTo>
                  <a:cubicBezTo>
                    <a:pt x="115" y="296"/>
                    <a:pt x="109" y="283"/>
                    <a:pt x="98" y="273"/>
                  </a:cubicBezTo>
                  <a:cubicBezTo>
                    <a:pt x="87" y="263"/>
                    <a:pt x="73" y="258"/>
                    <a:pt x="59" y="258"/>
                  </a:cubicBezTo>
                  <a:cubicBezTo>
                    <a:pt x="57" y="258"/>
                    <a:pt x="54" y="258"/>
                    <a:pt x="52" y="259"/>
                  </a:cubicBezTo>
                  <a:cubicBezTo>
                    <a:pt x="17" y="264"/>
                    <a:pt x="0" y="305"/>
                    <a:pt x="27" y="334"/>
                  </a:cubicBezTo>
                  <a:cubicBezTo>
                    <a:pt x="38" y="346"/>
                    <a:pt x="52" y="350"/>
                    <a:pt x="66" y="350"/>
                  </a:cubicBezTo>
                  <a:cubicBezTo>
                    <a:pt x="78" y="350"/>
                    <a:pt x="91" y="347"/>
                    <a:pt x="103" y="343"/>
                  </a:cubicBezTo>
                  <a:lnTo>
                    <a:pt x="103" y="343"/>
                  </a:lnTo>
                  <a:cubicBezTo>
                    <a:pt x="118" y="360"/>
                    <a:pt x="138" y="372"/>
                    <a:pt x="160" y="380"/>
                  </a:cubicBezTo>
                  <a:cubicBezTo>
                    <a:pt x="174" y="384"/>
                    <a:pt x="189" y="387"/>
                    <a:pt x="204" y="387"/>
                  </a:cubicBezTo>
                  <a:cubicBezTo>
                    <a:pt x="246" y="387"/>
                    <a:pt x="290" y="368"/>
                    <a:pt x="318" y="333"/>
                  </a:cubicBezTo>
                  <a:cubicBezTo>
                    <a:pt x="327" y="321"/>
                    <a:pt x="317" y="316"/>
                    <a:pt x="306" y="316"/>
                  </a:cubicBezTo>
                  <a:cubicBezTo>
                    <a:pt x="299" y="316"/>
                    <a:pt x="291" y="318"/>
                    <a:pt x="287" y="323"/>
                  </a:cubicBezTo>
                  <a:cubicBezTo>
                    <a:pt x="268" y="347"/>
                    <a:pt x="240" y="359"/>
                    <a:pt x="212" y="359"/>
                  </a:cubicBezTo>
                  <a:cubicBezTo>
                    <a:pt x="184" y="359"/>
                    <a:pt x="157" y="348"/>
                    <a:pt x="137" y="327"/>
                  </a:cubicBezTo>
                  <a:lnTo>
                    <a:pt x="137" y="327"/>
                  </a:lnTo>
                  <a:cubicBezTo>
                    <a:pt x="169" y="310"/>
                    <a:pt x="198" y="284"/>
                    <a:pt x="223" y="254"/>
                  </a:cubicBezTo>
                  <a:cubicBezTo>
                    <a:pt x="263" y="204"/>
                    <a:pt x="304" y="122"/>
                    <a:pt x="280" y="52"/>
                  </a:cubicBezTo>
                  <a:cubicBezTo>
                    <a:pt x="267" y="20"/>
                    <a:pt x="241" y="0"/>
                    <a:pt x="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74"/>
            <p:cNvSpPr/>
            <p:nvPr/>
          </p:nvSpPr>
          <p:spPr>
            <a:xfrm>
              <a:off x="964700" y="1444788"/>
              <a:ext cx="49575" cy="45600"/>
            </a:xfrm>
            <a:custGeom>
              <a:avLst/>
              <a:gdLst/>
              <a:ahLst/>
              <a:cxnLst/>
              <a:rect l="l" t="t" r="r" b="b"/>
              <a:pathLst>
                <a:path w="1983" h="1824" extrusionOk="0">
                  <a:moveTo>
                    <a:pt x="1025" y="29"/>
                  </a:moveTo>
                  <a:cubicBezTo>
                    <a:pt x="1367" y="29"/>
                    <a:pt x="1701" y="247"/>
                    <a:pt x="1847" y="590"/>
                  </a:cubicBezTo>
                  <a:cubicBezTo>
                    <a:pt x="1923" y="767"/>
                    <a:pt x="1948" y="971"/>
                    <a:pt x="1905" y="1161"/>
                  </a:cubicBezTo>
                  <a:cubicBezTo>
                    <a:pt x="1864" y="1343"/>
                    <a:pt x="1760" y="1507"/>
                    <a:pt x="1624" y="1620"/>
                  </a:cubicBezTo>
                  <a:cubicBezTo>
                    <a:pt x="1472" y="1744"/>
                    <a:pt x="1289" y="1796"/>
                    <a:pt x="1101" y="1796"/>
                  </a:cubicBezTo>
                  <a:cubicBezTo>
                    <a:pt x="887" y="1796"/>
                    <a:pt x="668" y="1728"/>
                    <a:pt x="486" y="1621"/>
                  </a:cubicBezTo>
                  <a:cubicBezTo>
                    <a:pt x="329" y="1528"/>
                    <a:pt x="184" y="1395"/>
                    <a:pt x="106" y="1217"/>
                  </a:cubicBezTo>
                  <a:cubicBezTo>
                    <a:pt x="34" y="1051"/>
                    <a:pt x="54" y="857"/>
                    <a:pt x="112" y="690"/>
                  </a:cubicBezTo>
                  <a:cubicBezTo>
                    <a:pt x="231" y="347"/>
                    <a:pt x="527" y="75"/>
                    <a:pt x="867" y="38"/>
                  </a:cubicBezTo>
                  <a:cubicBezTo>
                    <a:pt x="879" y="37"/>
                    <a:pt x="892" y="35"/>
                    <a:pt x="904" y="35"/>
                  </a:cubicBezTo>
                  <a:cubicBezTo>
                    <a:pt x="907" y="35"/>
                    <a:pt x="909" y="35"/>
                    <a:pt x="912" y="35"/>
                  </a:cubicBezTo>
                  <a:lnTo>
                    <a:pt x="912" y="35"/>
                  </a:lnTo>
                  <a:cubicBezTo>
                    <a:pt x="913" y="36"/>
                    <a:pt x="915" y="36"/>
                    <a:pt x="917" y="36"/>
                  </a:cubicBezTo>
                  <a:cubicBezTo>
                    <a:pt x="918" y="36"/>
                    <a:pt x="919" y="36"/>
                    <a:pt x="921" y="36"/>
                  </a:cubicBezTo>
                  <a:cubicBezTo>
                    <a:pt x="955" y="31"/>
                    <a:pt x="990" y="29"/>
                    <a:pt x="1025" y="29"/>
                  </a:cubicBezTo>
                  <a:close/>
                  <a:moveTo>
                    <a:pt x="1036" y="0"/>
                  </a:moveTo>
                  <a:cubicBezTo>
                    <a:pt x="999" y="0"/>
                    <a:pt x="962" y="2"/>
                    <a:pt x="926" y="7"/>
                  </a:cubicBezTo>
                  <a:lnTo>
                    <a:pt x="926" y="7"/>
                  </a:lnTo>
                  <a:cubicBezTo>
                    <a:pt x="922" y="7"/>
                    <a:pt x="919" y="7"/>
                    <a:pt x="916" y="7"/>
                  </a:cubicBezTo>
                  <a:cubicBezTo>
                    <a:pt x="871" y="7"/>
                    <a:pt x="827" y="15"/>
                    <a:pt x="784" y="25"/>
                  </a:cubicBezTo>
                  <a:cubicBezTo>
                    <a:pt x="701" y="44"/>
                    <a:pt x="619" y="78"/>
                    <a:pt x="544" y="120"/>
                  </a:cubicBezTo>
                  <a:cubicBezTo>
                    <a:pt x="375" y="215"/>
                    <a:pt x="235" y="358"/>
                    <a:pt x="140" y="539"/>
                  </a:cubicBezTo>
                  <a:cubicBezTo>
                    <a:pt x="54" y="703"/>
                    <a:pt x="0" y="902"/>
                    <a:pt x="30" y="1093"/>
                  </a:cubicBezTo>
                  <a:cubicBezTo>
                    <a:pt x="61" y="1289"/>
                    <a:pt x="195" y="1453"/>
                    <a:pt x="340" y="1564"/>
                  </a:cubicBezTo>
                  <a:cubicBezTo>
                    <a:pt x="505" y="1692"/>
                    <a:pt x="703" y="1771"/>
                    <a:pt x="903" y="1806"/>
                  </a:cubicBezTo>
                  <a:cubicBezTo>
                    <a:pt x="969" y="1817"/>
                    <a:pt x="1035" y="1824"/>
                    <a:pt x="1102" y="1824"/>
                  </a:cubicBezTo>
                  <a:cubicBezTo>
                    <a:pt x="1247" y="1824"/>
                    <a:pt x="1392" y="1794"/>
                    <a:pt x="1522" y="1723"/>
                  </a:cubicBezTo>
                  <a:cubicBezTo>
                    <a:pt x="1681" y="1636"/>
                    <a:pt x="1815" y="1492"/>
                    <a:pt x="1891" y="1316"/>
                  </a:cubicBezTo>
                  <a:cubicBezTo>
                    <a:pt x="1971" y="1133"/>
                    <a:pt x="1983" y="922"/>
                    <a:pt x="1934" y="726"/>
                  </a:cubicBezTo>
                  <a:cubicBezTo>
                    <a:pt x="1827" y="306"/>
                    <a:pt x="1462" y="16"/>
                    <a:pt x="1066" y="1"/>
                  </a:cubicBezTo>
                  <a:cubicBezTo>
                    <a:pt x="1056" y="0"/>
                    <a:pt x="1046" y="0"/>
                    <a:pt x="1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74"/>
            <p:cNvSpPr/>
            <p:nvPr/>
          </p:nvSpPr>
          <p:spPr>
            <a:xfrm>
              <a:off x="966400" y="1434388"/>
              <a:ext cx="84850" cy="38725"/>
            </a:xfrm>
            <a:custGeom>
              <a:avLst/>
              <a:gdLst/>
              <a:ahLst/>
              <a:cxnLst/>
              <a:rect l="l" t="t" r="r" b="b"/>
              <a:pathLst>
                <a:path w="3394" h="1549" extrusionOk="0">
                  <a:moveTo>
                    <a:pt x="38" y="0"/>
                  </a:moveTo>
                  <a:cubicBezTo>
                    <a:pt x="28" y="0"/>
                    <a:pt x="1" y="13"/>
                    <a:pt x="12" y="17"/>
                  </a:cubicBezTo>
                  <a:cubicBezTo>
                    <a:pt x="455" y="164"/>
                    <a:pt x="890" y="342"/>
                    <a:pt x="1321" y="532"/>
                  </a:cubicBezTo>
                  <a:cubicBezTo>
                    <a:pt x="1779" y="733"/>
                    <a:pt x="2232" y="951"/>
                    <a:pt x="2679" y="1183"/>
                  </a:cubicBezTo>
                  <a:cubicBezTo>
                    <a:pt x="2906" y="1301"/>
                    <a:pt x="3131" y="1422"/>
                    <a:pt x="3353" y="1548"/>
                  </a:cubicBezTo>
                  <a:cubicBezTo>
                    <a:pt x="3355" y="1549"/>
                    <a:pt x="3356" y="1549"/>
                    <a:pt x="3358" y="1549"/>
                  </a:cubicBezTo>
                  <a:cubicBezTo>
                    <a:pt x="3370" y="1549"/>
                    <a:pt x="3393" y="1535"/>
                    <a:pt x="3389" y="1534"/>
                  </a:cubicBezTo>
                  <a:cubicBezTo>
                    <a:pt x="2975" y="1300"/>
                    <a:pt x="2553" y="1080"/>
                    <a:pt x="2127" y="875"/>
                  </a:cubicBezTo>
                  <a:cubicBezTo>
                    <a:pt x="1680" y="658"/>
                    <a:pt x="1225" y="453"/>
                    <a:pt x="765" y="268"/>
                  </a:cubicBezTo>
                  <a:cubicBezTo>
                    <a:pt x="525" y="172"/>
                    <a:pt x="284" y="81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74"/>
            <p:cNvSpPr/>
            <p:nvPr/>
          </p:nvSpPr>
          <p:spPr>
            <a:xfrm>
              <a:off x="975825" y="1463013"/>
              <a:ext cx="75675" cy="33550"/>
            </a:xfrm>
            <a:custGeom>
              <a:avLst/>
              <a:gdLst/>
              <a:ahLst/>
              <a:cxnLst/>
              <a:rect l="l" t="t" r="r" b="b"/>
              <a:pathLst>
                <a:path w="3027" h="1342" extrusionOk="0">
                  <a:moveTo>
                    <a:pt x="3013" y="0"/>
                  </a:moveTo>
                  <a:cubicBezTo>
                    <a:pt x="3006" y="0"/>
                    <a:pt x="2997" y="2"/>
                    <a:pt x="2994" y="4"/>
                  </a:cubicBezTo>
                  <a:cubicBezTo>
                    <a:pt x="2624" y="213"/>
                    <a:pt x="2250" y="408"/>
                    <a:pt x="1869" y="587"/>
                  </a:cubicBezTo>
                  <a:cubicBezTo>
                    <a:pt x="1484" y="768"/>
                    <a:pt x="1092" y="936"/>
                    <a:pt x="697" y="1087"/>
                  </a:cubicBezTo>
                  <a:cubicBezTo>
                    <a:pt x="473" y="1172"/>
                    <a:pt x="248" y="1253"/>
                    <a:pt x="21" y="1327"/>
                  </a:cubicBezTo>
                  <a:cubicBezTo>
                    <a:pt x="3" y="1332"/>
                    <a:pt x="1" y="1342"/>
                    <a:pt x="12" y="1342"/>
                  </a:cubicBezTo>
                  <a:cubicBezTo>
                    <a:pt x="15" y="1342"/>
                    <a:pt x="19" y="1341"/>
                    <a:pt x="23" y="1340"/>
                  </a:cubicBezTo>
                  <a:cubicBezTo>
                    <a:pt x="425" y="1206"/>
                    <a:pt x="823" y="1056"/>
                    <a:pt x="1217" y="892"/>
                  </a:cubicBezTo>
                  <a:cubicBezTo>
                    <a:pt x="1608" y="727"/>
                    <a:pt x="1993" y="549"/>
                    <a:pt x="2373" y="354"/>
                  </a:cubicBezTo>
                  <a:cubicBezTo>
                    <a:pt x="2588" y="245"/>
                    <a:pt x="2803" y="129"/>
                    <a:pt x="3014" y="10"/>
                  </a:cubicBezTo>
                  <a:cubicBezTo>
                    <a:pt x="3026" y="3"/>
                    <a:pt x="3021" y="0"/>
                    <a:pt x="3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74"/>
            <p:cNvSpPr/>
            <p:nvPr/>
          </p:nvSpPr>
          <p:spPr>
            <a:xfrm>
              <a:off x="1039025" y="1464663"/>
              <a:ext cx="6425" cy="6100"/>
            </a:xfrm>
            <a:custGeom>
              <a:avLst/>
              <a:gdLst/>
              <a:ahLst/>
              <a:cxnLst/>
              <a:rect l="l" t="t" r="r" b="b"/>
              <a:pathLst>
                <a:path w="257" h="244" extrusionOk="0">
                  <a:moveTo>
                    <a:pt x="123" y="0"/>
                  </a:moveTo>
                  <a:cubicBezTo>
                    <a:pt x="96" y="0"/>
                    <a:pt x="68" y="11"/>
                    <a:pt x="48" y="28"/>
                  </a:cubicBezTo>
                  <a:cubicBezTo>
                    <a:pt x="5" y="61"/>
                    <a:pt x="0" y="125"/>
                    <a:pt x="23" y="172"/>
                  </a:cubicBezTo>
                  <a:cubicBezTo>
                    <a:pt x="45" y="218"/>
                    <a:pt x="89" y="243"/>
                    <a:pt x="134" y="243"/>
                  </a:cubicBezTo>
                  <a:cubicBezTo>
                    <a:pt x="143" y="243"/>
                    <a:pt x="151" y="243"/>
                    <a:pt x="160" y="241"/>
                  </a:cubicBezTo>
                  <a:cubicBezTo>
                    <a:pt x="209" y="229"/>
                    <a:pt x="257" y="181"/>
                    <a:pt x="248" y="122"/>
                  </a:cubicBezTo>
                  <a:cubicBezTo>
                    <a:pt x="240" y="78"/>
                    <a:pt x="203" y="55"/>
                    <a:pt x="166" y="55"/>
                  </a:cubicBezTo>
                  <a:cubicBezTo>
                    <a:pt x="149" y="55"/>
                    <a:pt x="132" y="60"/>
                    <a:pt x="117" y="69"/>
                  </a:cubicBezTo>
                  <a:cubicBezTo>
                    <a:pt x="112" y="71"/>
                    <a:pt x="106" y="77"/>
                    <a:pt x="113" y="83"/>
                  </a:cubicBezTo>
                  <a:cubicBezTo>
                    <a:pt x="115" y="84"/>
                    <a:pt x="118" y="85"/>
                    <a:pt x="120" y="85"/>
                  </a:cubicBezTo>
                  <a:cubicBezTo>
                    <a:pt x="127" y="85"/>
                    <a:pt x="134" y="82"/>
                    <a:pt x="139" y="79"/>
                  </a:cubicBezTo>
                  <a:cubicBezTo>
                    <a:pt x="146" y="75"/>
                    <a:pt x="146" y="75"/>
                    <a:pt x="153" y="75"/>
                  </a:cubicBezTo>
                  <a:cubicBezTo>
                    <a:pt x="162" y="75"/>
                    <a:pt x="170" y="79"/>
                    <a:pt x="177" y="83"/>
                  </a:cubicBezTo>
                  <a:cubicBezTo>
                    <a:pt x="191" y="91"/>
                    <a:pt x="204" y="106"/>
                    <a:pt x="209" y="123"/>
                  </a:cubicBezTo>
                  <a:cubicBezTo>
                    <a:pt x="220" y="159"/>
                    <a:pt x="201" y="209"/>
                    <a:pt x="167" y="221"/>
                  </a:cubicBezTo>
                  <a:cubicBezTo>
                    <a:pt x="160" y="223"/>
                    <a:pt x="154" y="224"/>
                    <a:pt x="147" y="224"/>
                  </a:cubicBezTo>
                  <a:cubicBezTo>
                    <a:pt x="115" y="224"/>
                    <a:pt x="82" y="199"/>
                    <a:pt x="65" y="171"/>
                  </a:cubicBezTo>
                  <a:cubicBezTo>
                    <a:pt x="45" y="136"/>
                    <a:pt x="38" y="84"/>
                    <a:pt x="61" y="49"/>
                  </a:cubicBezTo>
                  <a:cubicBezTo>
                    <a:pt x="74" y="31"/>
                    <a:pt x="92" y="22"/>
                    <a:pt x="109" y="22"/>
                  </a:cubicBezTo>
                  <a:cubicBezTo>
                    <a:pt x="123" y="22"/>
                    <a:pt x="137" y="28"/>
                    <a:pt x="149" y="40"/>
                  </a:cubicBezTo>
                  <a:cubicBezTo>
                    <a:pt x="151" y="42"/>
                    <a:pt x="153" y="42"/>
                    <a:pt x="157" y="42"/>
                  </a:cubicBezTo>
                  <a:cubicBezTo>
                    <a:pt x="169" y="42"/>
                    <a:pt x="190" y="32"/>
                    <a:pt x="183" y="24"/>
                  </a:cubicBezTo>
                  <a:cubicBezTo>
                    <a:pt x="167" y="8"/>
                    <a:pt x="145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74"/>
            <p:cNvSpPr/>
            <p:nvPr/>
          </p:nvSpPr>
          <p:spPr>
            <a:xfrm>
              <a:off x="961125" y="1467938"/>
              <a:ext cx="81550" cy="775"/>
            </a:xfrm>
            <a:custGeom>
              <a:avLst/>
              <a:gdLst/>
              <a:ahLst/>
              <a:cxnLst/>
              <a:rect l="l" t="t" r="r" b="b"/>
              <a:pathLst>
                <a:path w="3262" h="31" extrusionOk="0">
                  <a:moveTo>
                    <a:pt x="28" y="0"/>
                  </a:moveTo>
                  <a:cubicBezTo>
                    <a:pt x="8" y="0"/>
                    <a:pt x="0" y="30"/>
                    <a:pt x="26" y="30"/>
                  </a:cubicBezTo>
                  <a:lnTo>
                    <a:pt x="3232" y="30"/>
                  </a:lnTo>
                  <a:cubicBezTo>
                    <a:pt x="3254" y="30"/>
                    <a:pt x="3261" y="0"/>
                    <a:pt x="3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74"/>
            <p:cNvSpPr/>
            <p:nvPr/>
          </p:nvSpPr>
          <p:spPr>
            <a:xfrm>
              <a:off x="989500" y="1466888"/>
              <a:ext cx="3525" cy="3200"/>
            </a:xfrm>
            <a:custGeom>
              <a:avLst/>
              <a:gdLst/>
              <a:ahLst/>
              <a:cxnLst/>
              <a:rect l="l" t="t" r="r" b="b"/>
              <a:pathLst>
                <a:path w="141" h="128" extrusionOk="0">
                  <a:moveTo>
                    <a:pt x="56" y="29"/>
                  </a:moveTo>
                  <a:cubicBezTo>
                    <a:pt x="56" y="29"/>
                    <a:pt x="56" y="29"/>
                    <a:pt x="56" y="29"/>
                  </a:cubicBezTo>
                  <a:lnTo>
                    <a:pt x="56" y="29"/>
                  </a:lnTo>
                  <a:cubicBezTo>
                    <a:pt x="57" y="29"/>
                    <a:pt x="57" y="29"/>
                    <a:pt x="57" y="29"/>
                  </a:cubicBezTo>
                  <a:lnTo>
                    <a:pt x="57" y="29"/>
                  </a:lnTo>
                  <a:cubicBezTo>
                    <a:pt x="57" y="29"/>
                    <a:pt x="57" y="29"/>
                    <a:pt x="56" y="29"/>
                  </a:cubicBezTo>
                  <a:lnTo>
                    <a:pt x="56" y="29"/>
                  </a:lnTo>
                  <a:cubicBezTo>
                    <a:pt x="56" y="29"/>
                    <a:pt x="56" y="29"/>
                    <a:pt x="56" y="29"/>
                  </a:cubicBezTo>
                  <a:lnTo>
                    <a:pt x="56" y="29"/>
                  </a:lnTo>
                  <a:cubicBezTo>
                    <a:pt x="56" y="29"/>
                    <a:pt x="56" y="29"/>
                    <a:pt x="56" y="29"/>
                  </a:cubicBezTo>
                  <a:lnTo>
                    <a:pt x="56" y="29"/>
                  </a:lnTo>
                  <a:cubicBezTo>
                    <a:pt x="56" y="29"/>
                    <a:pt x="56" y="29"/>
                    <a:pt x="56" y="29"/>
                  </a:cubicBezTo>
                  <a:close/>
                  <a:moveTo>
                    <a:pt x="56" y="29"/>
                  </a:moveTo>
                  <a:lnTo>
                    <a:pt x="56" y="29"/>
                  </a:lnTo>
                  <a:cubicBezTo>
                    <a:pt x="56" y="29"/>
                    <a:pt x="56" y="29"/>
                    <a:pt x="56" y="30"/>
                  </a:cubicBezTo>
                  <a:lnTo>
                    <a:pt x="56" y="30"/>
                  </a:lnTo>
                  <a:cubicBezTo>
                    <a:pt x="56" y="29"/>
                    <a:pt x="56" y="29"/>
                    <a:pt x="56" y="29"/>
                  </a:cubicBezTo>
                  <a:lnTo>
                    <a:pt x="56" y="29"/>
                  </a:lnTo>
                  <a:cubicBezTo>
                    <a:pt x="56" y="29"/>
                    <a:pt x="55" y="29"/>
                    <a:pt x="55" y="30"/>
                  </a:cubicBezTo>
                  <a:lnTo>
                    <a:pt x="55" y="30"/>
                  </a:lnTo>
                  <a:cubicBezTo>
                    <a:pt x="55" y="29"/>
                    <a:pt x="56" y="29"/>
                    <a:pt x="56" y="29"/>
                  </a:cubicBezTo>
                  <a:lnTo>
                    <a:pt x="56" y="29"/>
                  </a:lnTo>
                  <a:cubicBezTo>
                    <a:pt x="56" y="29"/>
                    <a:pt x="56" y="29"/>
                    <a:pt x="56" y="29"/>
                  </a:cubicBezTo>
                  <a:lnTo>
                    <a:pt x="56" y="29"/>
                  </a:lnTo>
                  <a:cubicBezTo>
                    <a:pt x="56" y="29"/>
                    <a:pt x="56" y="29"/>
                    <a:pt x="56" y="29"/>
                  </a:cubicBezTo>
                  <a:close/>
                  <a:moveTo>
                    <a:pt x="47" y="39"/>
                  </a:moveTo>
                  <a:cubicBezTo>
                    <a:pt x="47" y="39"/>
                    <a:pt x="47" y="39"/>
                    <a:pt x="47" y="39"/>
                  </a:cubicBezTo>
                  <a:cubicBezTo>
                    <a:pt x="47" y="39"/>
                    <a:pt x="47" y="39"/>
                    <a:pt x="47" y="39"/>
                  </a:cubicBezTo>
                  <a:lnTo>
                    <a:pt x="47" y="39"/>
                  </a:lnTo>
                  <a:cubicBezTo>
                    <a:pt x="47" y="39"/>
                    <a:pt x="47" y="39"/>
                    <a:pt x="47" y="39"/>
                  </a:cubicBezTo>
                  <a:close/>
                  <a:moveTo>
                    <a:pt x="79" y="104"/>
                  </a:moveTo>
                  <a:cubicBezTo>
                    <a:pt x="79" y="104"/>
                    <a:pt x="78" y="104"/>
                    <a:pt x="78" y="105"/>
                  </a:cubicBezTo>
                  <a:lnTo>
                    <a:pt x="79" y="104"/>
                  </a:lnTo>
                  <a:close/>
                  <a:moveTo>
                    <a:pt x="61" y="29"/>
                  </a:moveTo>
                  <a:cubicBezTo>
                    <a:pt x="63" y="29"/>
                    <a:pt x="64" y="31"/>
                    <a:pt x="67" y="31"/>
                  </a:cubicBezTo>
                  <a:cubicBezTo>
                    <a:pt x="68" y="31"/>
                    <a:pt x="69" y="32"/>
                    <a:pt x="71" y="32"/>
                  </a:cubicBezTo>
                  <a:cubicBezTo>
                    <a:pt x="72" y="33"/>
                    <a:pt x="74" y="34"/>
                    <a:pt x="77" y="34"/>
                  </a:cubicBezTo>
                  <a:cubicBezTo>
                    <a:pt x="78" y="34"/>
                    <a:pt x="78" y="36"/>
                    <a:pt x="79" y="36"/>
                  </a:cubicBezTo>
                  <a:cubicBezTo>
                    <a:pt x="78" y="35"/>
                    <a:pt x="78" y="35"/>
                    <a:pt x="78" y="35"/>
                  </a:cubicBezTo>
                  <a:lnTo>
                    <a:pt x="78" y="35"/>
                  </a:lnTo>
                  <a:cubicBezTo>
                    <a:pt x="79" y="35"/>
                    <a:pt x="80" y="36"/>
                    <a:pt x="80" y="37"/>
                  </a:cubicBezTo>
                  <a:cubicBezTo>
                    <a:pt x="94" y="48"/>
                    <a:pt x="99" y="67"/>
                    <a:pt x="94" y="84"/>
                  </a:cubicBezTo>
                  <a:cubicBezTo>
                    <a:pt x="94" y="86"/>
                    <a:pt x="93" y="88"/>
                    <a:pt x="93" y="89"/>
                  </a:cubicBezTo>
                  <a:lnTo>
                    <a:pt x="92" y="90"/>
                  </a:lnTo>
                  <a:cubicBezTo>
                    <a:pt x="90" y="93"/>
                    <a:pt x="89" y="94"/>
                    <a:pt x="88" y="96"/>
                  </a:cubicBezTo>
                  <a:lnTo>
                    <a:pt x="87" y="98"/>
                  </a:lnTo>
                  <a:lnTo>
                    <a:pt x="85" y="99"/>
                  </a:lnTo>
                  <a:cubicBezTo>
                    <a:pt x="84" y="100"/>
                    <a:pt x="82" y="104"/>
                    <a:pt x="80" y="104"/>
                  </a:cubicBezTo>
                  <a:cubicBezTo>
                    <a:pt x="79" y="104"/>
                    <a:pt x="79" y="105"/>
                    <a:pt x="78" y="105"/>
                  </a:cubicBezTo>
                  <a:cubicBezTo>
                    <a:pt x="77" y="105"/>
                    <a:pt x="74" y="106"/>
                    <a:pt x="73" y="106"/>
                  </a:cubicBezTo>
                  <a:cubicBezTo>
                    <a:pt x="73" y="106"/>
                    <a:pt x="78" y="105"/>
                    <a:pt x="77" y="105"/>
                  </a:cubicBezTo>
                  <a:lnTo>
                    <a:pt x="74" y="105"/>
                  </a:lnTo>
                  <a:cubicBezTo>
                    <a:pt x="73" y="105"/>
                    <a:pt x="72" y="105"/>
                    <a:pt x="72" y="106"/>
                  </a:cubicBezTo>
                  <a:lnTo>
                    <a:pt x="71" y="106"/>
                  </a:lnTo>
                  <a:cubicBezTo>
                    <a:pt x="69" y="106"/>
                    <a:pt x="68" y="106"/>
                    <a:pt x="68" y="105"/>
                  </a:cubicBezTo>
                  <a:lnTo>
                    <a:pt x="67" y="105"/>
                  </a:lnTo>
                  <a:cubicBezTo>
                    <a:pt x="68" y="105"/>
                    <a:pt x="68" y="106"/>
                    <a:pt x="68" y="106"/>
                  </a:cubicBezTo>
                  <a:cubicBezTo>
                    <a:pt x="68" y="106"/>
                    <a:pt x="68" y="106"/>
                    <a:pt x="67" y="105"/>
                  </a:cubicBezTo>
                  <a:cubicBezTo>
                    <a:pt x="66" y="104"/>
                    <a:pt x="63" y="104"/>
                    <a:pt x="62" y="103"/>
                  </a:cubicBezTo>
                  <a:cubicBezTo>
                    <a:pt x="61" y="103"/>
                    <a:pt x="61" y="101"/>
                    <a:pt x="59" y="101"/>
                  </a:cubicBezTo>
                  <a:lnTo>
                    <a:pt x="58" y="100"/>
                  </a:lnTo>
                  <a:cubicBezTo>
                    <a:pt x="56" y="98"/>
                    <a:pt x="52" y="94"/>
                    <a:pt x="51" y="90"/>
                  </a:cubicBezTo>
                  <a:cubicBezTo>
                    <a:pt x="51" y="90"/>
                    <a:pt x="49" y="88"/>
                    <a:pt x="49" y="88"/>
                  </a:cubicBezTo>
                  <a:cubicBezTo>
                    <a:pt x="49" y="88"/>
                    <a:pt x="49" y="88"/>
                    <a:pt x="49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8" y="89"/>
                    <a:pt x="48" y="87"/>
                    <a:pt x="48" y="86"/>
                  </a:cubicBezTo>
                  <a:cubicBezTo>
                    <a:pt x="47" y="83"/>
                    <a:pt x="47" y="82"/>
                    <a:pt x="46" y="79"/>
                  </a:cubicBezTo>
                  <a:cubicBezTo>
                    <a:pt x="43" y="74"/>
                    <a:pt x="42" y="70"/>
                    <a:pt x="42" y="65"/>
                  </a:cubicBezTo>
                  <a:lnTo>
                    <a:pt x="42" y="62"/>
                  </a:lnTo>
                  <a:lnTo>
                    <a:pt x="42" y="59"/>
                  </a:lnTo>
                  <a:cubicBezTo>
                    <a:pt x="42" y="57"/>
                    <a:pt x="42" y="53"/>
                    <a:pt x="43" y="51"/>
                  </a:cubicBezTo>
                  <a:cubicBezTo>
                    <a:pt x="43" y="48"/>
                    <a:pt x="46" y="46"/>
                    <a:pt x="46" y="43"/>
                  </a:cubicBezTo>
                  <a:cubicBezTo>
                    <a:pt x="46" y="42"/>
                    <a:pt x="46" y="41"/>
                    <a:pt x="47" y="39"/>
                  </a:cubicBezTo>
                  <a:lnTo>
                    <a:pt x="47" y="39"/>
                  </a:lnTo>
                  <a:cubicBezTo>
                    <a:pt x="46" y="39"/>
                    <a:pt x="46" y="39"/>
                    <a:pt x="46" y="39"/>
                  </a:cubicBezTo>
                  <a:cubicBezTo>
                    <a:pt x="46" y="39"/>
                    <a:pt x="46" y="39"/>
                    <a:pt x="47" y="38"/>
                  </a:cubicBezTo>
                  <a:cubicBezTo>
                    <a:pt x="47" y="36"/>
                    <a:pt x="48" y="35"/>
                    <a:pt x="49" y="33"/>
                  </a:cubicBezTo>
                  <a:lnTo>
                    <a:pt x="49" y="33"/>
                  </a:lnTo>
                  <a:cubicBezTo>
                    <a:pt x="51" y="33"/>
                    <a:pt x="52" y="32"/>
                    <a:pt x="54" y="31"/>
                  </a:cubicBezTo>
                  <a:lnTo>
                    <a:pt x="57" y="31"/>
                  </a:lnTo>
                  <a:cubicBezTo>
                    <a:pt x="58" y="30"/>
                    <a:pt x="57" y="30"/>
                    <a:pt x="57" y="30"/>
                  </a:cubicBezTo>
                  <a:cubicBezTo>
                    <a:pt x="57" y="30"/>
                    <a:pt x="56" y="30"/>
                    <a:pt x="56" y="30"/>
                  </a:cubicBezTo>
                  <a:lnTo>
                    <a:pt x="56" y="30"/>
                  </a:lnTo>
                  <a:cubicBezTo>
                    <a:pt x="57" y="29"/>
                    <a:pt x="57" y="29"/>
                    <a:pt x="58" y="29"/>
                  </a:cubicBezTo>
                  <a:close/>
                  <a:moveTo>
                    <a:pt x="73" y="0"/>
                  </a:moveTo>
                  <a:cubicBezTo>
                    <a:pt x="59" y="0"/>
                    <a:pt x="45" y="4"/>
                    <a:pt x="33" y="12"/>
                  </a:cubicBezTo>
                  <a:cubicBezTo>
                    <a:pt x="31" y="13"/>
                    <a:pt x="28" y="16"/>
                    <a:pt x="27" y="18"/>
                  </a:cubicBezTo>
                  <a:lnTo>
                    <a:pt x="27" y="18"/>
                  </a:lnTo>
                  <a:cubicBezTo>
                    <a:pt x="26" y="19"/>
                    <a:pt x="24" y="20"/>
                    <a:pt x="23" y="21"/>
                  </a:cubicBezTo>
                  <a:cubicBezTo>
                    <a:pt x="6" y="37"/>
                    <a:pt x="1" y="63"/>
                    <a:pt x="6" y="84"/>
                  </a:cubicBezTo>
                  <a:cubicBezTo>
                    <a:pt x="12" y="110"/>
                    <a:pt x="32" y="126"/>
                    <a:pt x="57" y="127"/>
                  </a:cubicBezTo>
                  <a:cubicBezTo>
                    <a:pt x="58" y="127"/>
                    <a:pt x="60" y="127"/>
                    <a:pt x="62" y="127"/>
                  </a:cubicBezTo>
                  <a:cubicBezTo>
                    <a:pt x="88" y="127"/>
                    <a:pt x="117" y="112"/>
                    <a:pt x="129" y="86"/>
                  </a:cubicBezTo>
                  <a:cubicBezTo>
                    <a:pt x="141" y="63"/>
                    <a:pt x="137" y="37"/>
                    <a:pt x="119" y="18"/>
                  </a:cubicBezTo>
                  <a:cubicBezTo>
                    <a:pt x="106" y="6"/>
                    <a:pt x="90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74"/>
            <p:cNvSpPr/>
            <p:nvPr/>
          </p:nvSpPr>
          <p:spPr>
            <a:xfrm>
              <a:off x="953675" y="1466238"/>
              <a:ext cx="5900" cy="5425"/>
            </a:xfrm>
            <a:custGeom>
              <a:avLst/>
              <a:gdLst/>
              <a:ahLst/>
              <a:cxnLst/>
              <a:rect l="l" t="t" r="r" b="b"/>
              <a:pathLst>
                <a:path w="236" h="217" extrusionOk="0">
                  <a:moveTo>
                    <a:pt x="34" y="0"/>
                  </a:moveTo>
                  <a:cubicBezTo>
                    <a:pt x="21" y="0"/>
                    <a:pt x="1" y="12"/>
                    <a:pt x="7" y="18"/>
                  </a:cubicBezTo>
                  <a:cubicBezTo>
                    <a:pt x="69" y="84"/>
                    <a:pt x="133" y="150"/>
                    <a:pt x="195" y="214"/>
                  </a:cubicBezTo>
                  <a:cubicBezTo>
                    <a:pt x="197" y="216"/>
                    <a:pt x="199" y="217"/>
                    <a:pt x="203" y="217"/>
                  </a:cubicBezTo>
                  <a:cubicBezTo>
                    <a:pt x="215" y="217"/>
                    <a:pt x="236" y="206"/>
                    <a:pt x="229" y="198"/>
                  </a:cubicBezTo>
                  <a:cubicBezTo>
                    <a:pt x="167" y="134"/>
                    <a:pt x="104" y="68"/>
                    <a:pt x="42" y="3"/>
                  </a:cubicBezTo>
                  <a:cubicBezTo>
                    <a:pt x="40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74"/>
            <p:cNvSpPr/>
            <p:nvPr/>
          </p:nvSpPr>
          <p:spPr>
            <a:xfrm>
              <a:off x="953775" y="1466688"/>
              <a:ext cx="5250" cy="5000"/>
            </a:xfrm>
            <a:custGeom>
              <a:avLst/>
              <a:gdLst/>
              <a:ahLst/>
              <a:cxnLst/>
              <a:rect l="l" t="t" r="r" b="b"/>
              <a:pathLst>
                <a:path w="210" h="200" extrusionOk="0">
                  <a:moveTo>
                    <a:pt x="197" y="1"/>
                  </a:moveTo>
                  <a:cubicBezTo>
                    <a:pt x="189" y="1"/>
                    <a:pt x="181" y="5"/>
                    <a:pt x="175" y="10"/>
                  </a:cubicBezTo>
                  <a:cubicBezTo>
                    <a:pt x="118" y="68"/>
                    <a:pt x="63" y="126"/>
                    <a:pt x="6" y="185"/>
                  </a:cubicBezTo>
                  <a:cubicBezTo>
                    <a:pt x="0" y="190"/>
                    <a:pt x="2" y="197"/>
                    <a:pt x="10" y="199"/>
                  </a:cubicBezTo>
                  <a:cubicBezTo>
                    <a:pt x="11" y="199"/>
                    <a:pt x="12" y="200"/>
                    <a:pt x="14" y="200"/>
                  </a:cubicBezTo>
                  <a:cubicBezTo>
                    <a:pt x="21" y="200"/>
                    <a:pt x="30" y="196"/>
                    <a:pt x="36" y="191"/>
                  </a:cubicBezTo>
                  <a:cubicBezTo>
                    <a:pt x="93" y="133"/>
                    <a:pt x="147" y="74"/>
                    <a:pt x="204" y="16"/>
                  </a:cubicBezTo>
                  <a:cubicBezTo>
                    <a:pt x="210" y="11"/>
                    <a:pt x="209" y="3"/>
                    <a:pt x="201" y="1"/>
                  </a:cubicBezTo>
                  <a:cubicBezTo>
                    <a:pt x="200" y="1"/>
                    <a:pt x="198" y="1"/>
                    <a:pt x="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74"/>
            <p:cNvSpPr/>
            <p:nvPr/>
          </p:nvSpPr>
          <p:spPr>
            <a:xfrm>
              <a:off x="997975" y="1439988"/>
              <a:ext cx="5925" cy="4075"/>
            </a:xfrm>
            <a:custGeom>
              <a:avLst/>
              <a:gdLst/>
              <a:ahLst/>
              <a:cxnLst/>
              <a:rect l="l" t="t" r="r" b="b"/>
              <a:pathLst>
                <a:path w="237" h="163" extrusionOk="0">
                  <a:moveTo>
                    <a:pt x="31" y="1"/>
                  </a:moveTo>
                  <a:cubicBezTo>
                    <a:pt x="21" y="1"/>
                    <a:pt x="8" y="7"/>
                    <a:pt x="8" y="16"/>
                  </a:cubicBezTo>
                  <a:cubicBezTo>
                    <a:pt x="5" y="61"/>
                    <a:pt x="3" y="106"/>
                    <a:pt x="2" y="151"/>
                  </a:cubicBezTo>
                  <a:cubicBezTo>
                    <a:pt x="1" y="159"/>
                    <a:pt x="6" y="162"/>
                    <a:pt x="13" y="162"/>
                  </a:cubicBezTo>
                  <a:cubicBezTo>
                    <a:pt x="23" y="162"/>
                    <a:pt x="36" y="156"/>
                    <a:pt x="39" y="147"/>
                  </a:cubicBezTo>
                  <a:cubicBezTo>
                    <a:pt x="53" y="83"/>
                    <a:pt x="109" y="36"/>
                    <a:pt x="168" y="36"/>
                  </a:cubicBezTo>
                  <a:cubicBezTo>
                    <a:pt x="181" y="36"/>
                    <a:pt x="193" y="38"/>
                    <a:pt x="205" y="43"/>
                  </a:cubicBezTo>
                  <a:cubicBezTo>
                    <a:pt x="207" y="43"/>
                    <a:pt x="209" y="43"/>
                    <a:pt x="211" y="43"/>
                  </a:cubicBezTo>
                  <a:cubicBezTo>
                    <a:pt x="218" y="43"/>
                    <a:pt x="227" y="40"/>
                    <a:pt x="231" y="34"/>
                  </a:cubicBezTo>
                  <a:cubicBezTo>
                    <a:pt x="236" y="28"/>
                    <a:pt x="235" y="21"/>
                    <a:pt x="227" y="18"/>
                  </a:cubicBezTo>
                  <a:cubicBezTo>
                    <a:pt x="211" y="12"/>
                    <a:pt x="195" y="10"/>
                    <a:pt x="178" y="10"/>
                  </a:cubicBezTo>
                  <a:cubicBezTo>
                    <a:pt x="128" y="10"/>
                    <a:pt x="78" y="33"/>
                    <a:pt x="43" y="73"/>
                  </a:cubicBezTo>
                  <a:lnTo>
                    <a:pt x="43" y="73"/>
                  </a:lnTo>
                  <a:cubicBezTo>
                    <a:pt x="44" y="52"/>
                    <a:pt x="45" y="32"/>
                    <a:pt x="45" y="11"/>
                  </a:cubicBezTo>
                  <a:cubicBezTo>
                    <a:pt x="45" y="4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74"/>
            <p:cNvSpPr/>
            <p:nvPr/>
          </p:nvSpPr>
          <p:spPr>
            <a:xfrm>
              <a:off x="1004175" y="1487688"/>
              <a:ext cx="10825" cy="4250"/>
            </a:xfrm>
            <a:custGeom>
              <a:avLst/>
              <a:gdLst/>
              <a:ahLst/>
              <a:cxnLst/>
              <a:rect l="l" t="t" r="r" b="b"/>
              <a:pathLst>
                <a:path w="433" h="170" extrusionOk="0">
                  <a:moveTo>
                    <a:pt x="421" y="1"/>
                  </a:moveTo>
                  <a:cubicBezTo>
                    <a:pt x="410" y="1"/>
                    <a:pt x="396" y="7"/>
                    <a:pt x="395" y="14"/>
                  </a:cubicBezTo>
                  <a:cubicBezTo>
                    <a:pt x="392" y="54"/>
                    <a:pt x="367" y="84"/>
                    <a:pt x="335" y="99"/>
                  </a:cubicBezTo>
                  <a:cubicBezTo>
                    <a:pt x="316" y="108"/>
                    <a:pt x="295" y="111"/>
                    <a:pt x="274" y="111"/>
                  </a:cubicBezTo>
                  <a:cubicBezTo>
                    <a:pt x="251" y="111"/>
                    <a:pt x="227" y="108"/>
                    <a:pt x="205" y="105"/>
                  </a:cubicBezTo>
                  <a:cubicBezTo>
                    <a:pt x="189" y="104"/>
                    <a:pt x="173" y="103"/>
                    <a:pt x="157" y="103"/>
                  </a:cubicBezTo>
                  <a:cubicBezTo>
                    <a:pt x="103" y="103"/>
                    <a:pt x="49" y="114"/>
                    <a:pt x="9" y="155"/>
                  </a:cubicBezTo>
                  <a:cubicBezTo>
                    <a:pt x="1" y="166"/>
                    <a:pt x="9" y="170"/>
                    <a:pt x="19" y="170"/>
                  </a:cubicBezTo>
                  <a:cubicBezTo>
                    <a:pt x="27" y="170"/>
                    <a:pt x="36" y="167"/>
                    <a:pt x="39" y="163"/>
                  </a:cubicBezTo>
                  <a:cubicBezTo>
                    <a:pt x="68" y="133"/>
                    <a:pt x="105" y="125"/>
                    <a:pt x="144" y="125"/>
                  </a:cubicBezTo>
                  <a:cubicBezTo>
                    <a:pt x="184" y="125"/>
                    <a:pt x="226" y="133"/>
                    <a:pt x="263" y="133"/>
                  </a:cubicBezTo>
                  <a:cubicBezTo>
                    <a:pt x="268" y="133"/>
                    <a:pt x="273" y="133"/>
                    <a:pt x="278" y="132"/>
                  </a:cubicBezTo>
                  <a:cubicBezTo>
                    <a:pt x="344" y="128"/>
                    <a:pt x="426" y="90"/>
                    <a:pt x="433" y="9"/>
                  </a:cubicBezTo>
                  <a:cubicBezTo>
                    <a:pt x="433" y="3"/>
                    <a:pt x="428" y="1"/>
                    <a:pt x="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74"/>
            <p:cNvSpPr/>
            <p:nvPr/>
          </p:nvSpPr>
          <p:spPr>
            <a:xfrm>
              <a:off x="1008150" y="1491438"/>
              <a:ext cx="1325" cy="6875"/>
            </a:xfrm>
            <a:custGeom>
              <a:avLst/>
              <a:gdLst/>
              <a:ahLst/>
              <a:cxnLst/>
              <a:rect l="l" t="t" r="r" b="b"/>
              <a:pathLst>
                <a:path w="53" h="275" extrusionOk="0">
                  <a:moveTo>
                    <a:pt x="30" y="1"/>
                  </a:moveTo>
                  <a:cubicBezTo>
                    <a:pt x="19" y="1"/>
                    <a:pt x="1" y="6"/>
                    <a:pt x="1" y="14"/>
                  </a:cubicBezTo>
                  <a:cubicBezTo>
                    <a:pt x="5" y="100"/>
                    <a:pt x="11" y="185"/>
                    <a:pt x="15" y="271"/>
                  </a:cubicBezTo>
                  <a:cubicBezTo>
                    <a:pt x="15" y="273"/>
                    <a:pt x="18" y="274"/>
                    <a:pt x="22" y="274"/>
                  </a:cubicBezTo>
                  <a:cubicBezTo>
                    <a:pt x="33" y="274"/>
                    <a:pt x="52" y="268"/>
                    <a:pt x="52" y="261"/>
                  </a:cubicBezTo>
                  <a:cubicBezTo>
                    <a:pt x="48" y="175"/>
                    <a:pt x="43" y="90"/>
                    <a:pt x="40" y="4"/>
                  </a:cubicBezTo>
                  <a:cubicBezTo>
                    <a:pt x="39" y="2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74"/>
            <p:cNvSpPr/>
            <p:nvPr/>
          </p:nvSpPr>
          <p:spPr>
            <a:xfrm>
              <a:off x="1010450" y="1490988"/>
              <a:ext cx="1525" cy="7500"/>
            </a:xfrm>
            <a:custGeom>
              <a:avLst/>
              <a:gdLst/>
              <a:ahLst/>
              <a:cxnLst/>
              <a:rect l="l" t="t" r="r" b="b"/>
              <a:pathLst>
                <a:path w="61" h="300" extrusionOk="0">
                  <a:moveTo>
                    <a:pt x="25" y="0"/>
                  </a:moveTo>
                  <a:cubicBezTo>
                    <a:pt x="14" y="0"/>
                    <a:pt x="0" y="9"/>
                    <a:pt x="1" y="22"/>
                  </a:cubicBezTo>
                  <a:cubicBezTo>
                    <a:pt x="13" y="110"/>
                    <a:pt x="10" y="201"/>
                    <a:pt x="21" y="289"/>
                  </a:cubicBezTo>
                  <a:cubicBezTo>
                    <a:pt x="22" y="297"/>
                    <a:pt x="28" y="300"/>
                    <a:pt x="35" y="300"/>
                  </a:cubicBezTo>
                  <a:cubicBezTo>
                    <a:pt x="46" y="300"/>
                    <a:pt x="60" y="291"/>
                    <a:pt x="58" y="279"/>
                  </a:cubicBezTo>
                  <a:cubicBezTo>
                    <a:pt x="47" y="191"/>
                    <a:pt x="51" y="100"/>
                    <a:pt x="39" y="12"/>
                  </a:cubicBezTo>
                  <a:cubicBezTo>
                    <a:pt x="38" y="4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74"/>
            <p:cNvSpPr/>
            <p:nvPr/>
          </p:nvSpPr>
          <p:spPr>
            <a:xfrm>
              <a:off x="852925" y="1669538"/>
              <a:ext cx="11350" cy="15750"/>
            </a:xfrm>
            <a:custGeom>
              <a:avLst/>
              <a:gdLst/>
              <a:ahLst/>
              <a:cxnLst/>
              <a:rect l="l" t="t" r="r" b="b"/>
              <a:pathLst>
                <a:path w="454" h="630" extrusionOk="0">
                  <a:moveTo>
                    <a:pt x="266" y="1"/>
                  </a:moveTo>
                  <a:cubicBezTo>
                    <a:pt x="258" y="1"/>
                    <a:pt x="248" y="6"/>
                    <a:pt x="245" y="13"/>
                  </a:cubicBezTo>
                  <a:cubicBezTo>
                    <a:pt x="164" y="204"/>
                    <a:pt x="85" y="394"/>
                    <a:pt x="5" y="585"/>
                  </a:cubicBezTo>
                  <a:cubicBezTo>
                    <a:pt x="0" y="596"/>
                    <a:pt x="9" y="601"/>
                    <a:pt x="19" y="601"/>
                  </a:cubicBezTo>
                  <a:cubicBezTo>
                    <a:pt x="28" y="601"/>
                    <a:pt x="37" y="597"/>
                    <a:pt x="40" y="590"/>
                  </a:cubicBezTo>
                  <a:cubicBezTo>
                    <a:pt x="113" y="417"/>
                    <a:pt x="185" y="244"/>
                    <a:pt x="257" y="72"/>
                  </a:cubicBezTo>
                  <a:lnTo>
                    <a:pt x="257" y="72"/>
                  </a:lnTo>
                  <a:cubicBezTo>
                    <a:pt x="309" y="254"/>
                    <a:pt x="360" y="437"/>
                    <a:pt x="413" y="620"/>
                  </a:cubicBezTo>
                  <a:cubicBezTo>
                    <a:pt x="414" y="627"/>
                    <a:pt x="421" y="630"/>
                    <a:pt x="428" y="630"/>
                  </a:cubicBezTo>
                  <a:cubicBezTo>
                    <a:pt x="439" y="630"/>
                    <a:pt x="453" y="621"/>
                    <a:pt x="450" y="608"/>
                  </a:cubicBezTo>
                  <a:cubicBezTo>
                    <a:pt x="393" y="410"/>
                    <a:pt x="338" y="210"/>
                    <a:pt x="281" y="11"/>
                  </a:cubicBezTo>
                  <a:cubicBezTo>
                    <a:pt x="279" y="4"/>
                    <a:pt x="273" y="1"/>
                    <a:pt x="2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74"/>
            <p:cNvSpPr/>
            <p:nvPr/>
          </p:nvSpPr>
          <p:spPr>
            <a:xfrm>
              <a:off x="855150" y="1679788"/>
              <a:ext cx="5850" cy="1000"/>
            </a:xfrm>
            <a:custGeom>
              <a:avLst/>
              <a:gdLst/>
              <a:ahLst/>
              <a:cxnLst/>
              <a:rect l="l" t="t" r="r" b="b"/>
              <a:pathLst>
                <a:path w="234" h="40" extrusionOk="0">
                  <a:moveTo>
                    <a:pt x="27" y="1"/>
                  </a:moveTo>
                  <a:cubicBezTo>
                    <a:pt x="19" y="1"/>
                    <a:pt x="7" y="5"/>
                    <a:pt x="4" y="13"/>
                  </a:cubicBezTo>
                  <a:cubicBezTo>
                    <a:pt x="1" y="21"/>
                    <a:pt x="8" y="25"/>
                    <a:pt x="14" y="25"/>
                  </a:cubicBezTo>
                  <a:cubicBezTo>
                    <a:pt x="78" y="32"/>
                    <a:pt x="141" y="32"/>
                    <a:pt x="205" y="39"/>
                  </a:cubicBezTo>
                  <a:cubicBezTo>
                    <a:pt x="205" y="39"/>
                    <a:pt x="206" y="39"/>
                    <a:pt x="207" y="39"/>
                  </a:cubicBezTo>
                  <a:cubicBezTo>
                    <a:pt x="215" y="39"/>
                    <a:pt x="226" y="34"/>
                    <a:pt x="229" y="27"/>
                  </a:cubicBezTo>
                  <a:cubicBezTo>
                    <a:pt x="233" y="18"/>
                    <a:pt x="225" y="14"/>
                    <a:pt x="219" y="14"/>
                  </a:cubicBezTo>
                  <a:cubicBezTo>
                    <a:pt x="156" y="8"/>
                    <a:pt x="92" y="8"/>
                    <a:pt x="29" y="1"/>
                  </a:cubicBezTo>
                  <a:cubicBezTo>
                    <a:pt x="28" y="1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74"/>
            <p:cNvSpPr/>
            <p:nvPr/>
          </p:nvSpPr>
          <p:spPr>
            <a:xfrm>
              <a:off x="866325" y="1673288"/>
              <a:ext cx="6925" cy="11075"/>
            </a:xfrm>
            <a:custGeom>
              <a:avLst/>
              <a:gdLst/>
              <a:ahLst/>
              <a:cxnLst/>
              <a:rect l="l" t="t" r="r" b="b"/>
              <a:pathLst>
                <a:path w="277" h="443" extrusionOk="0">
                  <a:moveTo>
                    <a:pt x="37" y="0"/>
                  </a:moveTo>
                  <a:cubicBezTo>
                    <a:pt x="26" y="0"/>
                    <a:pt x="12" y="6"/>
                    <a:pt x="12" y="14"/>
                  </a:cubicBezTo>
                  <a:lnTo>
                    <a:pt x="1" y="375"/>
                  </a:lnTo>
                  <a:cubicBezTo>
                    <a:pt x="1" y="381"/>
                    <a:pt x="5" y="384"/>
                    <a:pt x="11" y="384"/>
                  </a:cubicBezTo>
                  <a:cubicBezTo>
                    <a:pt x="21" y="384"/>
                    <a:pt x="35" y="377"/>
                    <a:pt x="38" y="370"/>
                  </a:cubicBezTo>
                  <a:lnTo>
                    <a:pt x="38" y="370"/>
                  </a:lnTo>
                  <a:cubicBezTo>
                    <a:pt x="39" y="370"/>
                    <a:pt x="39" y="369"/>
                    <a:pt x="40" y="369"/>
                  </a:cubicBezTo>
                  <a:lnTo>
                    <a:pt x="40" y="362"/>
                  </a:lnTo>
                  <a:lnTo>
                    <a:pt x="40" y="362"/>
                  </a:lnTo>
                  <a:cubicBezTo>
                    <a:pt x="54" y="325"/>
                    <a:pt x="80" y="295"/>
                    <a:pt x="115" y="281"/>
                  </a:cubicBezTo>
                  <a:cubicBezTo>
                    <a:pt x="124" y="278"/>
                    <a:pt x="135" y="276"/>
                    <a:pt x="146" y="276"/>
                  </a:cubicBezTo>
                  <a:cubicBezTo>
                    <a:pt x="171" y="276"/>
                    <a:pt x="196" y="286"/>
                    <a:pt x="211" y="309"/>
                  </a:cubicBezTo>
                  <a:cubicBezTo>
                    <a:pt x="234" y="343"/>
                    <a:pt x="213" y="389"/>
                    <a:pt x="182" y="410"/>
                  </a:cubicBezTo>
                  <a:cubicBezTo>
                    <a:pt x="170" y="417"/>
                    <a:pt x="157" y="420"/>
                    <a:pt x="143" y="420"/>
                  </a:cubicBezTo>
                  <a:cubicBezTo>
                    <a:pt x="109" y="420"/>
                    <a:pt x="72" y="403"/>
                    <a:pt x="43" y="390"/>
                  </a:cubicBezTo>
                  <a:cubicBezTo>
                    <a:pt x="41" y="389"/>
                    <a:pt x="38" y="389"/>
                    <a:pt x="35" y="389"/>
                  </a:cubicBezTo>
                  <a:cubicBezTo>
                    <a:pt x="29" y="389"/>
                    <a:pt x="22" y="391"/>
                    <a:pt x="17" y="394"/>
                  </a:cubicBezTo>
                  <a:cubicBezTo>
                    <a:pt x="14" y="397"/>
                    <a:pt x="6" y="406"/>
                    <a:pt x="14" y="410"/>
                  </a:cubicBezTo>
                  <a:cubicBezTo>
                    <a:pt x="51" y="426"/>
                    <a:pt x="92" y="442"/>
                    <a:pt x="133" y="442"/>
                  </a:cubicBezTo>
                  <a:cubicBezTo>
                    <a:pt x="154" y="442"/>
                    <a:pt x="176" y="438"/>
                    <a:pt x="196" y="426"/>
                  </a:cubicBezTo>
                  <a:cubicBezTo>
                    <a:pt x="238" y="405"/>
                    <a:pt x="276" y="349"/>
                    <a:pt x="248" y="299"/>
                  </a:cubicBezTo>
                  <a:cubicBezTo>
                    <a:pt x="230" y="266"/>
                    <a:pt x="194" y="254"/>
                    <a:pt x="159" y="254"/>
                  </a:cubicBezTo>
                  <a:cubicBezTo>
                    <a:pt x="143" y="254"/>
                    <a:pt x="127" y="256"/>
                    <a:pt x="114" y="261"/>
                  </a:cubicBezTo>
                  <a:cubicBezTo>
                    <a:pt x="86" y="270"/>
                    <a:pt x="62" y="286"/>
                    <a:pt x="42" y="306"/>
                  </a:cubicBezTo>
                  <a:lnTo>
                    <a:pt x="42" y="306"/>
                  </a:lnTo>
                  <a:lnTo>
                    <a:pt x="51" y="9"/>
                  </a:lnTo>
                  <a:cubicBezTo>
                    <a:pt x="51" y="3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74"/>
            <p:cNvSpPr/>
            <p:nvPr/>
          </p:nvSpPr>
          <p:spPr>
            <a:xfrm>
              <a:off x="900200" y="1667888"/>
              <a:ext cx="5650" cy="5925"/>
            </a:xfrm>
            <a:custGeom>
              <a:avLst/>
              <a:gdLst/>
              <a:ahLst/>
              <a:cxnLst/>
              <a:rect l="l" t="t" r="r" b="b"/>
              <a:pathLst>
                <a:path w="226" h="237" extrusionOk="0">
                  <a:moveTo>
                    <a:pt x="34" y="155"/>
                  </a:moveTo>
                  <a:cubicBezTo>
                    <a:pt x="34" y="155"/>
                    <a:pt x="34" y="155"/>
                    <a:pt x="35" y="155"/>
                  </a:cubicBezTo>
                  <a:lnTo>
                    <a:pt x="35" y="155"/>
                  </a:lnTo>
                  <a:cubicBezTo>
                    <a:pt x="34" y="155"/>
                    <a:pt x="34" y="155"/>
                    <a:pt x="34" y="155"/>
                  </a:cubicBezTo>
                  <a:cubicBezTo>
                    <a:pt x="34" y="155"/>
                    <a:pt x="34" y="155"/>
                    <a:pt x="34" y="155"/>
                  </a:cubicBezTo>
                  <a:cubicBezTo>
                    <a:pt x="34" y="155"/>
                    <a:pt x="34" y="155"/>
                    <a:pt x="34" y="155"/>
                  </a:cubicBezTo>
                  <a:close/>
                  <a:moveTo>
                    <a:pt x="41" y="159"/>
                  </a:moveTo>
                  <a:cubicBezTo>
                    <a:pt x="42" y="160"/>
                    <a:pt x="42" y="160"/>
                    <a:pt x="42" y="160"/>
                  </a:cubicBezTo>
                  <a:lnTo>
                    <a:pt x="45" y="164"/>
                  </a:lnTo>
                  <a:lnTo>
                    <a:pt x="45" y="164"/>
                  </a:lnTo>
                  <a:cubicBezTo>
                    <a:pt x="43" y="163"/>
                    <a:pt x="42" y="161"/>
                    <a:pt x="41" y="159"/>
                  </a:cubicBezTo>
                  <a:close/>
                  <a:moveTo>
                    <a:pt x="114" y="1"/>
                  </a:moveTo>
                  <a:cubicBezTo>
                    <a:pt x="96" y="1"/>
                    <a:pt x="79" y="6"/>
                    <a:pt x="65" y="18"/>
                  </a:cubicBezTo>
                  <a:cubicBezTo>
                    <a:pt x="59" y="23"/>
                    <a:pt x="56" y="35"/>
                    <a:pt x="64" y="40"/>
                  </a:cubicBezTo>
                  <a:cubicBezTo>
                    <a:pt x="67" y="41"/>
                    <a:pt x="70" y="42"/>
                    <a:pt x="73" y="42"/>
                  </a:cubicBezTo>
                  <a:cubicBezTo>
                    <a:pt x="80" y="42"/>
                    <a:pt x="88" y="39"/>
                    <a:pt x="93" y="35"/>
                  </a:cubicBezTo>
                  <a:cubicBezTo>
                    <a:pt x="95" y="32"/>
                    <a:pt x="95" y="32"/>
                    <a:pt x="99" y="31"/>
                  </a:cubicBezTo>
                  <a:lnTo>
                    <a:pt x="99" y="31"/>
                  </a:lnTo>
                  <a:cubicBezTo>
                    <a:pt x="98" y="31"/>
                    <a:pt x="98" y="31"/>
                    <a:pt x="98" y="31"/>
                  </a:cubicBezTo>
                  <a:cubicBezTo>
                    <a:pt x="99" y="31"/>
                    <a:pt x="106" y="29"/>
                    <a:pt x="103" y="29"/>
                  </a:cubicBezTo>
                  <a:cubicBezTo>
                    <a:pt x="105" y="29"/>
                    <a:pt x="107" y="29"/>
                    <a:pt x="109" y="29"/>
                  </a:cubicBezTo>
                  <a:cubicBezTo>
                    <a:pt x="112" y="29"/>
                    <a:pt x="115" y="30"/>
                    <a:pt x="119" y="31"/>
                  </a:cubicBezTo>
                  <a:cubicBezTo>
                    <a:pt x="130" y="35"/>
                    <a:pt x="142" y="42"/>
                    <a:pt x="147" y="54"/>
                  </a:cubicBezTo>
                  <a:cubicBezTo>
                    <a:pt x="165" y="88"/>
                    <a:pt x="131" y="127"/>
                    <a:pt x="105" y="142"/>
                  </a:cubicBezTo>
                  <a:cubicBezTo>
                    <a:pt x="97" y="147"/>
                    <a:pt x="90" y="151"/>
                    <a:pt x="83" y="154"/>
                  </a:cubicBezTo>
                  <a:lnTo>
                    <a:pt x="83" y="154"/>
                  </a:lnTo>
                  <a:cubicBezTo>
                    <a:pt x="76" y="144"/>
                    <a:pt x="69" y="134"/>
                    <a:pt x="58" y="129"/>
                  </a:cubicBezTo>
                  <a:cubicBezTo>
                    <a:pt x="52" y="127"/>
                    <a:pt x="46" y="126"/>
                    <a:pt x="40" y="126"/>
                  </a:cubicBezTo>
                  <a:cubicBezTo>
                    <a:pt x="21" y="126"/>
                    <a:pt x="1" y="137"/>
                    <a:pt x="2" y="161"/>
                  </a:cubicBezTo>
                  <a:cubicBezTo>
                    <a:pt x="3" y="188"/>
                    <a:pt x="25" y="200"/>
                    <a:pt x="47" y="200"/>
                  </a:cubicBezTo>
                  <a:cubicBezTo>
                    <a:pt x="49" y="200"/>
                    <a:pt x="51" y="200"/>
                    <a:pt x="53" y="200"/>
                  </a:cubicBezTo>
                  <a:cubicBezTo>
                    <a:pt x="57" y="200"/>
                    <a:pt x="61" y="198"/>
                    <a:pt x="66" y="197"/>
                  </a:cubicBezTo>
                  <a:lnTo>
                    <a:pt x="66" y="197"/>
                  </a:lnTo>
                  <a:cubicBezTo>
                    <a:pt x="76" y="209"/>
                    <a:pt x="90" y="220"/>
                    <a:pt x="105" y="227"/>
                  </a:cubicBezTo>
                  <a:cubicBezTo>
                    <a:pt x="120" y="234"/>
                    <a:pt x="135" y="237"/>
                    <a:pt x="150" y="237"/>
                  </a:cubicBezTo>
                  <a:cubicBezTo>
                    <a:pt x="173" y="237"/>
                    <a:pt x="196" y="230"/>
                    <a:pt x="216" y="216"/>
                  </a:cubicBezTo>
                  <a:cubicBezTo>
                    <a:pt x="223" y="211"/>
                    <a:pt x="225" y="198"/>
                    <a:pt x="218" y="194"/>
                  </a:cubicBezTo>
                  <a:cubicBezTo>
                    <a:pt x="215" y="191"/>
                    <a:pt x="211" y="190"/>
                    <a:pt x="207" y="190"/>
                  </a:cubicBezTo>
                  <a:cubicBezTo>
                    <a:pt x="201" y="190"/>
                    <a:pt x="195" y="192"/>
                    <a:pt x="190" y="196"/>
                  </a:cubicBezTo>
                  <a:cubicBezTo>
                    <a:pt x="181" y="203"/>
                    <a:pt x="169" y="206"/>
                    <a:pt x="157" y="206"/>
                  </a:cubicBezTo>
                  <a:cubicBezTo>
                    <a:pt x="153" y="206"/>
                    <a:pt x="149" y="206"/>
                    <a:pt x="146" y="205"/>
                  </a:cubicBezTo>
                  <a:cubicBezTo>
                    <a:pt x="129" y="202"/>
                    <a:pt x="113" y="195"/>
                    <a:pt x="101" y="182"/>
                  </a:cubicBezTo>
                  <a:lnTo>
                    <a:pt x="101" y="182"/>
                  </a:lnTo>
                  <a:cubicBezTo>
                    <a:pt x="109" y="178"/>
                    <a:pt x="117" y="173"/>
                    <a:pt x="124" y="169"/>
                  </a:cubicBezTo>
                  <a:cubicBezTo>
                    <a:pt x="162" y="144"/>
                    <a:pt x="205" y="94"/>
                    <a:pt x="181" y="42"/>
                  </a:cubicBezTo>
                  <a:cubicBezTo>
                    <a:pt x="168" y="15"/>
                    <a:pt x="141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74"/>
            <p:cNvSpPr/>
            <p:nvPr/>
          </p:nvSpPr>
          <p:spPr>
            <a:xfrm>
              <a:off x="881800" y="1667888"/>
              <a:ext cx="5575" cy="5825"/>
            </a:xfrm>
            <a:custGeom>
              <a:avLst/>
              <a:gdLst/>
              <a:ahLst/>
              <a:cxnLst/>
              <a:rect l="l" t="t" r="r" b="b"/>
              <a:pathLst>
                <a:path w="223" h="233" extrusionOk="0">
                  <a:moveTo>
                    <a:pt x="37" y="148"/>
                  </a:moveTo>
                  <a:cubicBezTo>
                    <a:pt x="37" y="148"/>
                    <a:pt x="38" y="148"/>
                    <a:pt x="38" y="149"/>
                  </a:cubicBezTo>
                  <a:cubicBezTo>
                    <a:pt x="37" y="149"/>
                    <a:pt x="37" y="149"/>
                    <a:pt x="36" y="149"/>
                  </a:cubicBezTo>
                  <a:lnTo>
                    <a:pt x="36" y="149"/>
                  </a:lnTo>
                  <a:cubicBezTo>
                    <a:pt x="37" y="149"/>
                    <a:pt x="37" y="148"/>
                    <a:pt x="37" y="148"/>
                  </a:cubicBezTo>
                  <a:close/>
                  <a:moveTo>
                    <a:pt x="37" y="158"/>
                  </a:moveTo>
                  <a:lnTo>
                    <a:pt x="37" y="158"/>
                  </a:lnTo>
                  <a:cubicBezTo>
                    <a:pt x="40" y="161"/>
                    <a:pt x="43" y="164"/>
                    <a:pt x="45" y="168"/>
                  </a:cubicBezTo>
                  <a:lnTo>
                    <a:pt x="45" y="168"/>
                  </a:lnTo>
                  <a:cubicBezTo>
                    <a:pt x="42" y="166"/>
                    <a:pt x="40" y="163"/>
                    <a:pt x="38" y="159"/>
                  </a:cubicBezTo>
                  <a:cubicBezTo>
                    <a:pt x="38" y="158"/>
                    <a:pt x="38" y="158"/>
                    <a:pt x="37" y="158"/>
                  </a:cubicBezTo>
                  <a:close/>
                  <a:moveTo>
                    <a:pt x="114" y="1"/>
                  </a:moveTo>
                  <a:cubicBezTo>
                    <a:pt x="96" y="1"/>
                    <a:pt x="79" y="6"/>
                    <a:pt x="65" y="18"/>
                  </a:cubicBezTo>
                  <a:cubicBezTo>
                    <a:pt x="60" y="21"/>
                    <a:pt x="55" y="31"/>
                    <a:pt x="62" y="36"/>
                  </a:cubicBezTo>
                  <a:cubicBezTo>
                    <a:pt x="63" y="37"/>
                    <a:pt x="65" y="38"/>
                    <a:pt x="68" y="38"/>
                  </a:cubicBezTo>
                  <a:cubicBezTo>
                    <a:pt x="74" y="38"/>
                    <a:pt x="81" y="35"/>
                    <a:pt x="86" y="32"/>
                  </a:cubicBezTo>
                  <a:cubicBezTo>
                    <a:pt x="89" y="29"/>
                    <a:pt x="90" y="28"/>
                    <a:pt x="92" y="28"/>
                  </a:cubicBezTo>
                  <a:cubicBezTo>
                    <a:pt x="95" y="26"/>
                    <a:pt x="93" y="26"/>
                    <a:pt x="96" y="26"/>
                  </a:cubicBezTo>
                  <a:cubicBezTo>
                    <a:pt x="97" y="26"/>
                    <a:pt x="99" y="26"/>
                    <a:pt x="100" y="26"/>
                  </a:cubicBezTo>
                  <a:cubicBezTo>
                    <a:pt x="104" y="26"/>
                    <a:pt x="107" y="27"/>
                    <a:pt x="112" y="28"/>
                  </a:cubicBezTo>
                  <a:cubicBezTo>
                    <a:pt x="123" y="32"/>
                    <a:pt x="135" y="41"/>
                    <a:pt x="142" y="52"/>
                  </a:cubicBezTo>
                  <a:cubicBezTo>
                    <a:pt x="161" y="91"/>
                    <a:pt x="127" y="129"/>
                    <a:pt x="100" y="145"/>
                  </a:cubicBezTo>
                  <a:cubicBezTo>
                    <a:pt x="95" y="149"/>
                    <a:pt x="89" y="152"/>
                    <a:pt x="83" y="155"/>
                  </a:cubicBezTo>
                  <a:lnTo>
                    <a:pt x="83" y="155"/>
                  </a:lnTo>
                  <a:cubicBezTo>
                    <a:pt x="77" y="144"/>
                    <a:pt x="70" y="134"/>
                    <a:pt x="58" y="129"/>
                  </a:cubicBezTo>
                  <a:cubicBezTo>
                    <a:pt x="53" y="127"/>
                    <a:pt x="48" y="127"/>
                    <a:pt x="43" y="127"/>
                  </a:cubicBezTo>
                  <a:cubicBezTo>
                    <a:pt x="23" y="127"/>
                    <a:pt x="0" y="138"/>
                    <a:pt x="2" y="160"/>
                  </a:cubicBezTo>
                  <a:cubicBezTo>
                    <a:pt x="3" y="184"/>
                    <a:pt x="25" y="194"/>
                    <a:pt x="45" y="194"/>
                  </a:cubicBezTo>
                  <a:cubicBezTo>
                    <a:pt x="47" y="194"/>
                    <a:pt x="49" y="194"/>
                    <a:pt x="50" y="194"/>
                  </a:cubicBezTo>
                  <a:cubicBezTo>
                    <a:pt x="54" y="194"/>
                    <a:pt x="57" y="193"/>
                    <a:pt x="60" y="192"/>
                  </a:cubicBezTo>
                  <a:lnTo>
                    <a:pt x="60" y="192"/>
                  </a:lnTo>
                  <a:cubicBezTo>
                    <a:pt x="60" y="193"/>
                    <a:pt x="61" y="194"/>
                    <a:pt x="62" y="195"/>
                  </a:cubicBezTo>
                  <a:cubicBezTo>
                    <a:pt x="72" y="208"/>
                    <a:pt x="86" y="217"/>
                    <a:pt x="100" y="223"/>
                  </a:cubicBezTo>
                  <a:cubicBezTo>
                    <a:pt x="115" y="229"/>
                    <a:pt x="130" y="232"/>
                    <a:pt x="146" y="232"/>
                  </a:cubicBezTo>
                  <a:cubicBezTo>
                    <a:pt x="169" y="232"/>
                    <a:pt x="192" y="225"/>
                    <a:pt x="213" y="212"/>
                  </a:cubicBezTo>
                  <a:cubicBezTo>
                    <a:pt x="218" y="208"/>
                    <a:pt x="222" y="199"/>
                    <a:pt x="215" y="194"/>
                  </a:cubicBezTo>
                  <a:cubicBezTo>
                    <a:pt x="212" y="192"/>
                    <a:pt x="209" y="191"/>
                    <a:pt x="206" y="191"/>
                  </a:cubicBezTo>
                  <a:cubicBezTo>
                    <a:pt x="200" y="191"/>
                    <a:pt x="193" y="194"/>
                    <a:pt x="189" y="197"/>
                  </a:cubicBezTo>
                  <a:cubicBezTo>
                    <a:pt x="180" y="204"/>
                    <a:pt x="169" y="208"/>
                    <a:pt x="158" y="208"/>
                  </a:cubicBezTo>
                  <a:cubicBezTo>
                    <a:pt x="154" y="208"/>
                    <a:pt x="151" y="207"/>
                    <a:pt x="147" y="206"/>
                  </a:cubicBezTo>
                  <a:cubicBezTo>
                    <a:pt x="128" y="204"/>
                    <a:pt x="112" y="194"/>
                    <a:pt x="99" y="180"/>
                  </a:cubicBezTo>
                  <a:cubicBezTo>
                    <a:pt x="98" y="179"/>
                    <a:pt x="97" y="178"/>
                    <a:pt x="97" y="177"/>
                  </a:cubicBezTo>
                  <a:lnTo>
                    <a:pt x="97" y="177"/>
                  </a:lnTo>
                  <a:cubicBezTo>
                    <a:pt x="106" y="172"/>
                    <a:pt x="115" y="166"/>
                    <a:pt x="123" y="161"/>
                  </a:cubicBezTo>
                  <a:cubicBezTo>
                    <a:pt x="159" y="139"/>
                    <a:pt x="204" y="91"/>
                    <a:pt x="180" y="41"/>
                  </a:cubicBezTo>
                  <a:cubicBezTo>
                    <a:pt x="167" y="14"/>
                    <a:pt x="14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74"/>
            <p:cNvSpPr/>
            <p:nvPr/>
          </p:nvSpPr>
          <p:spPr>
            <a:xfrm>
              <a:off x="845575" y="1668038"/>
              <a:ext cx="6900" cy="15700"/>
            </a:xfrm>
            <a:custGeom>
              <a:avLst/>
              <a:gdLst/>
              <a:ahLst/>
              <a:cxnLst/>
              <a:rect l="l" t="t" r="r" b="b"/>
              <a:pathLst>
                <a:path w="276" h="628" extrusionOk="0">
                  <a:moveTo>
                    <a:pt x="250" y="0"/>
                  </a:moveTo>
                  <a:cubicBezTo>
                    <a:pt x="245" y="0"/>
                    <a:pt x="240" y="2"/>
                    <a:pt x="236" y="5"/>
                  </a:cubicBezTo>
                  <a:cubicBezTo>
                    <a:pt x="68" y="150"/>
                    <a:pt x="1" y="397"/>
                    <a:pt x="75" y="619"/>
                  </a:cubicBezTo>
                  <a:cubicBezTo>
                    <a:pt x="77" y="625"/>
                    <a:pt x="84" y="628"/>
                    <a:pt x="90" y="628"/>
                  </a:cubicBezTo>
                  <a:cubicBezTo>
                    <a:pt x="102" y="628"/>
                    <a:pt x="116" y="620"/>
                    <a:pt x="112" y="608"/>
                  </a:cubicBezTo>
                  <a:cubicBezTo>
                    <a:pt x="43" y="398"/>
                    <a:pt x="100" y="163"/>
                    <a:pt x="261" y="25"/>
                  </a:cubicBezTo>
                  <a:cubicBezTo>
                    <a:pt x="276" y="12"/>
                    <a:pt x="263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74"/>
            <p:cNvSpPr/>
            <p:nvPr/>
          </p:nvSpPr>
          <p:spPr>
            <a:xfrm>
              <a:off x="874850" y="1669538"/>
              <a:ext cx="4000" cy="16300"/>
            </a:xfrm>
            <a:custGeom>
              <a:avLst/>
              <a:gdLst/>
              <a:ahLst/>
              <a:cxnLst/>
              <a:rect l="l" t="t" r="r" b="b"/>
              <a:pathLst>
                <a:path w="160" h="652" extrusionOk="0">
                  <a:moveTo>
                    <a:pt x="62" y="0"/>
                  </a:moveTo>
                  <a:cubicBezTo>
                    <a:pt x="50" y="0"/>
                    <a:pt x="36" y="9"/>
                    <a:pt x="41" y="19"/>
                  </a:cubicBezTo>
                  <a:cubicBezTo>
                    <a:pt x="121" y="217"/>
                    <a:pt x="109" y="451"/>
                    <a:pt x="6" y="637"/>
                  </a:cubicBezTo>
                  <a:cubicBezTo>
                    <a:pt x="0" y="647"/>
                    <a:pt x="8" y="651"/>
                    <a:pt x="17" y="651"/>
                  </a:cubicBezTo>
                  <a:cubicBezTo>
                    <a:pt x="26" y="651"/>
                    <a:pt x="37" y="647"/>
                    <a:pt x="41" y="641"/>
                  </a:cubicBezTo>
                  <a:cubicBezTo>
                    <a:pt x="145" y="452"/>
                    <a:pt x="160" y="212"/>
                    <a:pt x="77" y="9"/>
                  </a:cubicBezTo>
                  <a:cubicBezTo>
                    <a:pt x="74" y="3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74"/>
            <p:cNvSpPr/>
            <p:nvPr/>
          </p:nvSpPr>
          <p:spPr>
            <a:xfrm>
              <a:off x="891500" y="1676313"/>
              <a:ext cx="11100" cy="6650"/>
            </a:xfrm>
            <a:custGeom>
              <a:avLst/>
              <a:gdLst/>
              <a:ahLst/>
              <a:cxnLst/>
              <a:rect l="l" t="t" r="r" b="b"/>
              <a:pathLst>
                <a:path w="444" h="266" extrusionOk="0">
                  <a:moveTo>
                    <a:pt x="148" y="23"/>
                  </a:moveTo>
                  <a:cubicBezTo>
                    <a:pt x="168" y="23"/>
                    <a:pt x="188" y="26"/>
                    <a:pt x="206" y="28"/>
                  </a:cubicBezTo>
                  <a:lnTo>
                    <a:pt x="206" y="28"/>
                  </a:lnTo>
                  <a:cubicBezTo>
                    <a:pt x="196" y="62"/>
                    <a:pt x="198" y="100"/>
                    <a:pt x="210" y="133"/>
                  </a:cubicBezTo>
                  <a:lnTo>
                    <a:pt x="210" y="133"/>
                  </a:lnTo>
                  <a:cubicBezTo>
                    <a:pt x="207" y="163"/>
                    <a:pt x="198" y="191"/>
                    <a:pt x="179" y="215"/>
                  </a:cubicBezTo>
                  <a:cubicBezTo>
                    <a:pt x="166" y="232"/>
                    <a:pt x="148" y="242"/>
                    <a:pt x="129" y="242"/>
                  </a:cubicBezTo>
                  <a:cubicBezTo>
                    <a:pt x="124" y="242"/>
                    <a:pt x="118" y="242"/>
                    <a:pt x="113" y="240"/>
                  </a:cubicBezTo>
                  <a:cubicBezTo>
                    <a:pt x="89" y="232"/>
                    <a:pt x="66" y="212"/>
                    <a:pt x="55" y="188"/>
                  </a:cubicBezTo>
                  <a:cubicBezTo>
                    <a:pt x="43" y="162"/>
                    <a:pt x="42" y="132"/>
                    <a:pt x="49" y="105"/>
                  </a:cubicBezTo>
                  <a:cubicBezTo>
                    <a:pt x="54" y="81"/>
                    <a:pt x="68" y="50"/>
                    <a:pt x="89" y="36"/>
                  </a:cubicBezTo>
                  <a:cubicBezTo>
                    <a:pt x="106" y="26"/>
                    <a:pt x="127" y="23"/>
                    <a:pt x="148" y="23"/>
                  </a:cubicBezTo>
                  <a:close/>
                  <a:moveTo>
                    <a:pt x="158" y="0"/>
                  </a:moveTo>
                  <a:cubicBezTo>
                    <a:pt x="135" y="0"/>
                    <a:pt x="113" y="2"/>
                    <a:pt x="91" y="9"/>
                  </a:cubicBezTo>
                  <a:cubicBezTo>
                    <a:pt x="43" y="25"/>
                    <a:pt x="11" y="74"/>
                    <a:pt x="6" y="127"/>
                  </a:cubicBezTo>
                  <a:cubicBezTo>
                    <a:pt x="1" y="183"/>
                    <a:pt x="28" y="236"/>
                    <a:pt x="75" y="257"/>
                  </a:cubicBezTo>
                  <a:cubicBezTo>
                    <a:pt x="89" y="263"/>
                    <a:pt x="104" y="266"/>
                    <a:pt x="118" y="266"/>
                  </a:cubicBezTo>
                  <a:cubicBezTo>
                    <a:pt x="153" y="266"/>
                    <a:pt x="187" y="249"/>
                    <a:pt x="210" y="219"/>
                  </a:cubicBezTo>
                  <a:cubicBezTo>
                    <a:pt x="221" y="206"/>
                    <a:pt x="229" y="191"/>
                    <a:pt x="235" y="176"/>
                  </a:cubicBezTo>
                  <a:lnTo>
                    <a:pt x="235" y="176"/>
                  </a:lnTo>
                  <a:cubicBezTo>
                    <a:pt x="241" y="184"/>
                    <a:pt x="248" y="191"/>
                    <a:pt x="256" y="197"/>
                  </a:cubicBezTo>
                  <a:cubicBezTo>
                    <a:pt x="282" y="218"/>
                    <a:pt x="314" y="228"/>
                    <a:pt x="346" y="228"/>
                  </a:cubicBezTo>
                  <a:cubicBezTo>
                    <a:pt x="376" y="228"/>
                    <a:pt x="407" y="218"/>
                    <a:pt x="434" y="201"/>
                  </a:cubicBezTo>
                  <a:cubicBezTo>
                    <a:pt x="441" y="197"/>
                    <a:pt x="444" y="189"/>
                    <a:pt x="437" y="184"/>
                  </a:cubicBezTo>
                  <a:cubicBezTo>
                    <a:pt x="435" y="182"/>
                    <a:pt x="432" y="182"/>
                    <a:pt x="429" y="182"/>
                  </a:cubicBezTo>
                  <a:cubicBezTo>
                    <a:pt x="423" y="182"/>
                    <a:pt x="415" y="185"/>
                    <a:pt x="411" y="188"/>
                  </a:cubicBezTo>
                  <a:cubicBezTo>
                    <a:pt x="394" y="199"/>
                    <a:pt x="376" y="204"/>
                    <a:pt x="358" y="204"/>
                  </a:cubicBezTo>
                  <a:cubicBezTo>
                    <a:pt x="326" y="204"/>
                    <a:pt x="293" y="189"/>
                    <a:pt x="271" y="162"/>
                  </a:cubicBezTo>
                  <a:cubicBezTo>
                    <a:pt x="261" y="150"/>
                    <a:pt x="253" y="137"/>
                    <a:pt x="248" y="122"/>
                  </a:cubicBezTo>
                  <a:lnTo>
                    <a:pt x="248" y="122"/>
                  </a:lnTo>
                  <a:cubicBezTo>
                    <a:pt x="252" y="85"/>
                    <a:pt x="249" y="47"/>
                    <a:pt x="246" y="10"/>
                  </a:cubicBezTo>
                  <a:cubicBezTo>
                    <a:pt x="246" y="5"/>
                    <a:pt x="242" y="3"/>
                    <a:pt x="238" y="3"/>
                  </a:cubicBezTo>
                  <a:cubicBezTo>
                    <a:pt x="236" y="3"/>
                    <a:pt x="234" y="3"/>
                    <a:pt x="231" y="4"/>
                  </a:cubicBezTo>
                  <a:lnTo>
                    <a:pt x="231" y="4"/>
                  </a:lnTo>
                  <a:cubicBezTo>
                    <a:pt x="207" y="3"/>
                    <a:pt x="183" y="0"/>
                    <a:pt x="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74"/>
            <p:cNvSpPr/>
            <p:nvPr/>
          </p:nvSpPr>
          <p:spPr>
            <a:xfrm>
              <a:off x="1045750" y="1554013"/>
              <a:ext cx="59150" cy="34525"/>
            </a:xfrm>
            <a:custGeom>
              <a:avLst/>
              <a:gdLst/>
              <a:ahLst/>
              <a:cxnLst/>
              <a:rect l="l" t="t" r="r" b="b"/>
              <a:pathLst>
                <a:path w="2366" h="1381" extrusionOk="0">
                  <a:moveTo>
                    <a:pt x="2345" y="1"/>
                  </a:moveTo>
                  <a:cubicBezTo>
                    <a:pt x="2342" y="1"/>
                    <a:pt x="2338" y="1"/>
                    <a:pt x="2335" y="3"/>
                  </a:cubicBezTo>
                  <a:cubicBezTo>
                    <a:pt x="1684" y="252"/>
                    <a:pt x="1063" y="589"/>
                    <a:pt x="488" y="1002"/>
                  </a:cubicBezTo>
                  <a:cubicBezTo>
                    <a:pt x="324" y="1119"/>
                    <a:pt x="164" y="1242"/>
                    <a:pt x="9" y="1371"/>
                  </a:cubicBezTo>
                  <a:cubicBezTo>
                    <a:pt x="1" y="1378"/>
                    <a:pt x="6" y="1380"/>
                    <a:pt x="14" y="1380"/>
                  </a:cubicBezTo>
                  <a:cubicBezTo>
                    <a:pt x="22" y="1380"/>
                    <a:pt x="33" y="1378"/>
                    <a:pt x="38" y="1376"/>
                  </a:cubicBezTo>
                  <a:cubicBezTo>
                    <a:pt x="582" y="922"/>
                    <a:pt x="1177" y="542"/>
                    <a:pt x="1807" y="245"/>
                  </a:cubicBezTo>
                  <a:cubicBezTo>
                    <a:pt x="1984" y="161"/>
                    <a:pt x="2165" y="86"/>
                    <a:pt x="2347" y="14"/>
                  </a:cubicBezTo>
                  <a:cubicBezTo>
                    <a:pt x="2366" y="7"/>
                    <a:pt x="2357" y="1"/>
                    <a:pt x="2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74"/>
            <p:cNvSpPr/>
            <p:nvPr/>
          </p:nvSpPr>
          <p:spPr>
            <a:xfrm>
              <a:off x="1045700" y="1588113"/>
              <a:ext cx="67775" cy="17675"/>
            </a:xfrm>
            <a:custGeom>
              <a:avLst/>
              <a:gdLst/>
              <a:ahLst/>
              <a:cxnLst/>
              <a:rect l="l" t="t" r="r" b="b"/>
              <a:pathLst>
                <a:path w="2711" h="707" extrusionOk="0">
                  <a:moveTo>
                    <a:pt x="37" y="1"/>
                  </a:moveTo>
                  <a:cubicBezTo>
                    <a:pt x="26" y="1"/>
                    <a:pt x="0" y="13"/>
                    <a:pt x="10" y="18"/>
                  </a:cubicBezTo>
                  <a:cubicBezTo>
                    <a:pt x="681" y="293"/>
                    <a:pt x="1382" y="494"/>
                    <a:pt x="2090" y="621"/>
                  </a:cubicBezTo>
                  <a:cubicBezTo>
                    <a:pt x="2283" y="655"/>
                    <a:pt x="2476" y="684"/>
                    <a:pt x="2669" y="706"/>
                  </a:cubicBezTo>
                  <a:cubicBezTo>
                    <a:pt x="2669" y="706"/>
                    <a:pt x="2669" y="706"/>
                    <a:pt x="2670" y="706"/>
                  </a:cubicBezTo>
                  <a:cubicBezTo>
                    <a:pt x="2678" y="706"/>
                    <a:pt x="2711" y="692"/>
                    <a:pt x="2694" y="690"/>
                  </a:cubicBezTo>
                  <a:cubicBezTo>
                    <a:pt x="1985" y="609"/>
                    <a:pt x="1282" y="442"/>
                    <a:pt x="601" y="210"/>
                  </a:cubicBezTo>
                  <a:cubicBezTo>
                    <a:pt x="412" y="147"/>
                    <a:pt x="226" y="78"/>
                    <a:pt x="41" y="1"/>
                  </a:cubicBezTo>
                  <a:cubicBezTo>
                    <a:pt x="40" y="1"/>
                    <a:pt x="39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74"/>
            <p:cNvSpPr/>
            <p:nvPr/>
          </p:nvSpPr>
          <p:spPr>
            <a:xfrm>
              <a:off x="1057850" y="1572513"/>
              <a:ext cx="6425" cy="32425"/>
            </a:xfrm>
            <a:custGeom>
              <a:avLst/>
              <a:gdLst/>
              <a:ahLst/>
              <a:cxnLst/>
              <a:rect l="l" t="t" r="r" b="b"/>
              <a:pathLst>
                <a:path w="257" h="1297" extrusionOk="0">
                  <a:moveTo>
                    <a:pt x="29" y="0"/>
                  </a:moveTo>
                  <a:cubicBezTo>
                    <a:pt x="16" y="0"/>
                    <a:pt x="0" y="9"/>
                    <a:pt x="4" y="17"/>
                  </a:cubicBezTo>
                  <a:cubicBezTo>
                    <a:pt x="185" y="408"/>
                    <a:pt x="218" y="871"/>
                    <a:pt x="93" y="1288"/>
                  </a:cubicBezTo>
                  <a:cubicBezTo>
                    <a:pt x="91" y="1294"/>
                    <a:pt x="96" y="1296"/>
                    <a:pt x="103" y="1296"/>
                  </a:cubicBezTo>
                  <a:cubicBezTo>
                    <a:pt x="113" y="1296"/>
                    <a:pt x="127" y="1291"/>
                    <a:pt x="130" y="1283"/>
                  </a:cubicBezTo>
                  <a:cubicBezTo>
                    <a:pt x="256" y="864"/>
                    <a:pt x="222" y="399"/>
                    <a:pt x="41" y="6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74"/>
            <p:cNvSpPr/>
            <p:nvPr/>
          </p:nvSpPr>
          <p:spPr>
            <a:xfrm>
              <a:off x="1096400" y="1563338"/>
              <a:ext cx="3875" cy="33475"/>
            </a:xfrm>
            <a:custGeom>
              <a:avLst/>
              <a:gdLst/>
              <a:ahLst/>
              <a:cxnLst/>
              <a:rect l="l" t="t" r="r" b="b"/>
              <a:pathLst>
                <a:path w="155" h="1339" extrusionOk="0">
                  <a:moveTo>
                    <a:pt x="27" y="1"/>
                  </a:moveTo>
                  <a:cubicBezTo>
                    <a:pt x="15" y="1"/>
                    <a:pt x="0" y="8"/>
                    <a:pt x="3" y="19"/>
                  </a:cubicBezTo>
                  <a:cubicBezTo>
                    <a:pt x="88" y="449"/>
                    <a:pt x="117" y="890"/>
                    <a:pt x="84" y="1329"/>
                  </a:cubicBezTo>
                  <a:cubicBezTo>
                    <a:pt x="83" y="1336"/>
                    <a:pt x="90" y="1339"/>
                    <a:pt x="97" y="1339"/>
                  </a:cubicBezTo>
                  <a:cubicBezTo>
                    <a:pt x="108" y="1339"/>
                    <a:pt x="121" y="1333"/>
                    <a:pt x="122" y="1323"/>
                  </a:cubicBezTo>
                  <a:cubicBezTo>
                    <a:pt x="154" y="884"/>
                    <a:pt x="127" y="439"/>
                    <a:pt x="40" y="8"/>
                  </a:cubicBezTo>
                  <a:cubicBezTo>
                    <a:pt x="39" y="3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74"/>
            <p:cNvSpPr/>
            <p:nvPr/>
          </p:nvSpPr>
          <p:spPr>
            <a:xfrm>
              <a:off x="1095550" y="1597488"/>
              <a:ext cx="2750" cy="4725"/>
            </a:xfrm>
            <a:custGeom>
              <a:avLst/>
              <a:gdLst/>
              <a:ahLst/>
              <a:cxnLst/>
              <a:rect l="l" t="t" r="r" b="b"/>
              <a:pathLst>
                <a:path w="110" h="189" extrusionOk="0">
                  <a:moveTo>
                    <a:pt x="30" y="1"/>
                  </a:moveTo>
                  <a:cubicBezTo>
                    <a:pt x="18" y="1"/>
                    <a:pt x="0" y="9"/>
                    <a:pt x="3" y="15"/>
                  </a:cubicBezTo>
                  <a:cubicBezTo>
                    <a:pt x="25" y="71"/>
                    <a:pt x="49" y="127"/>
                    <a:pt x="70" y="184"/>
                  </a:cubicBezTo>
                  <a:cubicBezTo>
                    <a:pt x="71" y="187"/>
                    <a:pt x="75" y="188"/>
                    <a:pt x="79" y="188"/>
                  </a:cubicBezTo>
                  <a:cubicBezTo>
                    <a:pt x="91" y="188"/>
                    <a:pt x="110" y="179"/>
                    <a:pt x="108" y="173"/>
                  </a:cubicBezTo>
                  <a:cubicBezTo>
                    <a:pt x="86" y="118"/>
                    <a:pt x="63" y="62"/>
                    <a:pt x="40" y="5"/>
                  </a:cubicBezTo>
                  <a:cubicBezTo>
                    <a:pt x="39" y="2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74"/>
            <p:cNvSpPr/>
            <p:nvPr/>
          </p:nvSpPr>
          <p:spPr>
            <a:xfrm>
              <a:off x="1097300" y="1598638"/>
              <a:ext cx="3975" cy="4225"/>
            </a:xfrm>
            <a:custGeom>
              <a:avLst/>
              <a:gdLst/>
              <a:ahLst/>
              <a:cxnLst/>
              <a:rect l="l" t="t" r="r" b="b"/>
              <a:pathLst>
                <a:path w="159" h="169" extrusionOk="0">
                  <a:moveTo>
                    <a:pt x="143" y="0"/>
                  </a:moveTo>
                  <a:cubicBezTo>
                    <a:pt x="135" y="0"/>
                    <a:pt x="125" y="5"/>
                    <a:pt x="118" y="11"/>
                  </a:cubicBezTo>
                  <a:lnTo>
                    <a:pt x="5" y="158"/>
                  </a:lnTo>
                  <a:cubicBezTo>
                    <a:pt x="0" y="166"/>
                    <a:pt x="11" y="168"/>
                    <a:pt x="16" y="168"/>
                  </a:cubicBezTo>
                  <a:cubicBezTo>
                    <a:pt x="25" y="168"/>
                    <a:pt x="36" y="165"/>
                    <a:pt x="41" y="158"/>
                  </a:cubicBezTo>
                  <a:lnTo>
                    <a:pt x="154" y="11"/>
                  </a:lnTo>
                  <a:cubicBezTo>
                    <a:pt x="159" y="3"/>
                    <a:pt x="148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74"/>
            <p:cNvSpPr/>
            <p:nvPr/>
          </p:nvSpPr>
          <p:spPr>
            <a:xfrm>
              <a:off x="1094400" y="1559163"/>
              <a:ext cx="1725" cy="3725"/>
            </a:xfrm>
            <a:custGeom>
              <a:avLst/>
              <a:gdLst/>
              <a:ahLst/>
              <a:cxnLst/>
              <a:rect l="l" t="t" r="r" b="b"/>
              <a:pathLst>
                <a:path w="69" h="149" extrusionOk="0">
                  <a:moveTo>
                    <a:pt x="62" y="0"/>
                  </a:moveTo>
                  <a:cubicBezTo>
                    <a:pt x="58" y="0"/>
                    <a:pt x="54" y="1"/>
                    <a:pt x="53" y="2"/>
                  </a:cubicBezTo>
                  <a:cubicBezTo>
                    <a:pt x="48" y="4"/>
                    <a:pt x="44" y="5"/>
                    <a:pt x="39" y="7"/>
                  </a:cubicBezTo>
                  <a:cubicBezTo>
                    <a:pt x="37" y="9"/>
                    <a:pt x="32" y="10"/>
                    <a:pt x="31" y="13"/>
                  </a:cubicBezTo>
                  <a:cubicBezTo>
                    <a:pt x="21" y="58"/>
                    <a:pt x="12" y="101"/>
                    <a:pt x="1" y="145"/>
                  </a:cubicBezTo>
                  <a:cubicBezTo>
                    <a:pt x="1" y="148"/>
                    <a:pt x="4" y="149"/>
                    <a:pt x="7" y="149"/>
                  </a:cubicBezTo>
                  <a:cubicBezTo>
                    <a:pt x="10" y="149"/>
                    <a:pt x="14" y="148"/>
                    <a:pt x="16" y="147"/>
                  </a:cubicBezTo>
                  <a:cubicBezTo>
                    <a:pt x="21" y="146"/>
                    <a:pt x="24" y="145"/>
                    <a:pt x="29" y="142"/>
                  </a:cubicBezTo>
                  <a:cubicBezTo>
                    <a:pt x="31" y="141"/>
                    <a:pt x="37" y="139"/>
                    <a:pt x="38" y="135"/>
                  </a:cubicBezTo>
                  <a:cubicBezTo>
                    <a:pt x="48" y="92"/>
                    <a:pt x="57" y="47"/>
                    <a:pt x="68" y="5"/>
                  </a:cubicBezTo>
                  <a:cubicBezTo>
                    <a:pt x="68" y="1"/>
                    <a:pt x="65" y="0"/>
                    <a:pt x="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74"/>
            <p:cNvSpPr/>
            <p:nvPr/>
          </p:nvSpPr>
          <p:spPr>
            <a:xfrm>
              <a:off x="1095050" y="1559088"/>
              <a:ext cx="5600" cy="3250"/>
            </a:xfrm>
            <a:custGeom>
              <a:avLst/>
              <a:gdLst/>
              <a:ahLst/>
              <a:cxnLst/>
              <a:rect l="l" t="t" r="r" b="b"/>
              <a:pathLst>
                <a:path w="224" h="130" extrusionOk="0">
                  <a:moveTo>
                    <a:pt x="31" y="0"/>
                  </a:moveTo>
                  <a:cubicBezTo>
                    <a:pt x="24" y="0"/>
                    <a:pt x="16" y="4"/>
                    <a:pt x="12" y="7"/>
                  </a:cubicBezTo>
                  <a:cubicBezTo>
                    <a:pt x="7" y="9"/>
                    <a:pt x="0" y="15"/>
                    <a:pt x="7" y="19"/>
                  </a:cubicBezTo>
                  <a:cubicBezTo>
                    <a:pt x="70" y="50"/>
                    <a:pt x="124" y="97"/>
                    <a:pt x="187" y="128"/>
                  </a:cubicBezTo>
                  <a:cubicBezTo>
                    <a:pt x="188" y="129"/>
                    <a:pt x="191" y="130"/>
                    <a:pt x="193" y="130"/>
                  </a:cubicBezTo>
                  <a:cubicBezTo>
                    <a:pt x="199" y="130"/>
                    <a:pt x="207" y="126"/>
                    <a:pt x="212" y="123"/>
                  </a:cubicBezTo>
                  <a:cubicBezTo>
                    <a:pt x="218" y="121"/>
                    <a:pt x="224" y="114"/>
                    <a:pt x="216" y="111"/>
                  </a:cubicBezTo>
                  <a:cubicBezTo>
                    <a:pt x="153" y="79"/>
                    <a:pt x="100" y="33"/>
                    <a:pt x="38" y="2"/>
                  </a:cubicBezTo>
                  <a:cubicBezTo>
                    <a:pt x="35" y="1"/>
                    <a:pt x="33" y="0"/>
                    <a:pt x="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74"/>
            <p:cNvSpPr/>
            <p:nvPr/>
          </p:nvSpPr>
          <p:spPr>
            <a:xfrm>
              <a:off x="1066825" y="1580988"/>
              <a:ext cx="4600" cy="5750"/>
            </a:xfrm>
            <a:custGeom>
              <a:avLst/>
              <a:gdLst/>
              <a:ahLst/>
              <a:cxnLst/>
              <a:rect l="l" t="t" r="r" b="b"/>
              <a:pathLst>
                <a:path w="184" h="230" extrusionOk="0">
                  <a:moveTo>
                    <a:pt x="88" y="0"/>
                  </a:moveTo>
                  <a:cubicBezTo>
                    <a:pt x="83" y="0"/>
                    <a:pt x="78" y="1"/>
                    <a:pt x="73" y="2"/>
                  </a:cubicBezTo>
                  <a:cubicBezTo>
                    <a:pt x="48" y="6"/>
                    <a:pt x="19" y="21"/>
                    <a:pt x="9" y="49"/>
                  </a:cubicBezTo>
                  <a:cubicBezTo>
                    <a:pt x="1" y="76"/>
                    <a:pt x="12" y="109"/>
                    <a:pt x="33" y="127"/>
                  </a:cubicBezTo>
                  <a:cubicBezTo>
                    <a:pt x="48" y="141"/>
                    <a:pt x="65" y="147"/>
                    <a:pt x="83" y="147"/>
                  </a:cubicBezTo>
                  <a:cubicBezTo>
                    <a:pt x="96" y="147"/>
                    <a:pt x="109" y="144"/>
                    <a:pt x="121" y="138"/>
                  </a:cubicBezTo>
                  <a:cubicBezTo>
                    <a:pt x="126" y="136"/>
                    <a:pt x="131" y="133"/>
                    <a:pt x="136" y="130"/>
                  </a:cubicBezTo>
                  <a:lnTo>
                    <a:pt x="136" y="130"/>
                  </a:lnTo>
                  <a:cubicBezTo>
                    <a:pt x="132" y="160"/>
                    <a:pt x="128" y="190"/>
                    <a:pt x="124" y="220"/>
                  </a:cubicBezTo>
                  <a:cubicBezTo>
                    <a:pt x="123" y="226"/>
                    <a:pt x="129" y="229"/>
                    <a:pt x="136" y="229"/>
                  </a:cubicBezTo>
                  <a:cubicBezTo>
                    <a:pt x="147" y="229"/>
                    <a:pt x="161" y="223"/>
                    <a:pt x="162" y="215"/>
                  </a:cubicBezTo>
                  <a:cubicBezTo>
                    <a:pt x="168" y="164"/>
                    <a:pt x="175" y="110"/>
                    <a:pt x="182" y="59"/>
                  </a:cubicBezTo>
                  <a:lnTo>
                    <a:pt x="182" y="59"/>
                  </a:lnTo>
                  <a:cubicBezTo>
                    <a:pt x="183" y="58"/>
                    <a:pt x="183" y="56"/>
                    <a:pt x="183" y="54"/>
                  </a:cubicBezTo>
                  <a:lnTo>
                    <a:pt x="183" y="54"/>
                  </a:lnTo>
                  <a:cubicBezTo>
                    <a:pt x="183" y="54"/>
                    <a:pt x="183" y="54"/>
                    <a:pt x="183" y="54"/>
                  </a:cubicBezTo>
                  <a:cubicBezTo>
                    <a:pt x="184" y="48"/>
                    <a:pt x="178" y="45"/>
                    <a:pt x="171" y="45"/>
                  </a:cubicBezTo>
                  <a:cubicBezTo>
                    <a:pt x="160" y="45"/>
                    <a:pt x="147" y="51"/>
                    <a:pt x="145" y="60"/>
                  </a:cubicBezTo>
                  <a:cubicBezTo>
                    <a:pt x="145" y="61"/>
                    <a:pt x="145" y="62"/>
                    <a:pt x="144" y="63"/>
                  </a:cubicBezTo>
                  <a:lnTo>
                    <a:pt x="144" y="63"/>
                  </a:lnTo>
                  <a:cubicBezTo>
                    <a:pt x="142" y="84"/>
                    <a:pt x="131" y="104"/>
                    <a:pt x="116" y="116"/>
                  </a:cubicBezTo>
                  <a:cubicBezTo>
                    <a:pt x="108" y="122"/>
                    <a:pt x="102" y="124"/>
                    <a:pt x="95" y="124"/>
                  </a:cubicBezTo>
                  <a:cubicBezTo>
                    <a:pt x="86" y="124"/>
                    <a:pt x="77" y="121"/>
                    <a:pt x="70" y="113"/>
                  </a:cubicBezTo>
                  <a:cubicBezTo>
                    <a:pt x="55" y="102"/>
                    <a:pt x="43" y="80"/>
                    <a:pt x="44" y="60"/>
                  </a:cubicBezTo>
                  <a:cubicBezTo>
                    <a:pt x="44" y="50"/>
                    <a:pt x="49" y="42"/>
                    <a:pt x="54" y="35"/>
                  </a:cubicBezTo>
                  <a:cubicBezTo>
                    <a:pt x="56" y="31"/>
                    <a:pt x="59" y="30"/>
                    <a:pt x="60" y="28"/>
                  </a:cubicBezTo>
                  <a:cubicBezTo>
                    <a:pt x="61" y="28"/>
                    <a:pt x="61" y="27"/>
                    <a:pt x="62" y="27"/>
                  </a:cubicBezTo>
                  <a:cubicBezTo>
                    <a:pt x="64" y="27"/>
                    <a:pt x="64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lnTo>
                    <a:pt x="65" y="25"/>
                  </a:lnTo>
                  <a:cubicBezTo>
                    <a:pt x="65" y="25"/>
                    <a:pt x="66" y="25"/>
                    <a:pt x="66" y="25"/>
                  </a:cubicBezTo>
                  <a:cubicBezTo>
                    <a:pt x="66" y="25"/>
                    <a:pt x="68" y="25"/>
                    <a:pt x="68" y="25"/>
                  </a:cubicBezTo>
                  <a:lnTo>
                    <a:pt x="68" y="25"/>
                  </a:lnTo>
                  <a:cubicBezTo>
                    <a:pt x="68" y="25"/>
                    <a:pt x="68" y="25"/>
                    <a:pt x="67" y="25"/>
                  </a:cubicBezTo>
                  <a:lnTo>
                    <a:pt x="74" y="25"/>
                  </a:lnTo>
                  <a:cubicBezTo>
                    <a:pt x="78" y="25"/>
                    <a:pt x="80" y="25"/>
                    <a:pt x="83" y="27"/>
                  </a:cubicBezTo>
                  <a:cubicBezTo>
                    <a:pt x="92" y="30"/>
                    <a:pt x="98" y="38"/>
                    <a:pt x="102" y="45"/>
                  </a:cubicBezTo>
                  <a:cubicBezTo>
                    <a:pt x="104" y="48"/>
                    <a:pt x="108" y="49"/>
                    <a:pt x="111" y="49"/>
                  </a:cubicBezTo>
                  <a:cubicBezTo>
                    <a:pt x="117" y="49"/>
                    <a:pt x="124" y="47"/>
                    <a:pt x="127" y="45"/>
                  </a:cubicBezTo>
                  <a:cubicBezTo>
                    <a:pt x="133" y="40"/>
                    <a:pt x="142" y="35"/>
                    <a:pt x="138" y="27"/>
                  </a:cubicBezTo>
                  <a:cubicBezTo>
                    <a:pt x="128" y="8"/>
                    <a:pt x="107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74"/>
            <p:cNvSpPr/>
            <p:nvPr/>
          </p:nvSpPr>
          <p:spPr>
            <a:xfrm>
              <a:off x="1071325" y="1581963"/>
              <a:ext cx="4650" cy="5125"/>
            </a:xfrm>
            <a:custGeom>
              <a:avLst/>
              <a:gdLst/>
              <a:ahLst/>
              <a:cxnLst/>
              <a:rect l="l" t="t" r="r" b="b"/>
              <a:pathLst>
                <a:path w="186" h="205" extrusionOk="0">
                  <a:moveTo>
                    <a:pt x="111" y="29"/>
                  </a:moveTo>
                  <a:cubicBezTo>
                    <a:pt x="111" y="29"/>
                    <a:pt x="112" y="30"/>
                    <a:pt x="112" y="30"/>
                  </a:cubicBezTo>
                  <a:cubicBezTo>
                    <a:pt x="129" y="53"/>
                    <a:pt x="143" y="83"/>
                    <a:pt x="140" y="114"/>
                  </a:cubicBezTo>
                  <a:cubicBezTo>
                    <a:pt x="138" y="139"/>
                    <a:pt x="126" y="164"/>
                    <a:pt x="106" y="174"/>
                  </a:cubicBezTo>
                  <a:cubicBezTo>
                    <a:pt x="105" y="174"/>
                    <a:pt x="105" y="174"/>
                    <a:pt x="105" y="174"/>
                  </a:cubicBezTo>
                  <a:cubicBezTo>
                    <a:pt x="104" y="174"/>
                    <a:pt x="105" y="173"/>
                    <a:pt x="105" y="173"/>
                  </a:cubicBezTo>
                  <a:lnTo>
                    <a:pt x="105" y="173"/>
                  </a:lnTo>
                  <a:cubicBezTo>
                    <a:pt x="105" y="173"/>
                    <a:pt x="105" y="173"/>
                    <a:pt x="104" y="174"/>
                  </a:cubicBezTo>
                  <a:cubicBezTo>
                    <a:pt x="103" y="174"/>
                    <a:pt x="101" y="175"/>
                    <a:pt x="100" y="175"/>
                  </a:cubicBezTo>
                  <a:cubicBezTo>
                    <a:pt x="100" y="175"/>
                    <a:pt x="100" y="175"/>
                    <a:pt x="100" y="175"/>
                  </a:cubicBezTo>
                  <a:lnTo>
                    <a:pt x="100" y="175"/>
                  </a:lnTo>
                  <a:cubicBezTo>
                    <a:pt x="100" y="175"/>
                    <a:pt x="99" y="175"/>
                    <a:pt x="98" y="175"/>
                  </a:cubicBezTo>
                  <a:lnTo>
                    <a:pt x="95" y="175"/>
                  </a:lnTo>
                  <a:cubicBezTo>
                    <a:pt x="91" y="175"/>
                    <a:pt x="86" y="175"/>
                    <a:pt x="82" y="174"/>
                  </a:cubicBezTo>
                  <a:cubicBezTo>
                    <a:pt x="71" y="171"/>
                    <a:pt x="62" y="164"/>
                    <a:pt x="56" y="154"/>
                  </a:cubicBezTo>
                  <a:cubicBezTo>
                    <a:pt x="40" y="130"/>
                    <a:pt x="46" y="97"/>
                    <a:pt x="57" y="73"/>
                  </a:cubicBezTo>
                  <a:cubicBezTo>
                    <a:pt x="64" y="62"/>
                    <a:pt x="71" y="52"/>
                    <a:pt x="82" y="44"/>
                  </a:cubicBezTo>
                  <a:cubicBezTo>
                    <a:pt x="92" y="37"/>
                    <a:pt x="102" y="31"/>
                    <a:pt x="111" y="29"/>
                  </a:cubicBezTo>
                  <a:close/>
                  <a:moveTo>
                    <a:pt x="119" y="1"/>
                  </a:moveTo>
                  <a:cubicBezTo>
                    <a:pt x="118" y="1"/>
                    <a:pt x="118" y="1"/>
                    <a:pt x="117" y="1"/>
                  </a:cubicBezTo>
                  <a:cubicBezTo>
                    <a:pt x="82" y="8"/>
                    <a:pt x="51" y="27"/>
                    <a:pt x="30" y="58"/>
                  </a:cubicBezTo>
                  <a:cubicBezTo>
                    <a:pt x="10" y="87"/>
                    <a:pt x="0" y="128"/>
                    <a:pt x="15" y="161"/>
                  </a:cubicBezTo>
                  <a:cubicBezTo>
                    <a:pt x="27" y="190"/>
                    <a:pt x="54" y="205"/>
                    <a:pt x="81" y="205"/>
                  </a:cubicBezTo>
                  <a:cubicBezTo>
                    <a:pt x="86" y="205"/>
                    <a:pt x="92" y="204"/>
                    <a:pt x="97" y="203"/>
                  </a:cubicBezTo>
                  <a:cubicBezTo>
                    <a:pt x="133" y="196"/>
                    <a:pt x="160" y="170"/>
                    <a:pt x="173" y="132"/>
                  </a:cubicBezTo>
                  <a:cubicBezTo>
                    <a:pt x="185" y="89"/>
                    <a:pt x="170" y="45"/>
                    <a:pt x="145" y="13"/>
                  </a:cubicBezTo>
                  <a:cubicBezTo>
                    <a:pt x="142" y="9"/>
                    <a:pt x="137" y="7"/>
                    <a:pt x="132" y="7"/>
                  </a:cubicBezTo>
                  <a:lnTo>
                    <a:pt x="132" y="7"/>
                  </a:lnTo>
                  <a:cubicBezTo>
                    <a:pt x="130" y="3"/>
                    <a:pt x="124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74"/>
            <p:cNvSpPr/>
            <p:nvPr/>
          </p:nvSpPr>
          <p:spPr>
            <a:xfrm>
              <a:off x="1077450" y="1580263"/>
              <a:ext cx="2600" cy="2575"/>
            </a:xfrm>
            <a:custGeom>
              <a:avLst/>
              <a:gdLst/>
              <a:ahLst/>
              <a:cxnLst/>
              <a:rect l="l" t="t" r="r" b="b"/>
              <a:pathLst>
                <a:path w="104" h="103" extrusionOk="0">
                  <a:moveTo>
                    <a:pt x="49" y="31"/>
                  </a:moveTo>
                  <a:lnTo>
                    <a:pt x="49" y="31"/>
                  </a:lnTo>
                  <a:cubicBezTo>
                    <a:pt x="49" y="31"/>
                    <a:pt x="49" y="31"/>
                    <a:pt x="48" y="31"/>
                  </a:cubicBezTo>
                  <a:lnTo>
                    <a:pt x="48" y="31"/>
                  </a:lnTo>
                  <a:cubicBezTo>
                    <a:pt x="48" y="31"/>
                    <a:pt x="49" y="31"/>
                    <a:pt x="49" y="31"/>
                  </a:cubicBezTo>
                  <a:close/>
                  <a:moveTo>
                    <a:pt x="51" y="31"/>
                  </a:moveTo>
                  <a:cubicBezTo>
                    <a:pt x="51" y="31"/>
                    <a:pt x="52" y="31"/>
                    <a:pt x="53" y="31"/>
                  </a:cubicBezTo>
                  <a:lnTo>
                    <a:pt x="53" y="31"/>
                  </a:lnTo>
                  <a:cubicBezTo>
                    <a:pt x="52" y="31"/>
                    <a:pt x="51" y="31"/>
                    <a:pt x="51" y="31"/>
                  </a:cubicBezTo>
                  <a:close/>
                  <a:moveTo>
                    <a:pt x="57" y="32"/>
                  </a:moveTo>
                  <a:lnTo>
                    <a:pt x="57" y="32"/>
                  </a:lnTo>
                  <a:cubicBezTo>
                    <a:pt x="57" y="32"/>
                    <a:pt x="58" y="33"/>
                    <a:pt x="59" y="33"/>
                  </a:cubicBezTo>
                  <a:cubicBezTo>
                    <a:pt x="59" y="33"/>
                    <a:pt x="59" y="33"/>
                    <a:pt x="58" y="33"/>
                  </a:cubicBezTo>
                  <a:cubicBezTo>
                    <a:pt x="58" y="33"/>
                    <a:pt x="57" y="32"/>
                    <a:pt x="57" y="32"/>
                  </a:cubicBezTo>
                  <a:close/>
                  <a:moveTo>
                    <a:pt x="44" y="40"/>
                  </a:moveTo>
                  <a:cubicBezTo>
                    <a:pt x="44" y="40"/>
                    <a:pt x="44" y="40"/>
                    <a:pt x="44" y="41"/>
                  </a:cubicBezTo>
                  <a:lnTo>
                    <a:pt x="44" y="41"/>
                  </a:lnTo>
                  <a:cubicBezTo>
                    <a:pt x="44" y="40"/>
                    <a:pt x="44" y="40"/>
                    <a:pt x="44" y="40"/>
                  </a:cubicBezTo>
                  <a:close/>
                  <a:moveTo>
                    <a:pt x="69" y="43"/>
                  </a:moveTo>
                  <a:lnTo>
                    <a:pt x="69" y="43"/>
                  </a:lnTo>
                  <a:cubicBezTo>
                    <a:pt x="69" y="44"/>
                    <a:pt x="69" y="45"/>
                    <a:pt x="69" y="46"/>
                  </a:cubicBezTo>
                  <a:lnTo>
                    <a:pt x="69" y="46"/>
                  </a:lnTo>
                  <a:cubicBezTo>
                    <a:pt x="69" y="45"/>
                    <a:pt x="69" y="44"/>
                    <a:pt x="69" y="43"/>
                  </a:cubicBezTo>
                  <a:close/>
                  <a:moveTo>
                    <a:pt x="46" y="62"/>
                  </a:moveTo>
                  <a:cubicBezTo>
                    <a:pt x="47" y="63"/>
                    <a:pt x="47" y="63"/>
                    <a:pt x="47" y="64"/>
                  </a:cubicBezTo>
                  <a:cubicBezTo>
                    <a:pt x="47" y="63"/>
                    <a:pt x="46" y="63"/>
                    <a:pt x="46" y="62"/>
                  </a:cubicBezTo>
                  <a:close/>
                  <a:moveTo>
                    <a:pt x="69" y="63"/>
                  </a:moveTo>
                  <a:cubicBezTo>
                    <a:pt x="69" y="63"/>
                    <a:pt x="68" y="64"/>
                    <a:pt x="68" y="64"/>
                  </a:cubicBezTo>
                  <a:cubicBezTo>
                    <a:pt x="68" y="64"/>
                    <a:pt x="68" y="64"/>
                    <a:pt x="69" y="63"/>
                  </a:cubicBezTo>
                  <a:close/>
                  <a:moveTo>
                    <a:pt x="49" y="67"/>
                  </a:moveTo>
                  <a:cubicBezTo>
                    <a:pt x="49" y="67"/>
                    <a:pt x="50" y="68"/>
                    <a:pt x="50" y="68"/>
                  </a:cubicBezTo>
                  <a:lnTo>
                    <a:pt x="50" y="68"/>
                  </a:lnTo>
                  <a:cubicBezTo>
                    <a:pt x="49" y="68"/>
                    <a:pt x="49" y="67"/>
                    <a:pt x="49" y="67"/>
                  </a:cubicBezTo>
                  <a:close/>
                  <a:moveTo>
                    <a:pt x="55" y="71"/>
                  </a:moveTo>
                  <a:lnTo>
                    <a:pt x="55" y="71"/>
                  </a:lnTo>
                  <a:cubicBezTo>
                    <a:pt x="55" y="71"/>
                    <a:pt x="55" y="71"/>
                    <a:pt x="55" y="71"/>
                  </a:cubicBezTo>
                  <a:lnTo>
                    <a:pt x="55" y="71"/>
                  </a:lnTo>
                  <a:cubicBezTo>
                    <a:pt x="55" y="71"/>
                    <a:pt x="55" y="71"/>
                    <a:pt x="55" y="71"/>
                  </a:cubicBezTo>
                  <a:close/>
                  <a:moveTo>
                    <a:pt x="52" y="69"/>
                  </a:moveTo>
                  <a:cubicBezTo>
                    <a:pt x="55" y="71"/>
                    <a:pt x="54" y="71"/>
                    <a:pt x="53" y="71"/>
                  </a:cubicBezTo>
                  <a:lnTo>
                    <a:pt x="52" y="69"/>
                  </a:lnTo>
                  <a:close/>
                  <a:moveTo>
                    <a:pt x="50" y="31"/>
                  </a:moveTo>
                  <a:cubicBezTo>
                    <a:pt x="50" y="31"/>
                    <a:pt x="50" y="31"/>
                    <a:pt x="50" y="31"/>
                  </a:cubicBezTo>
                  <a:lnTo>
                    <a:pt x="50" y="31"/>
                  </a:lnTo>
                  <a:cubicBezTo>
                    <a:pt x="50" y="31"/>
                    <a:pt x="50" y="31"/>
                    <a:pt x="50" y="31"/>
                  </a:cubicBezTo>
                  <a:lnTo>
                    <a:pt x="50" y="31"/>
                  </a:lnTo>
                  <a:cubicBezTo>
                    <a:pt x="50" y="31"/>
                    <a:pt x="50" y="31"/>
                    <a:pt x="50" y="31"/>
                  </a:cubicBezTo>
                  <a:lnTo>
                    <a:pt x="50" y="31"/>
                  </a:lnTo>
                  <a:cubicBezTo>
                    <a:pt x="50" y="31"/>
                    <a:pt x="50" y="31"/>
                    <a:pt x="50" y="31"/>
                  </a:cubicBezTo>
                  <a:lnTo>
                    <a:pt x="50" y="31"/>
                  </a:lnTo>
                  <a:cubicBezTo>
                    <a:pt x="51" y="31"/>
                    <a:pt x="53" y="31"/>
                    <a:pt x="54" y="32"/>
                  </a:cubicBezTo>
                  <a:lnTo>
                    <a:pt x="54" y="32"/>
                  </a:lnTo>
                  <a:cubicBezTo>
                    <a:pt x="54" y="31"/>
                    <a:pt x="54" y="31"/>
                    <a:pt x="53" y="31"/>
                  </a:cubicBezTo>
                  <a:lnTo>
                    <a:pt x="53" y="31"/>
                  </a:lnTo>
                  <a:cubicBezTo>
                    <a:pt x="54" y="31"/>
                    <a:pt x="54" y="32"/>
                    <a:pt x="54" y="3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54" y="32"/>
                  </a:lnTo>
                  <a:cubicBezTo>
                    <a:pt x="54" y="32"/>
                    <a:pt x="55" y="32"/>
                    <a:pt x="55" y="32"/>
                  </a:cubicBezTo>
                  <a:cubicBezTo>
                    <a:pt x="56" y="32"/>
                    <a:pt x="56" y="32"/>
                    <a:pt x="57" y="32"/>
                  </a:cubicBezTo>
                  <a:lnTo>
                    <a:pt x="57" y="32"/>
                  </a:lnTo>
                  <a:cubicBezTo>
                    <a:pt x="56" y="32"/>
                    <a:pt x="56" y="31"/>
                    <a:pt x="57" y="31"/>
                  </a:cubicBezTo>
                  <a:cubicBezTo>
                    <a:pt x="57" y="31"/>
                    <a:pt x="57" y="31"/>
                    <a:pt x="57" y="32"/>
                  </a:cubicBezTo>
                  <a:cubicBezTo>
                    <a:pt x="59" y="32"/>
                    <a:pt x="61" y="34"/>
                    <a:pt x="62" y="36"/>
                  </a:cubicBezTo>
                  <a:lnTo>
                    <a:pt x="62" y="36"/>
                  </a:lnTo>
                  <a:cubicBezTo>
                    <a:pt x="65" y="40"/>
                    <a:pt x="68" y="42"/>
                    <a:pt x="70" y="47"/>
                  </a:cubicBezTo>
                  <a:lnTo>
                    <a:pt x="70" y="47"/>
                  </a:lnTo>
                  <a:cubicBezTo>
                    <a:pt x="70" y="49"/>
                    <a:pt x="71" y="51"/>
                    <a:pt x="71" y="53"/>
                  </a:cubicBezTo>
                  <a:lnTo>
                    <a:pt x="71" y="53"/>
                  </a:lnTo>
                  <a:cubicBezTo>
                    <a:pt x="71" y="55"/>
                    <a:pt x="70" y="57"/>
                    <a:pt x="70" y="60"/>
                  </a:cubicBezTo>
                  <a:cubicBezTo>
                    <a:pt x="70" y="62"/>
                    <a:pt x="70" y="62"/>
                    <a:pt x="69" y="63"/>
                  </a:cubicBezTo>
                  <a:cubicBezTo>
                    <a:pt x="69" y="62"/>
                    <a:pt x="69" y="61"/>
                    <a:pt x="69" y="61"/>
                  </a:cubicBezTo>
                  <a:lnTo>
                    <a:pt x="69" y="61"/>
                  </a:lnTo>
                  <a:cubicBezTo>
                    <a:pt x="69" y="61"/>
                    <a:pt x="68" y="64"/>
                    <a:pt x="68" y="64"/>
                  </a:cubicBezTo>
                  <a:cubicBezTo>
                    <a:pt x="66" y="65"/>
                    <a:pt x="66" y="66"/>
                    <a:pt x="65" y="67"/>
                  </a:cubicBezTo>
                  <a:lnTo>
                    <a:pt x="65" y="67"/>
                  </a:lnTo>
                  <a:cubicBezTo>
                    <a:pt x="66" y="66"/>
                    <a:pt x="67" y="65"/>
                    <a:pt x="67" y="65"/>
                  </a:cubicBezTo>
                  <a:lnTo>
                    <a:pt x="67" y="65"/>
                  </a:lnTo>
                  <a:cubicBezTo>
                    <a:pt x="67" y="65"/>
                    <a:pt x="65" y="67"/>
                    <a:pt x="65" y="68"/>
                  </a:cubicBezTo>
                  <a:lnTo>
                    <a:pt x="65" y="68"/>
                  </a:lnTo>
                  <a:cubicBezTo>
                    <a:pt x="65" y="68"/>
                    <a:pt x="65" y="67"/>
                    <a:pt x="65" y="67"/>
                  </a:cubicBezTo>
                  <a:lnTo>
                    <a:pt x="65" y="67"/>
                  </a:lnTo>
                  <a:cubicBezTo>
                    <a:pt x="65" y="67"/>
                    <a:pt x="65" y="68"/>
                    <a:pt x="65" y="68"/>
                  </a:cubicBezTo>
                  <a:lnTo>
                    <a:pt x="65" y="68"/>
                  </a:lnTo>
                  <a:lnTo>
                    <a:pt x="65" y="68"/>
                  </a:lnTo>
                  <a:cubicBezTo>
                    <a:pt x="64" y="69"/>
                    <a:pt x="62" y="69"/>
                    <a:pt x="60" y="69"/>
                  </a:cubicBezTo>
                  <a:cubicBezTo>
                    <a:pt x="60" y="69"/>
                    <a:pt x="60" y="69"/>
                    <a:pt x="59" y="70"/>
                  </a:cubicBezTo>
                  <a:lnTo>
                    <a:pt x="59" y="70"/>
                  </a:lnTo>
                  <a:cubicBezTo>
                    <a:pt x="59" y="71"/>
                    <a:pt x="59" y="71"/>
                    <a:pt x="58" y="71"/>
                  </a:cubicBezTo>
                  <a:lnTo>
                    <a:pt x="55" y="71"/>
                  </a:lnTo>
                  <a:cubicBezTo>
                    <a:pt x="55" y="70"/>
                    <a:pt x="54" y="70"/>
                    <a:pt x="54" y="70"/>
                  </a:cubicBezTo>
                  <a:lnTo>
                    <a:pt x="54" y="70"/>
                  </a:lnTo>
                  <a:cubicBezTo>
                    <a:pt x="54" y="70"/>
                    <a:pt x="54" y="70"/>
                    <a:pt x="55" y="71"/>
                  </a:cubicBezTo>
                  <a:lnTo>
                    <a:pt x="55" y="71"/>
                  </a:lnTo>
                  <a:cubicBezTo>
                    <a:pt x="54" y="70"/>
                    <a:pt x="53" y="69"/>
                    <a:pt x="52" y="69"/>
                  </a:cubicBezTo>
                  <a:cubicBezTo>
                    <a:pt x="49" y="67"/>
                    <a:pt x="48" y="64"/>
                    <a:pt x="46" y="62"/>
                  </a:cubicBezTo>
                  <a:lnTo>
                    <a:pt x="46" y="62"/>
                  </a:lnTo>
                  <a:cubicBezTo>
                    <a:pt x="44" y="58"/>
                    <a:pt x="44" y="55"/>
                    <a:pt x="43" y="50"/>
                  </a:cubicBezTo>
                  <a:lnTo>
                    <a:pt x="43" y="50"/>
                  </a:lnTo>
                  <a:cubicBezTo>
                    <a:pt x="43" y="47"/>
                    <a:pt x="43" y="44"/>
                    <a:pt x="44" y="41"/>
                  </a:cubicBezTo>
                  <a:lnTo>
                    <a:pt x="44" y="41"/>
                  </a:lnTo>
                  <a:cubicBezTo>
                    <a:pt x="43" y="41"/>
                    <a:pt x="43" y="42"/>
                    <a:pt x="43" y="43"/>
                  </a:cubicBezTo>
                  <a:cubicBezTo>
                    <a:pt x="43" y="41"/>
                    <a:pt x="44" y="40"/>
                    <a:pt x="45" y="37"/>
                  </a:cubicBezTo>
                  <a:cubicBezTo>
                    <a:pt x="45" y="36"/>
                    <a:pt x="47" y="35"/>
                    <a:pt x="47" y="35"/>
                  </a:cubicBezTo>
                  <a:lnTo>
                    <a:pt x="47" y="35"/>
                  </a:lnTo>
                  <a:lnTo>
                    <a:pt x="45" y="37"/>
                  </a:lnTo>
                  <a:lnTo>
                    <a:pt x="47" y="36"/>
                  </a:lnTo>
                  <a:cubicBezTo>
                    <a:pt x="47" y="35"/>
                    <a:pt x="47" y="35"/>
                    <a:pt x="47" y="34"/>
                  </a:cubicBezTo>
                  <a:lnTo>
                    <a:pt x="47" y="34"/>
                  </a:lnTo>
                  <a:lnTo>
                    <a:pt x="49" y="32"/>
                  </a:lnTo>
                  <a:cubicBezTo>
                    <a:pt x="49" y="31"/>
                    <a:pt x="49" y="31"/>
                    <a:pt x="49" y="31"/>
                  </a:cubicBezTo>
                  <a:lnTo>
                    <a:pt x="49" y="31"/>
                  </a:lnTo>
                  <a:cubicBezTo>
                    <a:pt x="49" y="31"/>
                    <a:pt x="47" y="33"/>
                    <a:pt x="47" y="33"/>
                  </a:cubicBezTo>
                  <a:lnTo>
                    <a:pt x="48" y="32"/>
                  </a:lnTo>
                  <a:cubicBezTo>
                    <a:pt x="49" y="31"/>
                    <a:pt x="49" y="31"/>
                    <a:pt x="50" y="31"/>
                  </a:cubicBezTo>
                  <a:lnTo>
                    <a:pt x="50" y="31"/>
                  </a:lnTo>
                  <a:cubicBezTo>
                    <a:pt x="49" y="31"/>
                    <a:pt x="48" y="31"/>
                    <a:pt x="48" y="31"/>
                  </a:cubicBezTo>
                  <a:lnTo>
                    <a:pt x="48" y="31"/>
                  </a:lnTo>
                  <a:cubicBezTo>
                    <a:pt x="48" y="31"/>
                    <a:pt x="48" y="31"/>
                    <a:pt x="48" y="31"/>
                  </a:cubicBezTo>
                  <a:lnTo>
                    <a:pt x="48" y="31"/>
                  </a:lnTo>
                  <a:cubicBezTo>
                    <a:pt x="48" y="31"/>
                    <a:pt x="49" y="31"/>
                    <a:pt x="49" y="31"/>
                  </a:cubicBezTo>
                  <a:cubicBezTo>
                    <a:pt x="49" y="31"/>
                    <a:pt x="50" y="31"/>
                    <a:pt x="50" y="31"/>
                  </a:cubicBezTo>
                  <a:lnTo>
                    <a:pt x="50" y="31"/>
                  </a:lnTo>
                  <a:cubicBezTo>
                    <a:pt x="50" y="31"/>
                    <a:pt x="50" y="31"/>
                    <a:pt x="50" y="31"/>
                  </a:cubicBezTo>
                  <a:close/>
                  <a:moveTo>
                    <a:pt x="53" y="0"/>
                  </a:moveTo>
                  <a:cubicBezTo>
                    <a:pt x="45" y="0"/>
                    <a:pt x="37" y="2"/>
                    <a:pt x="30" y="5"/>
                  </a:cubicBezTo>
                  <a:lnTo>
                    <a:pt x="30" y="5"/>
                  </a:lnTo>
                  <a:cubicBezTo>
                    <a:pt x="29" y="5"/>
                    <a:pt x="29" y="5"/>
                    <a:pt x="28" y="6"/>
                  </a:cubicBezTo>
                  <a:cubicBezTo>
                    <a:pt x="28" y="6"/>
                    <a:pt x="28" y="6"/>
                    <a:pt x="28" y="6"/>
                  </a:cubicBezTo>
                  <a:lnTo>
                    <a:pt x="28" y="6"/>
                  </a:lnTo>
                  <a:cubicBezTo>
                    <a:pt x="27" y="6"/>
                    <a:pt x="26" y="7"/>
                    <a:pt x="25" y="8"/>
                  </a:cubicBezTo>
                  <a:lnTo>
                    <a:pt x="25" y="8"/>
                  </a:lnTo>
                  <a:cubicBezTo>
                    <a:pt x="10" y="17"/>
                    <a:pt x="0" y="35"/>
                    <a:pt x="1" y="56"/>
                  </a:cubicBezTo>
                  <a:cubicBezTo>
                    <a:pt x="1" y="67"/>
                    <a:pt x="3" y="75"/>
                    <a:pt x="9" y="83"/>
                  </a:cubicBezTo>
                  <a:cubicBezTo>
                    <a:pt x="16" y="93"/>
                    <a:pt x="23" y="98"/>
                    <a:pt x="33" y="100"/>
                  </a:cubicBezTo>
                  <a:cubicBezTo>
                    <a:pt x="38" y="101"/>
                    <a:pt x="43" y="102"/>
                    <a:pt x="48" y="102"/>
                  </a:cubicBezTo>
                  <a:cubicBezTo>
                    <a:pt x="65" y="102"/>
                    <a:pt x="82" y="93"/>
                    <a:pt x="94" y="78"/>
                  </a:cubicBezTo>
                  <a:cubicBezTo>
                    <a:pt x="100" y="71"/>
                    <a:pt x="104" y="61"/>
                    <a:pt x="104" y="51"/>
                  </a:cubicBezTo>
                  <a:cubicBezTo>
                    <a:pt x="104" y="41"/>
                    <a:pt x="101" y="31"/>
                    <a:pt x="95" y="22"/>
                  </a:cubicBezTo>
                  <a:cubicBezTo>
                    <a:pt x="85" y="8"/>
                    <a:pt x="69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74"/>
            <p:cNvSpPr/>
            <p:nvPr/>
          </p:nvSpPr>
          <p:spPr>
            <a:xfrm>
              <a:off x="828300" y="1601888"/>
              <a:ext cx="35200" cy="41925"/>
            </a:xfrm>
            <a:custGeom>
              <a:avLst/>
              <a:gdLst/>
              <a:ahLst/>
              <a:cxnLst/>
              <a:rect l="l" t="t" r="r" b="b"/>
              <a:pathLst>
                <a:path w="1408" h="1677" extrusionOk="0">
                  <a:moveTo>
                    <a:pt x="622" y="1"/>
                  </a:moveTo>
                  <a:cubicBezTo>
                    <a:pt x="472" y="1"/>
                    <a:pt x="322" y="51"/>
                    <a:pt x="198" y="155"/>
                  </a:cubicBezTo>
                  <a:cubicBezTo>
                    <a:pt x="189" y="162"/>
                    <a:pt x="197" y="165"/>
                    <a:pt x="206" y="165"/>
                  </a:cubicBezTo>
                  <a:cubicBezTo>
                    <a:pt x="214" y="165"/>
                    <a:pt x="224" y="163"/>
                    <a:pt x="228" y="160"/>
                  </a:cubicBezTo>
                  <a:cubicBezTo>
                    <a:pt x="340" y="66"/>
                    <a:pt x="475" y="21"/>
                    <a:pt x="611" y="21"/>
                  </a:cubicBezTo>
                  <a:cubicBezTo>
                    <a:pt x="760" y="21"/>
                    <a:pt x="910" y="76"/>
                    <a:pt x="1030" y="180"/>
                  </a:cubicBezTo>
                  <a:cubicBezTo>
                    <a:pt x="1254" y="374"/>
                    <a:pt x="1353" y="694"/>
                    <a:pt x="1299" y="1000"/>
                  </a:cubicBezTo>
                  <a:cubicBezTo>
                    <a:pt x="1244" y="1301"/>
                    <a:pt x="1027" y="1637"/>
                    <a:pt x="722" y="1655"/>
                  </a:cubicBezTo>
                  <a:cubicBezTo>
                    <a:pt x="712" y="1656"/>
                    <a:pt x="703" y="1656"/>
                    <a:pt x="694" y="1656"/>
                  </a:cubicBezTo>
                  <a:cubicBezTo>
                    <a:pt x="405" y="1656"/>
                    <a:pt x="176" y="1392"/>
                    <a:pt x="92" y="1106"/>
                  </a:cubicBezTo>
                  <a:cubicBezTo>
                    <a:pt x="40" y="928"/>
                    <a:pt x="30" y="736"/>
                    <a:pt x="47" y="553"/>
                  </a:cubicBezTo>
                  <a:cubicBezTo>
                    <a:pt x="56" y="459"/>
                    <a:pt x="75" y="361"/>
                    <a:pt x="125" y="283"/>
                  </a:cubicBezTo>
                  <a:cubicBezTo>
                    <a:pt x="169" y="217"/>
                    <a:pt x="237" y="166"/>
                    <a:pt x="313" y="166"/>
                  </a:cubicBezTo>
                  <a:cubicBezTo>
                    <a:pt x="325" y="166"/>
                    <a:pt x="338" y="168"/>
                    <a:pt x="351" y="171"/>
                  </a:cubicBezTo>
                  <a:cubicBezTo>
                    <a:pt x="352" y="171"/>
                    <a:pt x="354" y="172"/>
                    <a:pt x="355" y="172"/>
                  </a:cubicBezTo>
                  <a:cubicBezTo>
                    <a:pt x="368" y="172"/>
                    <a:pt x="390" y="157"/>
                    <a:pt x="373" y="152"/>
                  </a:cubicBezTo>
                  <a:cubicBezTo>
                    <a:pt x="356" y="148"/>
                    <a:pt x="339" y="146"/>
                    <a:pt x="322" y="146"/>
                  </a:cubicBezTo>
                  <a:cubicBezTo>
                    <a:pt x="197" y="146"/>
                    <a:pt x="89" y="255"/>
                    <a:pt x="46" y="381"/>
                  </a:cubicBezTo>
                  <a:cubicBezTo>
                    <a:pt x="16" y="466"/>
                    <a:pt x="6" y="560"/>
                    <a:pt x="4" y="651"/>
                  </a:cubicBezTo>
                  <a:cubicBezTo>
                    <a:pt x="0" y="745"/>
                    <a:pt x="4" y="840"/>
                    <a:pt x="16" y="934"/>
                  </a:cubicBezTo>
                  <a:cubicBezTo>
                    <a:pt x="40" y="1113"/>
                    <a:pt x="99" y="1291"/>
                    <a:pt x="210" y="1428"/>
                  </a:cubicBezTo>
                  <a:cubicBezTo>
                    <a:pt x="309" y="1552"/>
                    <a:pt x="444" y="1642"/>
                    <a:pt x="591" y="1669"/>
                  </a:cubicBezTo>
                  <a:cubicBezTo>
                    <a:pt x="620" y="1674"/>
                    <a:pt x="649" y="1676"/>
                    <a:pt x="678" y="1676"/>
                  </a:cubicBezTo>
                  <a:cubicBezTo>
                    <a:pt x="956" y="1676"/>
                    <a:pt x="1190" y="1433"/>
                    <a:pt x="1290" y="1158"/>
                  </a:cubicBezTo>
                  <a:cubicBezTo>
                    <a:pt x="1408" y="834"/>
                    <a:pt x="1349" y="461"/>
                    <a:pt x="1117" y="216"/>
                  </a:cubicBezTo>
                  <a:cubicBezTo>
                    <a:pt x="983" y="74"/>
                    <a:pt x="802" y="1"/>
                    <a:pt x="6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74"/>
            <p:cNvSpPr/>
            <p:nvPr/>
          </p:nvSpPr>
          <p:spPr>
            <a:xfrm>
              <a:off x="848350" y="1605338"/>
              <a:ext cx="35200" cy="42050"/>
            </a:xfrm>
            <a:custGeom>
              <a:avLst/>
              <a:gdLst/>
              <a:ahLst/>
              <a:cxnLst/>
              <a:rect l="l" t="t" r="r" b="b"/>
              <a:pathLst>
                <a:path w="1408" h="1682" extrusionOk="0">
                  <a:moveTo>
                    <a:pt x="613" y="27"/>
                  </a:moveTo>
                  <a:cubicBezTo>
                    <a:pt x="756" y="27"/>
                    <a:pt x="899" y="77"/>
                    <a:pt x="1016" y="173"/>
                  </a:cubicBezTo>
                  <a:cubicBezTo>
                    <a:pt x="1246" y="363"/>
                    <a:pt x="1350" y="685"/>
                    <a:pt x="1298" y="990"/>
                  </a:cubicBezTo>
                  <a:cubicBezTo>
                    <a:pt x="1247" y="1293"/>
                    <a:pt x="1034" y="1623"/>
                    <a:pt x="734" y="1653"/>
                  </a:cubicBezTo>
                  <a:cubicBezTo>
                    <a:pt x="718" y="1654"/>
                    <a:pt x="702" y="1655"/>
                    <a:pt x="687" y="1655"/>
                  </a:cubicBezTo>
                  <a:cubicBezTo>
                    <a:pt x="405" y="1655"/>
                    <a:pt x="178" y="1398"/>
                    <a:pt x="94" y="1120"/>
                  </a:cubicBezTo>
                  <a:cubicBezTo>
                    <a:pt x="40" y="939"/>
                    <a:pt x="27" y="743"/>
                    <a:pt x="46" y="555"/>
                  </a:cubicBezTo>
                  <a:cubicBezTo>
                    <a:pt x="55" y="462"/>
                    <a:pt x="74" y="365"/>
                    <a:pt x="125" y="287"/>
                  </a:cubicBezTo>
                  <a:cubicBezTo>
                    <a:pt x="168" y="223"/>
                    <a:pt x="238" y="172"/>
                    <a:pt x="313" y="172"/>
                  </a:cubicBezTo>
                  <a:cubicBezTo>
                    <a:pt x="325" y="172"/>
                    <a:pt x="338" y="174"/>
                    <a:pt x="350" y="177"/>
                  </a:cubicBezTo>
                  <a:cubicBezTo>
                    <a:pt x="351" y="177"/>
                    <a:pt x="353" y="177"/>
                    <a:pt x="354" y="177"/>
                  </a:cubicBezTo>
                  <a:cubicBezTo>
                    <a:pt x="370" y="177"/>
                    <a:pt x="393" y="156"/>
                    <a:pt x="373" y="152"/>
                  </a:cubicBezTo>
                  <a:cubicBezTo>
                    <a:pt x="355" y="148"/>
                    <a:pt x="338" y="146"/>
                    <a:pt x="321" y="146"/>
                  </a:cubicBezTo>
                  <a:cubicBezTo>
                    <a:pt x="287" y="146"/>
                    <a:pt x="255" y="154"/>
                    <a:pt x="225" y="167"/>
                  </a:cubicBezTo>
                  <a:lnTo>
                    <a:pt x="225" y="167"/>
                  </a:lnTo>
                  <a:cubicBezTo>
                    <a:pt x="338" y="73"/>
                    <a:pt x="475" y="27"/>
                    <a:pt x="613" y="27"/>
                  </a:cubicBezTo>
                  <a:close/>
                  <a:moveTo>
                    <a:pt x="618" y="1"/>
                  </a:moveTo>
                  <a:cubicBezTo>
                    <a:pt x="470" y="1"/>
                    <a:pt x="323" y="50"/>
                    <a:pt x="200" y="153"/>
                  </a:cubicBezTo>
                  <a:cubicBezTo>
                    <a:pt x="186" y="165"/>
                    <a:pt x="197" y="174"/>
                    <a:pt x="209" y="174"/>
                  </a:cubicBezTo>
                  <a:cubicBezTo>
                    <a:pt x="210" y="174"/>
                    <a:pt x="212" y="174"/>
                    <a:pt x="213" y="173"/>
                  </a:cubicBezTo>
                  <a:lnTo>
                    <a:pt x="213" y="173"/>
                  </a:lnTo>
                  <a:cubicBezTo>
                    <a:pt x="135" y="215"/>
                    <a:pt x="74" y="297"/>
                    <a:pt x="43" y="389"/>
                  </a:cubicBezTo>
                  <a:cubicBezTo>
                    <a:pt x="15" y="476"/>
                    <a:pt x="7" y="569"/>
                    <a:pt x="3" y="660"/>
                  </a:cubicBezTo>
                  <a:cubicBezTo>
                    <a:pt x="0" y="752"/>
                    <a:pt x="3" y="845"/>
                    <a:pt x="16" y="936"/>
                  </a:cubicBezTo>
                  <a:cubicBezTo>
                    <a:pt x="39" y="1112"/>
                    <a:pt x="98" y="1286"/>
                    <a:pt x="203" y="1423"/>
                  </a:cubicBezTo>
                  <a:cubicBezTo>
                    <a:pt x="302" y="1548"/>
                    <a:pt x="438" y="1642"/>
                    <a:pt x="587" y="1672"/>
                  </a:cubicBezTo>
                  <a:cubicBezTo>
                    <a:pt x="619" y="1678"/>
                    <a:pt x="650" y="1681"/>
                    <a:pt x="681" y="1681"/>
                  </a:cubicBezTo>
                  <a:cubicBezTo>
                    <a:pt x="958" y="1681"/>
                    <a:pt x="1190" y="1439"/>
                    <a:pt x="1289" y="1165"/>
                  </a:cubicBezTo>
                  <a:cubicBezTo>
                    <a:pt x="1407" y="843"/>
                    <a:pt x="1350" y="467"/>
                    <a:pt x="1119" y="222"/>
                  </a:cubicBezTo>
                  <a:cubicBezTo>
                    <a:pt x="984" y="77"/>
                    <a:pt x="801" y="1"/>
                    <a:pt x="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74"/>
            <p:cNvSpPr/>
            <p:nvPr/>
          </p:nvSpPr>
          <p:spPr>
            <a:xfrm>
              <a:off x="850875" y="1611638"/>
              <a:ext cx="9675" cy="3625"/>
            </a:xfrm>
            <a:custGeom>
              <a:avLst/>
              <a:gdLst/>
              <a:ahLst/>
              <a:cxnLst/>
              <a:rect l="l" t="t" r="r" b="b"/>
              <a:pathLst>
                <a:path w="387" h="145" extrusionOk="0">
                  <a:moveTo>
                    <a:pt x="24" y="1"/>
                  </a:moveTo>
                  <a:cubicBezTo>
                    <a:pt x="17" y="1"/>
                    <a:pt x="10" y="4"/>
                    <a:pt x="6" y="9"/>
                  </a:cubicBezTo>
                  <a:cubicBezTo>
                    <a:pt x="1" y="17"/>
                    <a:pt x="3" y="25"/>
                    <a:pt x="11" y="29"/>
                  </a:cubicBezTo>
                  <a:cubicBezTo>
                    <a:pt x="126" y="68"/>
                    <a:pt x="241" y="105"/>
                    <a:pt x="356" y="143"/>
                  </a:cubicBezTo>
                  <a:cubicBezTo>
                    <a:pt x="358" y="144"/>
                    <a:pt x="361" y="144"/>
                    <a:pt x="363" y="144"/>
                  </a:cubicBezTo>
                  <a:cubicBezTo>
                    <a:pt x="371" y="144"/>
                    <a:pt x="378" y="141"/>
                    <a:pt x="382" y="136"/>
                  </a:cubicBezTo>
                  <a:cubicBezTo>
                    <a:pt x="387" y="128"/>
                    <a:pt x="386" y="120"/>
                    <a:pt x="377" y="116"/>
                  </a:cubicBezTo>
                  <a:cubicBezTo>
                    <a:pt x="262" y="77"/>
                    <a:pt x="147" y="40"/>
                    <a:pt x="32" y="2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74"/>
            <p:cNvSpPr/>
            <p:nvPr/>
          </p:nvSpPr>
          <p:spPr>
            <a:xfrm>
              <a:off x="848950" y="1615813"/>
              <a:ext cx="13125" cy="5200"/>
            </a:xfrm>
            <a:custGeom>
              <a:avLst/>
              <a:gdLst/>
              <a:ahLst/>
              <a:cxnLst/>
              <a:rect l="l" t="t" r="r" b="b"/>
              <a:pathLst>
                <a:path w="525" h="208" extrusionOk="0">
                  <a:moveTo>
                    <a:pt x="37" y="0"/>
                  </a:moveTo>
                  <a:cubicBezTo>
                    <a:pt x="22" y="0"/>
                    <a:pt x="0" y="18"/>
                    <a:pt x="19" y="26"/>
                  </a:cubicBezTo>
                  <a:cubicBezTo>
                    <a:pt x="174" y="85"/>
                    <a:pt x="328" y="147"/>
                    <a:pt x="484" y="207"/>
                  </a:cubicBezTo>
                  <a:cubicBezTo>
                    <a:pt x="485" y="207"/>
                    <a:pt x="486" y="208"/>
                    <a:pt x="488" y="208"/>
                  </a:cubicBezTo>
                  <a:cubicBezTo>
                    <a:pt x="503" y="208"/>
                    <a:pt x="525" y="188"/>
                    <a:pt x="505" y="182"/>
                  </a:cubicBezTo>
                  <a:cubicBezTo>
                    <a:pt x="350" y="122"/>
                    <a:pt x="197" y="60"/>
                    <a:pt x="42" y="1"/>
                  </a:cubicBezTo>
                  <a:cubicBezTo>
                    <a:pt x="40" y="0"/>
                    <a:pt x="39" y="0"/>
                    <a:pt x="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74"/>
            <p:cNvSpPr/>
            <p:nvPr/>
          </p:nvSpPr>
          <p:spPr>
            <a:xfrm>
              <a:off x="848125" y="1621013"/>
              <a:ext cx="13800" cy="5325"/>
            </a:xfrm>
            <a:custGeom>
              <a:avLst/>
              <a:gdLst/>
              <a:ahLst/>
              <a:cxnLst/>
              <a:rect l="l" t="t" r="r" b="b"/>
              <a:pathLst>
                <a:path w="552" h="213" extrusionOk="0">
                  <a:moveTo>
                    <a:pt x="36" y="0"/>
                  </a:moveTo>
                  <a:cubicBezTo>
                    <a:pt x="22" y="0"/>
                    <a:pt x="0" y="17"/>
                    <a:pt x="19" y="26"/>
                  </a:cubicBezTo>
                  <a:cubicBezTo>
                    <a:pt x="181" y="92"/>
                    <a:pt x="349" y="146"/>
                    <a:pt x="510" y="212"/>
                  </a:cubicBezTo>
                  <a:cubicBezTo>
                    <a:pt x="512" y="213"/>
                    <a:pt x="513" y="213"/>
                    <a:pt x="515" y="213"/>
                  </a:cubicBezTo>
                  <a:cubicBezTo>
                    <a:pt x="529" y="213"/>
                    <a:pt x="551" y="195"/>
                    <a:pt x="532" y="187"/>
                  </a:cubicBezTo>
                  <a:cubicBezTo>
                    <a:pt x="370" y="121"/>
                    <a:pt x="202" y="67"/>
                    <a:pt x="40" y="1"/>
                  </a:cubicBezTo>
                  <a:cubicBezTo>
                    <a:pt x="39" y="0"/>
                    <a:pt x="3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74"/>
            <p:cNvSpPr/>
            <p:nvPr/>
          </p:nvSpPr>
          <p:spPr>
            <a:xfrm>
              <a:off x="848975" y="1626913"/>
              <a:ext cx="11600" cy="5650"/>
            </a:xfrm>
            <a:custGeom>
              <a:avLst/>
              <a:gdLst/>
              <a:ahLst/>
              <a:cxnLst/>
              <a:rect l="l" t="t" r="r" b="b"/>
              <a:pathLst>
                <a:path w="464" h="226" extrusionOk="0">
                  <a:moveTo>
                    <a:pt x="34" y="0"/>
                  </a:moveTo>
                  <a:cubicBezTo>
                    <a:pt x="18" y="0"/>
                    <a:pt x="0" y="21"/>
                    <a:pt x="20" y="30"/>
                  </a:cubicBezTo>
                  <a:lnTo>
                    <a:pt x="424" y="224"/>
                  </a:lnTo>
                  <a:cubicBezTo>
                    <a:pt x="425" y="225"/>
                    <a:pt x="427" y="226"/>
                    <a:pt x="430" y="226"/>
                  </a:cubicBezTo>
                  <a:cubicBezTo>
                    <a:pt x="445" y="226"/>
                    <a:pt x="463" y="205"/>
                    <a:pt x="444" y="195"/>
                  </a:cubicBezTo>
                  <a:lnTo>
                    <a:pt x="41" y="2"/>
                  </a:lnTo>
                  <a:cubicBezTo>
                    <a:pt x="38" y="1"/>
                    <a:pt x="36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74"/>
            <p:cNvSpPr/>
            <p:nvPr/>
          </p:nvSpPr>
          <p:spPr>
            <a:xfrm>
              <a:off x="849475" y="1633063"/>
              <a:ext cx="8375" cy="3350"/>
            </a:xfrm>
            <a:custGeom>
              <a:avLst/>
              <a:gdLst/>
              <a:ahLst/>
              <a:cxnLst/>
              <a:rect l="l" t="t" r="r" b="b"/>
              <a:pathLst>
                <a:path w="335" h="134" extrusionOk="0">
                  <a:moveTo>
                    <a:pt x="34" y="1"/>
                  </a:moveTo>
                  <a:cubicBezTo>
                    <a:pt x="26" y="1"/>
                    <a:pt x="17" y="4"/>
                    <a:pt x="12" y="6"/>
                  </a:cubicBezTo>
                  <a:cubicBezTo>
                    <a:pt x="10" y="8"/>
                    <a:pt x="1" y="14"/>
                    <a:pt x="8" y="17"/>
                  </a:cubicBezTo>
                  <a:cubicBezTo>
                    <a:pt x="104" y="56"/>
                    <a:pt x="202" y="93"/>
                    <a:pt x="297" y="133"/>
                  </a:cubicBezTo>
                  <a:cubicBezTo>
                    <a:pt x="298" y="133"/>
                    <a:pt x="300" y="133"/>
                    <a:pt x="302" y="133"/>
                  </a:cubicBezTo>
                  <a:cubicBezTo>
                    <a:pt x="309" y="133"/>
                    <a:pt x="318" y="130"/>
                    <a:pt x="323" y="128"/>
                  </a:cubicBezTo>
                  <a:cubicBezTo>
                    <a:pt x="327" y="124"/>
                    <a:pt x="334" y="119"/>
                    <a:pt x="327" y="117"/>
                  </a:cubicBezTo>
                  <a:cubicBezTo>
                    <a:pt x="231" y="78"/>
                    <a:pt x="134" y="41"/>
                    <a:pt x="38" y="1"/>
                  </a:cubicBezTo>
                  <a:cubicBezTo>
                    <a:pt x="37" y="1"/>
                    <a:pt x="35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74"/>
            <p:cNvSpPr/>
            <p:nvPr/>
          </p:nvSpPr>
          <p:spPr>
            <a:xfrm>
              <a:off x="839275" y="1619363"/>
              <a:ext cx="1625" cy="500"/>
            </a:xfrm>
            <a:custGeom>
              <a:avLst/>
              <a:gdLst/>
              <a:ahLst/>
              <a:cxnLst/>
              <a:rect l="l" t="t" r="r" b="b"/>
              <a:pathLst>
                <a:path w="65" h="20" extrusionOk="0">
                  <a:moveTo>
                    <a:pt x="40" y="1"/>
                  </a:moveTo>
                  <a:cubicBezTo>
                    <a:pt x="28" y="1"/>
                    <a:pt x="0" y="19"/>
                    <a:pt x="25" y="19"/>
                  </a:cubicBezTo>
                  <a:cubicBezTo>
                    <a:pt x="36" y="19"/>
                    <a:pt x="64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74"/>
            <p:cNvSpPr/>
            <p:nvPr/>
          </p:nvSpPr>
          <p:spPr>
            <a:xfrm>
              <a:off x="832375" y="1619163"/>
              <a:ext cx="8750" cy="5550"/>
            </a:xfrm>
            <a:custGeom>
              <a:avLst/>
              <a:gdLst/>
              <a:ahLst/>
              <a:cxnLst/>
              <a:rect l="l" t="t" r="r" b="b"/>
              <a:pathLst>
                <a:path w="350" h="222" extrusionOk="0">
                  <a:moveTo>
                    <a:pt x="126" y="1"/>
                  </a:moveTo>
                  <a:cubicBezTo>
                    <a:pt x="69" y="1"/>
                    <a:pt x="0" y="53"/>
                    <a:pt x="27" y="119"/>
                  </a:cubicBezTo>
                  <a:cubicBezTo>
                    <a:pt x="40" y="155"/>
                    <a:pt x="73" y="172"/>
                    <a:pt x="107" y="172"/>
                  </a:cubicBezTo>
                  <a:cubicBezTo>
                    <a:pt x="136" y="172"/>
                    <a:pt x="165" y="159"/>
                    <a:pt x="183" y="133"/>
                  </a:cubicBezTo>
                  <a:lnTo>
                    <a:pt x="183" y="133"/>
                  </a:lnTo>
                  <a:cubicBezTo>
                    <a:pt x="213" y="179"/>
                    <a:pt x="259" y="212"/>
                    <a:pt x="311" y="221"/>
                  </a:cubicBezTo>
                  <a:cubicBezTo>
                    <a:pt x="313" y="221"/>
                    <a:pt x="315" y="221"/>
                    <a:pt x="316" y="221"/>
                  </a:cubicBezTo>
                  <a:cubicBezTo>
                    <a:pt x="323" y="221"/>
                    <a:pt x="331" y="219"/>
                    <a:pt x="337" y="216"/>
                  </a:cubicBezTo>
                  <a:cubicBezTo>
                    <a:pt x="339" y="215"/>
                    <a:pt x="350" y="208"/>
                    <a:pt x="342" y="207"/>
                  </a:cubicBezTo>
                  <a:cubicBezTo>
                    <a:pt x="278" y="197"/>
                    <a:pt x="225" y="148"/>
                    <a:pt x="201" y="85"/>
                  </a:cubicBezTo>
                  <a:lnTo>
                    <a:pt x="201" y="85"/>
                  </a:lnTo>
                  <a:cubicBezTo>
                    <a:pt x="202" y="67"/>
                    <a:pt x="198" y="48"/>
                    <a:pt x="188" y="32"/>
                  </a:cubicBezTo>
                  <a:lnTo>
                    <a:pt x="188" y="32"/>
                  </a:lnTo>
                  <a:cubicBezTo>
                    <a:pt x="188" y="32"/>
                    <a:pt x="188" y="32"/>
                    <a:pt x="188" y="32"/>
                  </a:cubicBezTo>
                  <a:cubicBezTo>
                    <a:pt x="187" y="31"/>
                    <a:pt x="183" y="30"/>
                    <a:pt x="179" y="30"/>
                  </a:cubicBezTo>
                  <a:cubicBezTo>
                    <a:pt x="168" y="30"/>
                    <a:pt x="149" y="36"/>
                    <a:pt x="151" y="43"/>
                  </a:cubicBezTo>
                  <a:cubicBezTo>
                    <a:pt x="153" y="61"/>
                    <a:pt x="157" y="78"/>
                    <a:pt x="163" y="94"/>
                  </a:cubicBezTo>
                  <a:lnTo>
                    <a:pt x="163" y="94"/>
                  </a:lnTo>
                  <a:cubicBezTo>
                    <a:pt x="163" y="105"/>
                    <a:pt x="160" y="115"/>
                    <a:pt x="156" y="125"/>
                  </a:cubicBezTo>
                  <a:cubicBezTo>
                    <a:pt x="151" y="136"/>
                    <a:pt x="141" y="150"/>
                    <a:pt x="131" y="156"/>
                  </a:cubicBezTo>
                  <a:cubicBezTo>
                    <a:pt x="129" y="156"/>
                    <a:pt x="128" y="156"/>
                    <a:pt x="126" y="156"/>
                  </a:cubicBezTo>
                  <a:cubicBezTo>
                    <a:pt x="116" y="156"/>
                    <a:pt x="104" y="151"/>
                    <a:pt x="96" y="146"/>
                  </a:cubicBezTo>
                  <a:cubicBezTo>
                    <a:pt x="71" y="131"/>
                    <a:pt x="55" y="101"/>
                    <a:pt x="59" y="70"/>
                  </a:cubicBezTo>
                  <a:cubicBezTo>
                    <a:pt x="61" y="54"/>
                    <a:pt x="69" y="39"/>
                    <a:pt x="80" y="28"/>
                  </a:cubicBezTo>
                  <a:cubicBezTo>
                    <a:pt x="88" y="20"/>
                    <a:pt x="96" y="16"/>
                    <a:pt x="105" y="16"/>
                  </a:cubicBezTo>
                  <a:cubicBezTo>
                    <a:pt x="109" y="16"/>
                    <a:pt x="113" y="16"/>
                    <a:pt x="118" y="18"/>
                  </a:cubicBezTo>
                  <a:cubicBezTo>
                    <a:pt x="120" y="19"/>
                    <a:pt x="122" y="19"/>
                    <a:pt x="124" y="19"/>
                  </a:cubicBezTo>
                  <a:cubicBezTo>
                    <a:pt x="131" y="19"/>
                    <a:pt x="139" y="16"/>
                    <a:pt x="144" y="13"/>
                  </a:cubicBezTo>
                  <a:cubicBezTo>
                    <a:pt x="147" y="12"/>
                    <a:pt x="156" y="7"/>
                    <a:pt x="148" y="3"/>
                  </a:cubicBezTo>
                  <a:cubicBezTo>
                    <a:pt x="141" y="1"/>
                    <a:pt x="134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74"/>
            <p:cNvSpPr/>
            <p:nvPr/>
          </p:nvSpPr>
          <p:spPr>
            <a:xfrm>
              <a:off x="867650" y="1621463"/>
              <a:ext cx="4900" cy="5950"/>
            </a:xfrm>
            <a:custGeom>
              <a:avLst/>
              <a:gdLst/>
              <a:ahLst/>
              <a:cxnLst/>
              <a:rect l="l" t="t" r="r" b="b"/>
              <a:pathLst>
                <a:path w="196" h="238" extrusionOk="0">
                  <a:moveTo>
                    <a:pt x="133" y="223"/>
                  </a:moveTo>
                  <a:lnTo>
                    <a:pt x="133" y="223"/>
                  </a:lnTo>
                  <a:cubicBezTo>
                    <a:pt x="133" y="224"/>
                    <a:pt x="132" y="224"/>
                    <a:pt x="132" y="224"/>
                  </a:cubicBezTo>
                  <a:cubicBezTo>
                    <a:pt x="132" y="224"/>
                    <a:pt x="132" y="224"/>
                    <a:pt x="133" y="223"/>
                  </a:cubicBezTo>
                  <a:close/>
                  <a:moveTo>
                    <a:pt x="96" y="1"/>
                  </a:moveTo>
                  <a:cubicBezTo>
                    <a:pt x="92" y="1"/>
                    <a:pt x="88" y="1"/>
                    <a:pt x="88" y="1"/>
                  </a:cubicBezTo>
                  <a:cubicBezTo>
                    <a:pt x="83" y="4"/>
                    <a:pt x="70" y="7"/>
                    <a:pt x="67" y="14"/>
                  </a:cubicBezTo>
                  <a:cubicBezTo>
                    <a:pt x="46" y="72"/>
                    <a:pt x="24" y="128"/>
                    <a:pt x="5" y="185"/>
                  </a:cubicBezTo>
                  <a:lnTo>
                    <a:pt x="5" y="185"/>
                  </a:lnTo>
                  <a:cubicBezTo>
                    <a:pt x="4" y="186"/>
                    <a:pt x="3" y="186"/>
                    <a:pt x="3" y="187"/>
                  </a:cubicBezTo>
                  <a:cubicBezTo>
                    <a:pt x="3" y="187"/>
                    <a:pt x="4" y="187"/>
                    <a:pt x="4" y="187"/>
                  </a:cubicBezTo>
                  <a:lnTo>
                    <a:pt x="4" y="187"/>
                  </a:lnTo>
                  <a:cubicBezTo>
                    <a:pt x="4" y="188"/>
                    <a:pt x="3" y="190"/>
                    <a:pt x="3" y="191"/>
                  </a:cubicBezTo>
                  <a:cubicBezTo>
                    <a:pt x="1" y="195"/>
                    <a:pt x="4" y="195"/>
                    <a:pt x="8" y="195"/>
                  </a:cubicBezTo>
                  <a:cubicBezTo>
                    <a:pt x="11" y="195"/>
                    <a:pt x="14" y="195"/>
                    <a:pt x="15" y="195"/>
                  </a:cubicBezTo>
                  <a:cubicBezTo>
                    <a:pt x="22" y="194"/>
                    <a:pt x="32" y="191"/>
                    <a:pt x="37" y="186"/>
                  </a:cubicBezTo>
                  <a:cubicBezTo>
                    <a:pt x="57" y="168"/>
                    <a:pt x="81" y="143"/>
                    <a:pt x="107" y="133"/>
                  </a:cubicBezTo>
                  <a:cubicBezTo>
                    <a:pt x="110" y="132"/>
                    <a:pt x="113" y="131"/>
                    <a:pt x="116" y="131"/>
                  </a:cubicBezTo>
                  <a:cubicBezTo>
                    <a:pt x="134" y="131"/>
                    <a:pt x="149" y="151"/>
                    <a:pt x="154" y="169"/>
                  </a:cubicBezTo>
                  <a:cubicBezTo>
                    <a:pt x="156" y="181"/>
                    <a:pt x="155" y="194"/>
                    <a:pt x="150" y="204"/>
                  </a:cubicBezTo>
                  <a:cubicBezTo>
                    <a:pt x="148" y="210"/>
                    <a:pt x="143" y="215"/>
                    <a:pt x="139" y="219"/>
                  </a:cubicBezTo>
                  <a:cubicBezTo>
                    <a:pt x="138" y="220"/>
                    <a:pt x="134" y="221"/>
                    <a:pt x="133" y="223"/>
                  </a:cubicBezTo>
                  <a:lnTo>
                    <a:pt x="133" y="223"/>
                  </a:lnTo>
                  <a:cubicBezTo>
                    <a:pt x="109" y="222"/>
                    <a:pt x="92" y="202"/>
                    <a:pt x="83" y="179"/>
                  </a:cubicBezTo>
                  <a:cubicBezTo>
                    <a:pt x="83" y="176"/>
                    <a:pt x="80" y="175"/>
                    <a:pt x="76" y="175"/>
                  </a:cubicBezTo>
                  <a:cubicBezTo>
                    <a:pt x="65" y="175"/>
                    <a:pt x="45" y="183"/>
                    <a:pt x="46" y="189"/>
                  </a:cubicBezTo>
                  <a:cubicBezTo>
                    <a:pt x="53" y="217"/>
                    <a:pt x="76" y="236"/>
                    <a:pt x="103" y="238"/>
                  </a:cubicBezTo>
                  <a:cubicBezTo>
                    <a:pt x="106" y="238"/>
                    <a:pt x="108" y="238"/>
                    <a:pt x="111" y="238"/>
                  </a:cubicBezTo>
                  <a:cubicBezTo>
                    <a:pt x="136" y="238"/>
                    <a:pt x="164" y="225"/>
                    <a:pt x="180" y="204"/>
                  </a:cubicBezTo>
                  <a:cubicBezTo>
                    <a:pt x="195" y="184"/>
                    <a:pt x="193" y="153"/>
                    <a:pt x="177" y="132"/>
                  </a:cubicBezTo>
                  <a:cubicBezTo>
                    <a:pt x="165" y="119"/>
                    <a:pt x="150" y="114"/>
                    <a:pt x="135" y="114"/>
                  </a:cubicBezTo>
                  <a:cubicBezTo>
                    <a:pt x="121" y="114"/>
                    <a:pt x="108" y="117"/>
                    <a:pt x="96" y="122"/>
                  </a:cubicBezTo>
                  <a:cubicBezTo>
                    <a:pt x="79" y="127"/>
                    <a:pt x="64" y="136"/>
                    <a:pt x="50" y="147"/>
                  </a:cubicBezTo>
                  <a:lnTo>
                    <a:pt x="50" y="147"/>
                  </a:lnTo>
                  <a:cubicBezTo>
                    <a:pt x="68" y="99"/>
                    <a:pt x="85" y="53"/>
                    <a:pt x="102" y="5"/>
                  </a:cubicBezTo>
                  <a:cubicBezTo>
                    <a:pt x="103" y="1"/>
                    <a:pt x="100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74"/>
            <p:cNvSpPr/>
            <p:nvPr/>
          </p:nvSpPr>
          <p:spPr>
            <a:xfrm>
              <a:off x="990950" y="1507763"/>
              <a:ext cx="25100" cy="46325"/>
            </a:xfrm>
            <a:custGeom>
              <a:avLst/>
              <a:gdLst/>
              <a:ahLst/>
              <a:cxnLst/>
              <a:rect l="l" t="t" r="r" b="b"/>
              <a:pathLst>
                <a:path w="1004" h="1853" extrusionOk="0">
                  <a:moveTo>
                    <a:pt x="966" y="965"/>
                  </a:moveTo>
                  <a:lnTo>
                    <a:pt x="966" y="965"/>
                  </a:lnTo>
                  <a:cubicBezTo>
                    <a:pt x="966" y="965"/>
                    <a:pt x="966" y="965"/>
                    <a:pt x="964" y="968"/>
                  </a:cubicBezTo>
                  <a:lnTo>
                    <a:pt x="964" y="968"/>
                  </a:lnTo>
                  <a:cubicBezTo>
                    <a:pt x="964" y="966"/>
                    <a:pt x="966" y="965"/>
                    <a:pt x="966" y="965"/>
                  </a:cubicBezTo>
                  <a:close/>
                  <a:moveTo>
                    <a:pt x="964" y="968"/>
                  </a:moveTo>
                  <a:cubicBezTo>
                    <a:pt x="965" y="970"/>
                    <a:pt x="966" y="973"/>
                    <a:pt x="967" y="974"/>
                  </a:cubicBezTo>
                  <a:cubicBezTo>
                    <a:pt x="963" y="972"/>
                    <a:pt x="963" y="970"/>
                    <a:pt x="964" y="968"/>
                  </a:cubicBezTo>
                  <a:close/>
                  <a:moveTo>
                    <a:pt x="533" y="54"/>
                  </a:moveTo>
                  <a:cubicBezTo>
                    <a:pt x="657" y="315"/>
                    <a:pt x="780" y="576"/>
                    <a:pt x="902" y="836"/>
                  </a:cubicBezTo>
                  <a:cubicBezTo>
                    <a:pt x="921" y="878"/>
                    <a:pt x="938" y="928"/>
                    <a:pt x="963" y="966"/>
                  </a:cubicBezTo>
                  <a:cubicBezTo>
                    <a:pt x="963" y="966"/>
                    <a:pt x="963" y="967"/>
                    <a:pt x="964" y="968"/>
                  </a:cubicBezTo>
                  <a:lnTo>
                    <a:pt x="964" y="968"/>
                  </a:lnTo>
                  <a:cubicBezTo>
                    <a:pt x="963" y="968"/>
                    <a:pt x="963" y="969"/>
                    <a:pt x="963" y="969"/>
                  </a:cubicBezTo>
                  <a:cubicBezTo>
                    <a:pt x="952" y="980"/>
                    <a:pt x="945" y="1002"/>
                    <a:pt x="937" y="1017"/>
                  </a:cubicBezTo>
                  <a:cubicBezTo>
                    <a:pt x="855" y="1166"/>
                    <a:pt x="774" y="1315"/>
                    <a:pt x="693" y="1465"/>
                  </a:cubicBezTo>
                  <a:cubicBezTo>
                    <a:pt x="633" y="1575"/>
                    <a:pt x="572" y="1686"/>
                    <a:pt x="511" y="1798"/>
                  </a:cubicBezTo>
                  <a:lnTo>
                    <a:pt x="511" y="1798"/>
                  </a:lnTo>
                  <a:cubicBezTo>
                    <a:pt x="373" y="1539"/>
                    <a:pt x="236" y="1279"/>
                    <a:pt x="98" y="1020"/>
                  </a:cubicBezTo>
                  <a:cubicBezTo>
                    <a:pt x="80" y="984"/>
                    <a:pt x="60" y="948"/>
                    <a:pt x="42" y="913"/>
                  </a:cubicBezTo>
                  <a:lnTo>
                    <a:pt x="42" y="913"/>
                  </a:lnTo>
                  <a:cubicBezTo>
                    <a:pt x="191" y="653"/>
                    <a:pt x="339" y="393"/>
                    <a:pt x="487" y="133"/>
                  </a:cubicBezTo>
                  <a:cubicBezTo>
                    <a:pt x="502" y="106"/>
                    <a:pt x="518" y="80"/>
                    <a:pt x="533" y="54"/>
                  </a:cubicBezTo>
                  <a:close/>
                  <a:moveTo>
                    <a:pt x="541" y="1"/>
                  </a:moveTo>
                  <a:cubicBezTo>
                    <a:pt x="533" y="1"/>
                    <a:pt x="525" y="5"/>
                    <a:pt x="522" y="9"/>
                  </a:cubicBezTo>
                  <a:cubicBezTo>
                    <a:pt x="372" y="272"/>
                    <a:pt x="221" y="535"/>
                    <a:pt x="71" y="799"/>
                  </a:cubicBezTo>
                  <a:cubicBezTo>
                    <a:pt x="52" y="834"/>
                    <a:pt x="32" y="868"/>
                    <a:pt x="12" y="904"/>
                  </a:cubicBezTo>
                  <a:lnTo>
                    <a:pt x="12" y="904"/>
                  </a:lnTo>
                  <a:cubicBezTo>
                    <a:pt x="5" y="909"/>
                    <a:pt x="0" y="916"/>
                    <a:pt x="5" y="924"/>
                  </a:cubicBezTo>
                  <a:cubicBezTo>
                    <a:pt x="148" y="1194"/>
                    <a:pt x="291" y="1465"/>
                    <a:pt x="434" y="1734"/>
                  </a:cubicBezTo>
                  <a:cubicBezTo>
                    <a:pt x="453" y="1771"/>
                    <a:pt x="474" y="1808"/>
                    <a:pt x="493" y="1846"/>
                  </a:cubicBezTo>
                  <a:cubicBezTo>
                    <a:pt x="496" y="1851"/>
                    <a:pt x="500" y="1853"/>
                    <a:pt x="505" y="1853"/>
                  </a:cubicBezTo>
                  <a:cubicBezTo>
                    <a:pt x="514" y="1853"/>
                    <a:pt x="524" y="1846"/>
                    <a:pt x="528" y="1840"/>
                  </a:cubicBezTo>
                  <a:cubicBezTo>
                    <a:pt x="671" y="1577"/>
                    <a:pt x="814" y="1316"/>
                    <a:pt x="956" y="1053"/>
                  </a:cubicBezTo>
                  <a:cubicBezTo>
                    <a:pt x="968" y="1032"/>
                    <a:pt x="979" y="1010"/>
                    <a:pt x="992" y="990"/>
                  </a:cubicBezTo>
                  <a:cubicBezTo>
                    <a:pt x="997" y="980"/>
                    <a:pt x="1004" y="971"/>
                    <a:pt x="1003" y="961"/>
                  </a:cubicBezTo>
                  <a:cubicBezTo>
                    <a:pt x="1002" y="953"/>
                    <a:pt x="994" y="942"/>
                    <a:pt x="992" y="935"/>
                  </a:cubicBezTo>
                  <a:cubicBezTo>
                    <a:pt x="981" y="913"/>
                    <a:pt x="971" y="892"/>
                    <a:pt x="961" y="871"/>
                  </a:cubicBezTo>
                  <a:cubicBezTo>
                    <a:pt x="884" y="709"/>
                    <a:pt x="807" y="546"/>
                    <a:pt x="731" y="384"/>
                  </a:cubicBezTo>
                  <a:cubicBezTo>
                    <a:pt x="672" y="259"/>
                    <a:pt x="612" y="133"/>
                    <a:pt x="554" y="7"/>
                  </a:cubicBezTo>
                  <a:cubicBezTo>
                    <a:pt x="552" y="3"/>
                    <a:pt x="547" y="1"/>
                    <a:pt x="5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74"/>
            <p:cNvSpPr/>
            <p:nvPr/>
          </p:nvSpPr>
          <p:spPr>
            <a:xfrm>
              <a:off x="1001525" y="1507988"/>
              <a:ext cx="3275" cy="45900"/>
            </a:xfrm>
            <a:custGeom>
              <a:avLst/>
              <a:gdLst/>
              <a:ahLst/>
              <a:cxnLst/>
              <a:rect l="l" t="t" r="r" b="b"/>
              <a:pathLst>
                <a:path w="131" h="1836" extrusionOk="0">
                  <a:moveTo>
                    <a:pt x="121" y="0"/>
                  </a:moveTo>
                  <a:cubicBezTo>
                    <a:pt x="110" y="0"/>
                    <a:pt x="94" y="5"/>
                    <a:pt x="93" y="13"/>
                  </a:cubicBezTo>
                  <a:lnTo>
                    <a:pt x="23" y="805"/>
                  </a:lnTo>
                  <a:cubicBezTo>
                    <a:pt x="18" y="868"/>
                    <a:pt x="12" y="932"/>
                    <a:pt x="7" y="996"/>
                  </a:cubicBezTo>
                  <a:cubicBezTo>
                    <a:pt x="4" y="1018"/>
                    <a:pt x="0" y="1042"/>
                    <a:pt x="0" y="1065"/>
                  </a:cubicBezTo>
                  <a:cubicBezTo>
                    <a:pt x="0" y="1105"/>
                    <a:pt x="7" y="1145"/>
                    <a:pt x="11" y="1184"/>
                  </a:cubicBezTo>
                  <a:cubicBezTo>
                    <a:pt x="17" y="1265"/>
                    <a:pt x="25" y="1347"/>
                    <a:pt x="31" y="1427"/>
                  </a:cubicBezTo>
                  <a:cubicBezTo>
                    <a:pt x="43" y="1562"/>
                    <a:pt x="54" y="1697"/>
                    <a:pt x="67" y="1834"/>
                  </a:cubicBezTo>
                  <a:cubicBezTo>
                    <a:pt x="67" y="1835"/>
                    <a:pt x="69" y="1836"/>
                    <a:pt x="72" y="1836"/>
                  </a:cubicBezTo>
                  <a:cubicBezTo>
                    <a:pt x="83" y="1836"/>
                    <a:pt x="104" y="1830"/>
                    <a:pt x="104" y="1823"/>
                  </a:cubicBezTo>
                  <a:cubicBezTo>
                    <a:pt x="82" y="1571"/>
                    <a:pt x="58" y="1318"/>
                    <a:pt x="39" y="1066"/>
                  </a:cubicBezTo>
                  <a:cubicBezTo>
                    <a:pt x="38" y="1049"/>
                    <a:pt x="41" y="1032"/>
                    <a:pt x="42" y="1016"/>
                  </a:cubicBezTo>
                  <a:cubicBezTo>
                    <a:pt x="47" y="960"/>
                    <a:pt x="51" y="905"/>
                    <a:pt x="56" y="850"/>
                  </a:cubicBezTo>
                  <a:cubicBezTo>
                    <a:pt x="72" y="680"/>
                    <a:pt x="85" y="511"/>
                    <a:pt x="101" y="341"/>
                  </a:cubicBezTo>
                  <a:cubicBezTo>
                    <a:pt x="111" y="229"/>
                    <a:pt x="120" y="116"/>
                    <a:pt x="131" y="4"/>
                  </a:cubicBezTo>
                  <a:cubicBezTo>
                    <a:pt x="131" y="1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74"/>
            <p:cNvSpPr/>
            <p:nvPr/>
          </p:nvSpPr>
          <p:spPr>
            <a:xfrm>
              <a:off x="990700" y="1530313"/>
              <a:ext cx="25500" cy="4350"/>
            </a:xfrm>
            <a:custGeom>
              <a:avLst/>
              <a:gdLst/>
              <a:ahLst/>
              <a:cxnLst/>
              <a:rect l="l" t="t" r="r" b="b"/>
              <a:pathLst>
                <a:path w="1020" h="174" extrusionOk="0">
                  <a:moveTo>
                    <a:pt x="42" y="1"/>
                  </a:moveTo>
                  <a:cubicBezTo>
                    <a:pt x="28" y="1"/>
                    <a:pt x="1" y="18"/>
                    <a:pt x="20" y="25"/>
                  </a:cubicBezTo>
                  <a:cubicBezTo>
                    <a:pt x="156" y="72"/>
                    <a:pt x="290" y="121"/>
                    <a:pt x="427" y="168"/>
                  </a:cubicBezTo>
                  <a:cubicBezTo>
                    <a:pt x="437" y="172"/>
                    <a:pt x="447" y="174"/>
                    <a:pt x="457" y="174"/>
                  </a:cubicBezTo>
                  <a:cubicBezTo>
                    <a:pt x="483" y="174"/>
                    <a:pt x="509" y="165"/>
                    <a:pt x="534" y="160"/>
                  </a:cubicBezTo>
                  <a:cubicBezTo>
                    <a:pt x="622" y="143"/>
                    <a:pt x="710" y="128"/>
                    <a:pt x="798" y="110"/>
                  </a:cubicBezTo>
                  <a:cubicBezTo>
                    <a:pt x="863" y="99"/>
                    <a:pt x="926" y="87"/>
                    <a:pt x="991" y="74"/>
                  </a:cubicBezTo>
                  <a:cubicBezTo>
                    <a:pt x="1007" y="70"/>
                    <a:pt x="1020" y="51"/>
                    <a:pt x="1003" y="51"/>
                  </a:cubicBezTo>
                  <a:cubicBezTo>
                    <a:pt x="1001" y="51"/>
                    <a:pt x="999" y="51"/>
                    <a:pt x="996" y="51"/>
                  </a:cubicBezTo>
                  <a:cubicBezTo>
                    <a:pt x="854" y="78"/>
                    <a:pt x="712" y="104"/>
                    <a:pt x="569" y="131"/>
                  </a:cubicBezTo>
                  <a:cubicBezTo>
                    <a:pt x="539" y="136"/>
                    <a:pt x="510" y="143"/>
                    <a:pt x="479" y="148"/>
                  </a:cubicBezTo>
                  <a:cubicBezTo>
                    <a:pt x="472" y="150"/>
                    <a:pt x="466" y="151"/>
                    <a:pt x="460" y="152"/>
                  </a:cubicBezTo>
                  <a:lnTo>
                    <a:pt x="460" y="152"/>
                  </a:lnTo>
                  <a:cubicBezTo>
                    <a:pt x="459" y="151"/>
                    <a:pt x="459" y="151"/>
                    <a:pt x="458" y="151"/>
                  </a:cubicBezTo>
                  <a:cubicBezTo>
                    <a:pt x="434" y="137"/>
                    <a:pt x="404" y="131"/>
                    <a:pt x="380" y="122"/>
                  </a:cubicBezTo>
                  <a:cubicBezTo>
                    <a:pt x="336" y="106"/>
                    <a:pt x="293" y="91"/>
                    <a:pt x="248" y="74"/>
                  </a:cubicBezTo>
                  <a:cubicBezTo>
                    <a:pt x="180" y="50"/>
                    <a:pt x="111" y="26"/>
                    <a:pt x="44" y="1"/>
                  </a:cubicBezTo>
                  <a:cubicBezTo>
                    <a:pt x="43" y="1"/>
                    <a:pt x="43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74"/>
            <p:cNvSpPr/>
            <p:nvPr/>
          </p:nvSpPr>
          <p:spPr>
            <a:xfrm>
              <a:off x="1003650" y="1510788"/>
              <a:ext cx="2350" cy="1800"/>
            </a:xfrm>
            <a:custGeom>
              <a:avLst/>
              <a:gdLst/>
              <a:ahLst/>
              <a:cxnLst/>
              <a:rect l="l" t="t" r="r" b="b"/>
              <a:pathLst>
                <a:path w="94" h="72" extrusionOk="0">
                  <a:moveTo>
                    <a:pt x="79" y="0"/>
                  </a:moveTo>
                  <a:cubicBezTo>
                    <a:pt x="74" y="0"/>
                    <a:pt x="68" y="2"/>
                    <a:pt x="64" y="5"/>
                  </a:cubicBezTo>
                  <a:cubicBezTo>
                    <a:pt x="45" y="21"/>
                    <a:pt x="26" y="36"/>
                    <a:pt x="7" y="51"/>
                  </a:cubicBezTo>
                  <a:cubicBezTo>
                    <a:pt x="4" y="53"/>
                    <a:pt x="0" y="56"/>
                    <a:pt x="0" y="60"/>
                  </a:cubicBezTo>
                  <a:cubicBezTo>
                    <a:pt x="0" y="63"/>
                    <a:pt x="2" y="66"/>
                    <a:pt x="4" y="69"/>
                  </a:cubicBezTo>
                  <a:cubicBezTo>
                    <a:pt x="8" y="71"/>
                    <a:pt x="12" y="72"/>
                    <a:pt x="15" y="72"/>
                  </a:cubicBezTo>
                  <a:cubicBezTo>
                    <a:pt x="21" y="72"/>
                    <a:pt x="26" y="70"/>
                    <a:pt x="30" y="66"/>
                  </a:cubicBezTo>
                  <a:cubicBezTo>
                    <a:pt x="50" y="51"/>
                    <a:pt x="67" y="35"/>
                    <a:pt x="87" y="21"/>
                  </a:cubicBezTo>
                  <a:cubicBezTo>
                    <a:pt x="90" y="19"/>
                    <a:pt x="93" y="16"/>
                    <a:pt x="93" y="12"/>
                  </a:cubicBezTo>
                  <a:cubicBezTo>
                    <a:pt x="93" y="8"/>
                    <a:pt x="92" y="5"/>
                    <a:pt x="90" y="3"/>
                  </a:cubicBezTo>
                  <a:cubicBezTo>
                    <a:pt x="87" y="1"/>
                    <a:pt x="83" y="0"/>
                    <a:pt x="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74"/>
            <p:cNvSpPr/>
            <p:nvPr/>
          </p:nvSpPr>
          <p:spPr>
            <a:xfrm>
              <a:off x="1003325" y="1512588"/>
              <a:ext cx="4075" cy="3000"/>
            </a:xfrm>
            <a:custGeom>
              <a:avLst/>
              <a:gdLst/>
              <a:ahLst/>
              <a:cxnLst/>
              <a:rect l="l" t="t" r="r" b="b"/>
              <a:pathLst>
                <a:path w="163" h="120" extrusionOk="0">
                  <a:moveTo>
                    <a:pt x="147" y="0"/>
                  </a:moveTo>
                  <a:cubicBezTo>
                    <a:pt x="139" y="0"/>
                    <a:pt x="131" y="3"/>
                    <a:pt x="126" y="9"/>
                  </a:cubicBezTo>
                  <a:cubicBezTo>
                    <a:pt x="86" y="41"/>
                    <a:pt x="47" y="74"/>
                    <a:pt x="7" y="107"/>
                  </a:cubicBezTo>
                  <a:cubicBezTo>
                    <a:pt x="1" y="112"/>
                    <a:pt x="3" y="119"/>
                    <a:pt x="11" y="120"/>
                  </a:cubicBezTo>
                  <a:cubicBezTo>
                    <a:pt x="12" y="120"/>
                    <a:pt x="14" y="120"/>
                    <a:pt x="15" y="120"/>
                  </a:cubicBezTo>
                  <a:cubicBezTo>
                    <a:pt x="22" y="120"/>
                    <a:pt x="30" y="118"/>
                    <a:pt x="37" y="112"/>
                  </a:cubicBezTo>
                  <a:cubicBezTo>
                    <a:pt x="77" y="79"/>
                    <a:pt x="116" y="46"/>
                    <a:pt x="156" y="13"/>
                  </a:cubicBezTo>
                  <a:cubicBezTo>
                    <a:pt x="162" y="9"/>
                    <a:pt x="160" y="2"/>
                    <a:pt x="152" y="1"/>
                  </a:cubicBezTo>
                  <a:cubicBezTo>
                    <a:pt x="150" y="1"/>
                    <a:pt x="149" y="0"/>
                    <a:pt x="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74"/>
            <p:cNvSpPr/>
            <p:nvPr/>
          </p:nvSpPr>
          <p:spPr>
            <a:xfrm>
              <a:off x="1003125" y="1515363"/>
              <a:ext cx="5200" cy="3500"/>
            </a:xfrm>
            <a:custGeom>
              <a:avLst/>
              <a:gdLst/>
              <a:ahLst/>
              <a:cxnLst/>
              <a:rect l="l" t="t" r="r" b="b"/>
              <a:pathLst>
                <a:path w="208" h="140" extrusionOk="0">
                  <a:moveTo>
                    <a:pt x="194" y="1"/>
                  </a:moveTo>
                  <a:cubicBezTo>
                    <a:pt x="187" y="1"/>
                    <a:pt x="178" y="4"/>
                    <a:pt x="173" y="9"/>
                  </a:cubicBezTo>
                  <a:cubicBezTo>
                    <a:pt x="117" y="49"/>
                    <a:pt x="63" y="90"/>
                    <a:pt x="8" y="131"/>
                  </a:cubicBezTo>
                  <a:cubicBezTo>
                    <a:pt x="0" y="134"/>
                    <a:pt x="3" y="139"/>
                    <a:pt x="10" y="139"/>
                  </a:cubicBezTo>
                  <a:cubicBezTo>
                    <a:pt x="18" y="139"/>
                    <a:pt x="29" y="137"/>
                    <a:pt x="36" y="132"/>
                  </a:cubicBezTo>
                  <a:cubicBezTo>
                    <a:pt x="92" y="92"/>
                    <a:pt x="145" y="50"/>
                    <a:pt x="201" y="10"/>
                  </a:cubicBezTo>
                  <a:cubicBezTo>
                    <a:pt x="207" y="7"/>
                    <a:pt x="206" y="1"/>
                    <a:pt x="199" y="1"/>
                  </a:cubicBezTo>
                  <a:cubicBezTo>
                    <a:pt x="198" y="1"/>
                    <a:pt x="196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74"/>
            <p:cNvSpPr/>
            <p:nvPr/>
          </p:nvSpPr>
          <p:spPr>
            <a:xfrm>
              <a:off x="1002850" y="1517888"/>
              <a:ext cx="6725" cy="4025"/>
            </a:xfrm>
            <a:custGeom>
              <a:avLst/>
              <a:gdLst/>
              <a:ahLst/>
              <a:cxnLst/>
              <a:rect l="l" t="t" r="r" b="b"/>
              <a:pathLst>
                <a:path w="269" h="161" extrusionOk="0">
                  <a:moveTo>
                    <a:pt x="256" y="1"/>
                  </a:moveTo>
                  <a:cubicBezTo>
                    <a:pt x="249" y="1"/>
                    <a:pt x="239" y="5"/>
                    <a:pt x="233" y="9"/>
                  </a:cubicBezTo>
                  <a:cubicBezTo>
                    <a:pt x="163" y="61"/>
                    <a:pt x="88" y="107"/>
                    <a:pt x="11" y="149"/>
                  </a:cubicBezTo>
                  <a:cubicBezTo>
                    <a:pt x="6" y="151"/>
                    <a:pt x="0" y="155"/>
                    <a:pt x="6" y="159"/>
                  </a:cubicBezTo>
                  <a:cubicBezTo>
                    <a:pt x="8" y="160"/>
                    <a:pt x="10" y="160"/>
                    <a:pt x="12" y="160"/>
                  </a:cubicBezTo>
                  <a:cubicBezTo>
                    <a:pt x="20" y="160"/>
                    <a:pt x="30" y="156"/>
                    <a:pt x="34" y="154"/>
                  </a:cubicBezTo>
                  <a:cubicBezTo>
                    <a:pt x="113" y="113"/>
                    <a:pt x="190" y="64"/>
                    <a:pt x="262" y="10"/>
                  </a:cubicBezTo>
                  <a:cubicBezTo>
                    <a:pt x="268" y="6"/>
                    <a:pt x="267" y="2"/>
                    <a:pt x="259" y="1"/>
                  </a:cubicBezTo>
                  <a:cubicBezTo>
                    <a:pt x="258" y="1"/>
                    <a:pt x="257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74"/>
            <p:cNvSpPr/>
            <p:nvPr/>
          </p:nvSpPr>
          <p:spPr>
            <a:xfrm>
              <a:off x="1003075" y="1520063"/>
              <a:ext cx="7575" cy="4800"/>
            </a:xfrm>
            <a:custGeom>
              <a:avLst/>
              <a:gdLst/>
              <a:ahLst/>
              <a:cxnLst/>
              <a:rect l="l" t="t" r="r" b="b"/>
              <a:pathLst>
                <a:path w="303" h="192" extrusionOk="0">
                  <a:moveTo>
                    <a:pt x="287" y="1"/>
                  </a:moveTo>
                  <a:cubicBezTo>
                    <a:pt x="280" y="1"/>
                    <a:pt x="274" y="4"/>
                    <a:pt x="270" y="7"/>
                  </a:cubicBezTo>
                  <a:cubicBezTo>
                    <a:pt x="183" y="63"/>
                    <a:pt x="96" y="117"/>
                    <a:pt x="11" y="173"/>
                  </a:cubicBezTo>
                  <a:cubicBezTo>
                    <a:pt x="5" y="177"/>
                    <a:pt x="0" y="184"/>
                    <a:pt x="8" y="189"/>
                  </a:cubicBezTo>
                  <a:cubicBezTo>
                    <a:pt x="10" y="191"/>
                    <a:pt x="13" y="191"/>
                    <a:pt x="15" y="191"/>
                  </a:cubicBezTo>
                  <a:cubicBezTo>
                    <a:pt x="22" y="191"/>
                    <a:pt x="29" y="188"/>
                    <a:pt x="34" y="186"/>
                  </a:cubicBezTo>
                  <a:cubicBezTo>
                    <a:pt x="120" y="130"/>
                    <a:pt x="207" y="75"/>
                    <a:pt x="292" y="20"/>
                  </a:cubicBezTo>
                  <a:cubicBezTo>
                    <a:pt x="300" y="16"/>
                    <a:pt x="303" y="8"/>
                    <a:pt x="295" y="3"/>
                  </a:cubicBezTo>
                  <a:cubicBezTo>
                    <a:pt x="293" y="1"/>
                    <a:pt x="290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74"/>
            <p:cNvSpPr/>
            <p:nvPr/>
          </p:nvSpPr>
          <p:spPr>
            <a:xfrm>
              <a:off x="1002850" y="1522813"/>
              <a:ext cx="8950" cy="5100"/>
            </a:xfrm>
            <a:custGeom>
              <a:avLst/>
              <a:gdLst/>
              <a:ahLst/>
              <a:cxnLst/>
              <a:rect l="l" t="t" r="r" b="b"/>
              <a:pathLst>
                <a:path w="358" h="204" extrusionOk="0">
                  <a:moveTo>
                    <a:pt x="345" y="0"/>
                  </a:moveTo>
                  <a:cubicBezTo>
                    <a:pt x="338" y="0"/>
                    <a:pt x="327" y="3"/>
                    <a:pt x="322" y="9"/>
                  </a:cubicBezTo>
                  <a:cubicBezTo>
                    <a:pt x="223" y="77"/>
                    <a:pt x="118" y="138"/>
                    <a:pt x="10" y="191"/>
                  </a:cubicBezTo>
                  <a:cubicBezTo>
                    <a:pt x="5" y="193"/>
                    <a:pt x="0" y="198"/>
                    <a:pt x="6" y="202"/>
                  </a:cubicBezTo>
                  <a:cubicBezTo>
                    <a:pt x="8" y="203"/>
                    <a:pt x="10" y="204"/>
                    <a:pt x="12" y="204"/>
                  </a:cubicBezTo>
                  <a:cubicBezTo>
                    <a:pt x="19" y="204"/>
                    <a:pt x="27" y="200"/>
                    <a:pt x="32" y="197"/>
                  </a:cubicBezTo>
                  <a:cubicBezTo>
                    <a:pt x="143" y="143"/>
                    <a:pt x="249" y="80"/>
                    <a:pt x="351" y="10"/>
                  </a:cubicBezTo>
                  <a:cubicBezTo>
                    <a:pt x="357" y="5"/>
                    <a:pt x="354" y="2"/>
                    <a:pt x="348" y="1"/>
                  </a:cubicBezTo>
                  <a:cubicBezTo>
                    <a:pt x="347" y="0"/>
                    <a:pt x="346" y="0"/>
                    <a:pt x="3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74"/>
            <p:cNvSpPr/>
            <p:nvPr/>
          </p:nvSpPr>
          <p:spPr>
            <a:xfrm>
              <a:off x="1002200" y="1524663"/>
              <a:ext cx="10850" cy="6275"/>
            </a:xfrm>
            <a:custGeom>
              <a:avLst/>
              <a:gdLst/>
              <a:ahLst/>
              <a:cxnLst/>
              <a:rect l="l" t="t" r="r" b="b"/>
              <a:pathLst>
                <a:path w="434" h="251" extrusionOk="0">
                  <a:moveTo>
                    <a:pt x="419" y="1"/>
                  </a:moveTo>
                  <a:cubicBezTo>
                    <a:pt x="411" y="1"/>
                    <a:pt x="403" y="5"/>
                    <a:pt x="398" y="9"/>
                  </a:cubicBezTo>
                  <a:cubicBezTo>
                    <a:pt x="280" y="103"/>
                    <a:pt x="151" y="176"/>
                    <a:pt x="15" y="231"/>
                  </a:cubicBezTo>
                  <a:cubicBezTo>
                    <a:pt x="10" y="233"/>
                    <a:pt x="0" y="239"/>
                    <a:pt x="4" y="246"/>
                  </a:cubicBezTo>
                  <a:cubicBezTo>
                    <a:pt x="6" y="249"/>
                    <a:pt x="10" y="250"/>
                    <a:pt x="14" y="250"/>
                  </a:cubicBezTo>
                  <a:cubicBezTo>
                    <a:pt x="20" y="250"/>
                    <a:pt x="27" y="248"/>
                    <a:pt x="30" y="246"/>
                  </a:cubicBezTo>
                  <a:cubicBezTo>
                    <a:pt x="172" y="190"/>
                    <a:pt x="306" y="112"/>
                    <a:pt x="428" y="16"/>
                  </a:cubicBezTo>
                  <a:cubicBezTo>
                    <a:pt x="434" y="10"/>
                    <a:pt x="430" y="4"/>
                    <a:pt x="424" y="1"/>
                  </a:cubicBezTo>
                  <a:cubicBezTo>
                    <a:pt x="422" y="1"/>
                    <a:pt x="421" y="1"/>
                    <a:pt x="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74"/>
            <p:cNvSpPr/>
            <p:nvPr/>
          </p:nvSpPr>
          <p:spPr>
            <a:xfrm>
              <a:off x="1001825" y="1525938"/>
              <a:ext cx="12275" cy="8225"/>
            </a:xfrm>
            <a:custGeom>
              <a:avLst/>
              <a:gdLst/>
              <a:ahLst/>
              <a:cxnLst/>
              <a:rect l="l" t="t" r="r" b="b"/>
              <a:pathLst>
                <a:path w="491" h="329" extrusionOk="0">
                  <a:moveTo>
                    <a:pt x="467" y="1"/>
                  </a:moveTo>
                  <a:cubicBezTo>
                    <a:pt x="462" y="1"/>
                    <a:pt x="457" y="2"/>
                    <a:pt x="453" y="6"/>
                  </a:cubicBezTo>
                  <a:lnTo>
                    <a:pt x="402" y="48"/>
                  </a:lnTo>
                  <a:cubicBezTo>
                    <a:pt x="387" y="64"/>
                    <a:pt x="373" y="82"/>
                    <a:pt x="360" y="99"/>
                  </a:cubicBezTo>
                  <a:cubicBezTo>
                    <a:pt x="329" y="138"/>
                    <a:pt x="295" y="161"/>
                    <a:pt x="252" y="182"/>
                  </a:cubicBezTo>
                  <a:cubicBezTo>
                    <a:pt x="172" y="221"/>
                    <a:pt x="88" y="252"/>
                    <a:pt x="15" y="309"/>
                  </a:cubicBezTo>
                  <a:cubicBezTo>
                    <a:pt x="1" y="320"/>
                    <a:pt x="13" y="329"/>
                    <a:pt x="26" y="329"/>
                  </a:cubicBezTo>
                  <a:cubicBezTo>
                    <a:pt x="31" y="329"/>
                    <a:pt x="36" y="328"/>
                    <a:pt x="40" y="325"/>
                  </a:cubicBezTo>
                  <a:cubicBezTo>
                    <a:pt x="114" y="268"/>
                    <a:pt x="200" y="238"/>
                    <a:pt x="282" y="197"/>
                  </a:cubicBezTo>
                  <a:cubicBezTo>
                    <a:pt x="320" y="180"/>
                    <a:pt x="352" y="156"/>
                    <a:pt x="379" y="124"/>
                  </a:cubicBezTo>
                  <a:cubicBezTo>
                    <a:pt x="394" y="106"/>
                    <a:pt x="406" y="87"/>
                    <a:pt x="423" y="70"/>
                  </a:cubicBezTo>
                  <a:cubicBezTo>
                    <a:pt x="440" y="53"/>
                    <a:pt x="459" y="39"/>
                    <a:pt x="477" y="23"/>
                  </a:cubicBezTo>
                  <a:cubicBezTo>
                    <a:pt x="491" y="11"/>
                    <a:pt x="480" y="1"/>
                    <a:pt x="4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74"/>
            <p:cNvSpPr/>
            <p:nvPr/>
          </p:nvSpPr>
          <p:spPr>
            <a:xfrm>
              <a:off x="1009125" y="1528563"/>
              <a:ext cx="6100" cy="4400"/>
            </a:xfrm>
            <a:custGeom>
              <a:avLst/>
              <a:gdLst/>
              <a:ahLst/>
              <a:cxnLst/>
              <a:rect l="l" t="t" r="r" b="b"/>
              <a:pathLst>
                <a:path w="244" h="176" extrusionOk="0">
                  <a:moveTo>
                    <a:pt x="232" y="0"/>
                  </a:moveTo>
                  <a:cubicBezTo>
                    <a:pt x="223" y="0"/>
                    <a:pt x="214" y="4"/>
                    <a:pt x="209" y="9"/>
                  </a:cubicBezTo>
                  <a:cubicBezTo>
                    <a:pt x="141" y="60"/>
                    <a:pt x="74" y="113"/>
                    <a:pt x="7" y="165"/>
                  </a:cubicBezTo>
                  <a:cubicBezTo>
                    <a:pt x="1" y="170"/>
                    <a:pt x="3" y="175"/>
                    <a:pt x="9" y="175"/>
                  </a:cubicBezTo>
                  <a:cubicBezTo>
                    <a:pt x="10" y="176"/>
                    <a:pt x="12" y="176"/>
                    <a:pt x="14" y="176"/>
                  </a:cubicBezTo>
                  <a:cubicBezTo>
                    <a:pt x="21" y="176"/>
                    <a:pt x="29" y="172"/>
                    <a:pt x="35" y="168"/>
                  </a:cubicBezTo>
                  <a:cubicBezTo>
                    <a:pt x="102" y="116"/>
                    <a:pt x="169" y="62"/>
                    <a:pt x="237" y="11"/>
                  </a:cubicBezTo>
                  <a:cubicBezTo>
                    <a:pt x="244" y="6"/>
                    <a:pt x="241" y="0"/>
                    <a:pt x="235" y="0"/>
                  </a:cubicBezTo>
                  <a:cubicBezTo>
                    <a:pt x="234" y="0"/>
                    <a:pt x="233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74"/>
            <p:cNvSpPr/>
            <p:nvPr/>
          </p:nvSpPr>
          <p:spPr>
            <a:xfrm>
              <a:off x="1011725" y="1542888"/>
              <a:ext cx="3500" cy="4400"/>
            </a:xfrm>
            <a:custGeom>
              <a:avLst/>
              <a:gdLst/>
              <a:ahLst/>
              <a:cxnLst/>
              <a:rect l="l" t="t" r="r" b="b"/>
              <a:pathLst>
                <a:path w="140" h="176" extrusionOk="0">
                  <a:moveTo>
                    <a:pt x="37" y="0"/>
                  </a:moveTo>
                  <a:cubicBezTo>
                    <a:pt x="35" y="0"/>
                    <a:pt x="34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26" y="1"/>
                    <a:pt x="13" y="6"/>
                    <a:pt x="13" y="13"/>
                  </a:cubicBezTo>
                  <a:cubicBezTo>
                    <a:pt x="12" y="42"/>
                    <a:pt x="11" y="71"/>
                    <a:pt x="9" y="101"/>
                  </a:cubicBezTo>
                  <a:lnTo>
                    <a:pt x="9" y="101"/>
                  </a:lnTo>
                  <a:cubicBezTo>
                    <a:pt x="2" y="122"/>
                    <a:pt x="0" y="147"/>
                    <a:pt x="6" y="170"/>
                  </a:cubicBezTo>
                  <a:cubicBezTo>
                    <a:pt x="8" y="174"/>
                    <a:pt x="12" y="175"/>
                    <a:pt x="17" y="175"/>
                  </a:cubicBezTo>
                  <a:cubicBezTo>
                    <a:pt x="20" y="175"/>
                    <a:pt x="22" y="175"/>
                    <a:pt x="24" y="175"/>
                  </a:cubicBezTo>
                  <a:cubicBezTo>
                    <a:pt x="29" y="173"/>
                    <a:pt x="43" y="170"/>
                    <a:pt x="43" y="161"/>
                  </a:cubicBezTo>
                  <a:cubicBezTo>
                    <a:pt x="43" y="160"/>
                    <a:pt x="43" y="159"/>
                    <a:pt x="43" y="158"/>
                  </a:cubicBezTo>
                  <a:lnTo>
                    <a:pt x="43" y="158"/>
                  </a:lnTo>
                  <a:cubicBezTo>
                    <a:pt x="43" y="157"/>
                    <a:pt x="44" y="157"/>
                    <a:pt x="45" y="157"/>
                  </a:cubicBezTo>
                  <a:cubicBezTo>
                    <a:pt x="44" y="155"/>
                    <a:pt x="43" y="152"/>
                    <a:pt x="43" y="149"/>
                  </a:cubicBezTo>
                  <a:lnTo>
                    <a:pt x="43" y="149"/>
                  </a:lnTo>
                  <a:cubicBezTo>
                    <a:pt x="43" y="134"/>
                    <a:pt x="44" y="119"/>
                    <a:pt x="44" y="104"/>
                  </a:cubicBezTo>
                  <a:lnTo>
                    <a:pt x="44" y="104"/>
                  </a:lnTo>
                  <a:cubicBezTo>
                    <a:pt x="47" y="95"/>
                    <a:pt x="50" y="86"/>
                    <a:pt x="55" y="77"/>
                  </a:cubicBezTo>
                  <a:cubicBezTo>
                    <a:pt x="62" y="67"/>
                    <a:pt x="71" y="60"/>
                    <a:pt x="80" y="53"/>
                  </a:cubicBezTo>
                  <a:cubicBezTo>
                    <a:pt x="88" y="48"/>
                    <a:pt x="95" y="46"/>
                    <a:pt x="104" y="46"/>
                  </a:cubicBezTo>
                  <a:cubicBezTo>
                    <a:pt x="106" y="46"/>
                    <a:pt x="108" y="46"/>
                    <a:pt x="110" y="46"/>
                  </a:cubicBezTo>
                  <a:cubicBezTo>
                    <a:pt x="117" y="46"/>
                    <a:pt x="130" y="44"/>
                    <a:pt x="135" y="36"/>
                  </a:cubicBezTo>
                  <a:cubicBezTo>
                    <a:pt x="140" y="28"/>
                    <a:pt x="131" y="25"/>
                    <a:pt x="124" y="25"/>
                  </a:cubicBezTo>
                  <a:cubicBezTo>
                    <a:pt x="123" y="25"/>
                    <a:pt x="122" y="25"/>
                    <a:pt x="121" y="25"/>
                  </a:cubicBezTo>
                  <a:cubicBezTo>
                    <a:pt x="95" y="25"/>
                    <a:pt x="68" y="33"/>
                    <a:pt x="47" y="50"/>
                  </a:cubicBezTo>
                  <a:lnTo>
                    <a:pt x="47" y="50"/>
                  </a:lnTo>
                  <a:cubicBezTo>
                    <a:pt x="47" y="36"/>
                    <a:pt x="47" y="23"/>
                    <a:pt x="48" y="9"/>
                  </a:cubicBezTo>
                  <a:cubicBezTo>
                    <a:pt x="48" y="2"/>
                    <a:pt x="42" y="0"/>
                    <a:pt x="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74"/>
            <p:cNvSpPr/>
            <p:nvPr/>
          </p:nvSpPr>
          <p:spPr>
            <a:xfrm>
              <a:off x="990750" y="1515688"/>
              <a:ext cx="4900" cy="5300"/>
            </a:xfrm>
            <a:custGeom>
              <a:avLst/>
              <a:gdLst/>
              <a:ahLst/>
              <a:cxnLst/>
              <a:rect l="l" t="t" r="r" b="b"/>
              <a:pathLst>
                <a:path w="196" h="212" extrusionOk="0">
                  <a:moveTo>
                    <a:pt x="56" y="1"/>
                  </a:moveTo>
                  <a:cubicBezTo>
                    <a:pt x="45" y="1"/>
                    <a:pt x="30" y="6"/>
                    <a:pt x="29" y="14"/>
                  </a:cubicBezTo>
                  <a:cubicBezTo>
                    <a:pt x="19" y="66"/>
                    <a:pt x="11" y="118"/>
                    <a:pt x="1" y="171"/>
                  </a:cubicBezTo>
                  <a:cubicBezTo>
                    <a:pt x="1" y="171"/>
                    <a:pt x="2" y="171"/>
                    <a:pt x="3" y="170"/>
                  </a:cubicBezTo>
                  <a:lnTo>
                    <a:pt x="3" y="170"/>
                  </a:lnTo>
                  <a:cubicBezTo>
                    <a:pt x="3" y="171"/>
                    <a:pt x="3" y="171"/>
                    <a:pt x="3" y="171"/>
                  </a:cubicBezTo>
                  <a:cubicBezTo>
                    <a:pt x="2" y="176"/>
                    <a:pt x="7" y="179"/>
                    <a:pt x="14" y="179"/>
                  </a:cubicBezTo>
                  <a:cubicBezTo>
                    <a:pt x="24" y="179"/>
                    <a:pt x="39" y="173"/>
                    <a:pt x="40" y="165"/>
                  </a:cubicBezTo>
                  <a:cubicBezTo>
                    <a:pt x="44" y="142"/>
                    <a:pt x="49" y="118"/>
                    <a:pt x="53" y="94"/>
                  </a:cubicBezTo>
                  <a:lnTo>
                    <a:pt x="53" y="94"/>
                  </a:lnTo>
                  <a:cubicBezTo>
                    <a:pt x="55" y="89"/>
                    <a:pt x="57" y="84"/>
                    <a:pt x="60" y="80"/>
                  </a:cubicBezTo>
                  <a:cubicBezTo>
                    <a:pt x="67" y="66"/>
                    <a:pt x="80" y="52"/>
                    <a:pt x="95" y="52"/>
                  </a:cubicBezTo>
                  <a:cubicBezTo>
                    <a:pt x="98" y="52"/>
                    <a:pt x="102" y="52"/>
                    <a:pt x="105" y="54"/>
                  </a:cubicBezTo>
                  <a:cubicBezTo>
                    <a:pt x="126" y="62"/>
                    <a:pt x="138" y="85"/>
                    <a:pt x="144" y="107"/>
                  </a:cubicBezTo>
                  <a:cubicBezTo>
                    <a:pt x="152" y="140"/>
                    <a:pt x="144" y="172"/>
                    <a:pt x="136" y="203"/>
                  </a:cubicBezTo>
                  <a:cubicBezTo>
                    <a:pt x="135" y="209"/>
                    <a:pt x="140" y="211"/>
                    <a:pt x="147" y="211"/>
                  </a:cubicBezTo>
                  <a:cubicBezTo>
                    <a:pt x="157" y="211"/>
                    <a:pt x="171" y="206"/>
                    <a:pt x="174" y="198"/>
                  </a:cubicBezTo>
                  <a:cubicBezTo>
                    <a:pt x="185" y="147"/>
                    <a:pt x="195" y="83"/>
                    <a:pt x="153" y="46"/>
                  </a:cubicBezTo>
                  <a:cubicBezTo>
                    <a:pt x="139" y="35"/>
                    <a:pt x="124" y="30"/>
                    <a:pt x="108" y="30"/>
                  </a:cubicBezTo>
                  <a:cubicBezTo>
                    <a:pt x="93" y="30"/>
                    <a:pt x="77" y="35"/>
                    <a:pt x="62" y="44"/>
                  </a:cubicBezTo>
                  <a:lnTo>
                    <a:pt x="62" y="44"/>
                  </a:lnTo>
                  <a:cubicBezTo>
                    <a:pt x="65" y="32"/>
                    <a:pt x="67" y="21"/>
                    <a:pt x="69" y="9"/>
                  </a:cubicBezTo>
                  <a:cubicBezTo>
                    <a:pt x="69" y="3"/>
                    <a:pt x="63" y="1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74"/>
            <p:cNvSpPr/>
            <p:nvPr/>
          </p:nvSpPr>
          <p:spPr>
            <a:xfrm>
              <a:off x="968500" y="1543238"/>
              <a:ext cx="5225" cy="5900"/>
            </a:xfrm>
            <a:custGeom>
              <a:avLst/>
              <a:gdLst/>
              <a:ahLst/>
              <a:cxnLst/>
              <a:rect l="l" t="t" r="r" b="b"/>
              <a:pathLst>
                <a:path w="209" h="236" extrusionOk="0">
                  <a:moveTo>
                    <a:pt x="28" y="1"/>
                  </a:moveTo>
                  <a:cubicBezTo>
                    <a:pt x="17" y="1"/>
                    <a:pt x="0" y="8"/>
                    <a:pt x="0" y="20"/>
                  </a:cubicBezTo>
                  <a:cubicBezTo>
                    <a:pt x="3" y="69"/>
                    <a:pt x="5" y="119"/>
                    <a:pt x="8" y="169"/>
                  </a:cubicBezTo>
                  <a:lnTo>
                    <a:pt x="8" y="169"/>
                  </a:lnTo>
                  <a:cubicBezTo>
                    <a:pt x="8" y="186"/>
                    <a:pt x="10" y="204"/>
                    <a:pt x="11" y="222"/>
                  </a:cubicBezTo>
                  <a:lnTo>
                    <a:pt x="11" y="222"/>
                  </a:lnTo>
                  <a:cubicBezTo>
                    <a:pt x="12" y="224"/>
                    <a:pt x="12" y="227"/>
                    <a:pt x="12" y="230"/>
                  </a:cubicBezTo>
                  <a:cubicBezTo>
                    <a:pt x="12" y="230"/>
                    <a:pt x="12" y="230"/>
                    <a:pt x="12" y="230"/>
                  </a:cubicBezTo>
                  <a:lnTo>
                    <a:pt x="12" y="230"/>
                  </a:lnTo>
                  <a:cubicBezTo>
                    <a:pt x="13" y="234"/>
                    <a:pt x="18" y="236"/>
                    <a:pt x="23" y="236"/>
                  </a:cubicBezTo>
                  <a:cubicBezTo>
                    <a:pt x="33" y="236"/>
                    <a:pt x="47" y="229"/>
                    <a:pt x="49" y="220"/>
                  </a:cubicBezTo>
                  <a:lnTo>
                    <a:pt x="49" y="220"/>
                  </a:lnTo>
                  <a:cubicBezTo>
                    <a:pt x="49" y="220"/>
                    <a:pt x="49" y="220"/>
                    <a:pt x="49" y="220"/>
                  </a:cubicBezTo>
                  <a:cubicBezTo>
                    <a:pt x="49" y="219"/>
                    <a:pt x="49" y="219"/>
                    <a:pt x="49" y="219"/>
                  </a:cubicBezTo>
                  <a:lnTo>
                    <a:pt x="49" y="219"/>
                  </a:lnTo>
                  <a:cubicBezTo>
                    <a:pt x="49" y="219"/>
                    <a:pt x="49" y="218"/>
                    <a:pt x="49" y="218"/>
                  </a:cubicBezTo>
                  <a:cubicBezTo>
                    <a:pt x="48" y="197"/>
                    <a:pt x="47" y="176"/>
                    <a:pt x="46" y="155"/>
                  </a:cubicBezTo>
                  <a:lnTo>
                    <a:pt x="46" y="155"/>
                  </a:lnTo>
                  <a:cubicBezTo>
                    <a:pt x="46" y="137"/>
                    <a:pt x="49" y="120"/>
                    <a:pt x="54" y="103"/>
                  </a:cubicBezTo>
                  <a:cubicBezTo>
                    <a:pt x="63" y="78"/>
                    <a:pt x="80" y="48"/>
                    <a:pt x="106" y="47"/>
                  </a:cubicBezTo>
                  <a:cubicBezTo>
                    <a:pt x="107" y="47"/>
                    <a:pt x="109" y="47"/>
                    <a:pt x="110" y="47"/>
                  </a:cubicBezTo>
                  <a:cubicBezTo>
                    <a:pt x="138" y="47"/>
                    <a:pt x="153" y="76"/>
                    <a:pt x="159" y="103"/>
                  </a:cubicBezTo>
                  <a:cubicBezTo>
                    <a:pt x="168" y="142"/>
                    <a:pt x="171" y="183"/>
                    <a:pt x="169" y="224"/>
                  </a:cubicBezTo>
                  <a:cubicBezTo>
                    <a:pt x="169" y="231"/>
                    <a:pt x="175" y="234"/>
                    <a:pt x="183" y="234"/>
                  </a:cubicBezTo>
                  <a:cubicBezTo>
                    <a:pt x="193" y="234"/>
                    <a:pt x="206" y="228"/>
                    <a:pt x="207" y="219"/>
                  </a:cubicBezTo>
                  <a:cubicBezTo>
                    <a:pt x="209" y="180"/>
                    <a:pt x="205" y="141"/>
                    <a:pt x="199" y="104"/>
                  </a:cubicBezTo>
                  <a:cubicBezTo>
                    <a:pt x="194" y="74"/>
                    <a:pt x="184" y="43"/>
                    <a:pt x="157" y="28"/>
                  </a:cubicBezTo>
                  <a:cubicBezTo>
                    <a:pt x="146" y="22"/>
                    <a:pt x="134" y="20"/>
                    <a:pt x="122" y="20"/>
                  </a:cubicBezTo>
                  <a:cubicBezTo>
                    <a:pt x="104" y="20"/>
                    <a:pt x="85" y="25"/>
                    <a:pt x="70" y="33"/>
                  </a:cubicBezTo>
                  <a:cubicBezTo>
                    <a:pt x="58" y="40"/>
                    <a:pt x="49" y="49"/>
                    <a:pt x="41" y="60"/>
                  </a:cubicBezTo>
                  <a:lnTo>
                    <a:pt x="41" y="60"/>
                  </a:lnTo>
                  <a:cubicBezTo>
                    <a:pt x="40" y="42"/>
                    <a:pt x="39" y="24"/>
                    <a:pt x="38" y="6"/>
                  </a:cubicBezTo>
                  <a:cubicBezTo>
                    <a:pt x="37" y="3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74"/>
            <p:cNvSpPr/>
            <p:nvPr/>
          </p:nvSpPr>
          <p:spPr>
            <a:xfrm>
              <a:off x="975775" y="1545788"/>
              <a:ext cx="2600" cy="750"/>
            </a:xfrm>
            <a:custGeom>
              <a:avLst/>
              <a:gdLst/>
              <a:ahLst/>
              <a:cxnLst/>
              <a:rect l="l" t="t" r="r" b="b"/>
              <a:pathLst>
                <a:path w="104" h="30" extrusionOk="0">
                  <a:moveTo>
                    <a:pt x="29" y="1"/>
                  </a:moveTo>
                  <a:cubicBezTo>
                    <a:pt x="24" y="1"/>
                    <a:pt x="20" y="2"/>
                    <a:pt x="16" y="3"/>
                  </a:cubicBezTo>
                  <a:cubicBezTo>
                    <a:pt x="12" y="4"/>
                    <a:pt x="8" y="8"/>
                    <a:pt x="6" y="12"/>
                  </a:cubicBezTo>
                  <a:cubicBezTo>
                    <a:pt x="0" y="21"/>
                    <a:pt x="8" y="27"/>
                    <a:pt x="16" y="27"/>
                  </a:cubicBezTo>
                  <a:cubicBezTo>
                    <a:pt x="36" y="28"/>
                    <a:pt x="55" y="29"/>
                    <a:pt x="75" y="30"/>
                  </a:cubicBezTo>
                  <a:cubicBezTo>
                    <a:pt x="80" y="30"/>
                    <a:pt x="85" y="29"/>
                    <a:pt x="89" y="28"/>
                  </a:cubicBezTo>
                  <a:cubicBezTo>
                    <a:pt x="93" y="27"/>
                    <a:pt x="97" y="22"/>
                    <a:pt x="100" y="18"/>
                  </a:cubicBezTo>
                  <a:cubicBezTo>
                    <a:pt x="104" y="9"/>
                    <a:pt x="96" y="4"/>
                    <a:pt x="89" y="4"/>
                  </a:cubicBezTo>
                  <a:cubicBezTo>
                    <a:pt x="70" y="3"/>
                    <a:pt x="49" y="2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74"/>
            <p:cNvSpPr/>
            <p:nvPr/>
          </p:nvSpPr>
          <p:spPr>
            <a:xfrm>
              <a:off x="976275" y="1547413"/>
              <a:ext cx="2150" cy="950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73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48" y="5"/>
                    <a:pt x="32" y="7"/>
                    <a:pt x="16" y="11"/>
                  </a:cubicBezTo>
                  <a:cubicBezTo>
                    <a:pt x="11" y="13"/>
                    <a:pt x="6" y="15"/>
                    <a:pt x="3" y="20"/>
                  </a:cubicBezTo>
                  <a:cubicBezTo>
                    <a:pt x="1" y="22"/>
                    <a:pt x="0" y="26"/>
                    <a:pt x="0" y="30"/>
                  </a:cubicBezTo>
                  <a:cubicBezTo>
                    <a:pt x="2" y="36"/>
                    <a:pt x="7" y="37"/>
                    <a:pt x="13" y="37"/>
                  </a:cubicBezTo>
                  <a:cubicBezTo>
                    <a:pt x="16" y="37"/>
                    <a:pt x="19" y="37"/>
                    <a:pt x="22" y="36"/>
                  </a:cubicBezTo>
                  <a:cubicBezTo>
                    <a:pt x="38" y="32"/>
                    <a:pt x="54" y="30"/>
                    <a:pt x="70" y="26"/>
                  </a:cubicBezTo>
                  <a:cubicBezTo>
                    <a:pt x="75" y="25"/>
                    <a:pt x="80" y="22"/>
                    <a:pt x="83" y="18"/>
                  </a:cubicBezTo>
                  <a:cubicBezTo>
                    <a:pt x="85" y="15"/>
                    <a:pt x="86" y="11"/>
                    <a:pt x="86" y="7"/>
                  </a:cubicBezTo>
                  <a:cubicBezTo>
                    <a:pt x="85" y="2"/>
                    <a:pt x="79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74"/>
            <p:cNvSpPr/>
            <p:nvPr/>
          </p:nvSpPr>
          <p:spPr>
            <a:xfrm>
              <a:off x="980725" y="1539913"/>
              <a:ext cx="5650" cy="9225"/>
            </a:xfrm>
            <a:custGeom>
              <a:avLst/>
              <a:gdLst/>
              <a:ahLst/>
              <a:cxnLst/>
              <a:rect l="l" t="t" r="r" b="b"/>
              <a:pathLst>
                <a:path w="226" h="369" extrusionOk="0">
                  <a:moveTo>
                    <a:pt x="40" y="0"/>
                  </a:moveTo>
                  <a:cubicBezTo>
                    <a:pt x="29" y="0"/>
                    <a:pt x="15" y="7"/>
                    <a:pt x="16" y="16"/>
                  </a:cubicBezTo>
                  <a:cubicBezTo>
                    <a:pt x="19" y="103"/>
                    <a:pt x="21" y="190"/>
                    <a:pt x="24" y="275"/>
                  </a:cubicBezTo>
                  <a:cubicBezTo>
                    <a:pt x="24" y="280"/>
                    <a:pt x="28" y="281"/>
                    <a:pt x="33" y="281"/>
                  </a:cubicBezTo>
                  <a:cubicBezTo>
                    <a:pt x="44" y="281"/>
                    <a:pt x="59" y="275"/>
                    <a:pt x="61" y="268"/>
                  </a:cubicBezTo>
                  <a:cubicBezTo>
                    <a:pt x="67" y="240"/>
                    <a:pt x="86" y="211"/>
                    <a:pt x="114" y="211"/>
                  </a:cubicBezTo>
                  <a:cubicBezTo>
                    <a:pt x="115" y="211"/>
                    <a:pt x="117" y="211"/>
                    <a:pt x="119" y="211"/>
                  </a:cubicBezTo>
                  <a:cubicBezTo>
                    <a:pt x="149" y="213"/>
                    <a:pt x="172" y="239"/>
                    <a:pt x="179" y="272"/>
                  </a:cubicBezTo>
                  <a:cubicBezTo>
                    <a:pt x="184" y="301"/>
                    <a:pt x="174" y="335"/>
                    <a:pt x="145" y="344"/>
                  </a:cubicBezTo>
                  <a:cubicBezTo>
                    <a:pt x="139" y="346"/>
                    <a:pt x="133" y="347"/>
                    <a:pt x="127" y="347"/>
                  </a:cubicBezTo>
                  <a:cubicBezTo>
                    <a:pt x="97" y="347"/>
                    <a:pt x="67" y="328"/>
                    <a:pt x="42" y="315"/>
                  </a:cubicBezTo>
                  <a:cubicBezTo>
                    <a:pt x="41" y="315"/>
                    <a:pt x="39" y="314"/>
                    <a:pt x="37" y="314"/>
                  </a:cubicBezTo>
                  <a:cubicBezTo>
                    <a:pt x="24" y="314"/>
                    <a:pt x="1" y="327"/>
                    <a:pt x="14" y="335"/>
                  </a:cubicBezTo>
                  <a:cubicBezTo>
                    <a:pt x="47" y="353"/>
                    <a:pt x="81" y="368"/>
                    <a:pt x="117" y="368"/>
                  </a:cubicBezTo>
                  <a:cubicBezTo>
                    <a:pt x="131" y="368"/>
                    <a:pt x="146" y="366"/>
                    <a:pt x="160" y="360"/>
                  </a:cubicBezTo>
                  <a:cubicBezTo>
                    <a:pt x="201" y="342"/>
                    <a:pt x="226" y="304"/>
                    <a:pt x="213" y="257"/>
                  </a:cubicBezTo>
                  <a:cubicBezTo>
                    <a:pt x="203" y="211"/>
                    <a:pt x="167" y="191"/>
                    <a:pt x="130" y="191"/>
                  </a:cubicBezTo>
                  <a:cubicBezTo>
                    <a:pt x="105" y="191"/>
                    <a:pt x="79" y="200"/>
                    <a:pt x="59" y="216"/>
                  </a:cubicBezTo>
                  <a:lnTo>
                    <a:pt x="59" y="216"/>
                  </a:lnTo>
                  <a:cubicBezTo>
                    <a:pt x="57" y="146"/>
                    <a:pt x="55" y="77"/>
                    <a:pt x="53" y="9"/>
                  </a:cubicBezTo>
                  <a:cubicBezTo>
                    <a:pt x="52" y="3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74"/>
            <p:cNvSpPr/>
            <p:nvPr/>
          </p:nvSpPr>
          <p:spPr>
            <a:xfrm>
              <a:off x="985725" y="1537088"/>
              <a:ext cx="3775" cy="4200"/>
            </a:xfrm>
            <a:custGeom>
              <a:avLst/>
              <a:gdLst/>
              <a:ahLst/>
              <a:cxnLst/>
              <a:rect l="l" t="t" r="r" b="b"/>
              <a:pathLst>
                <a:path w="151" h="168" extrusionOk="0">
                  <a:moveTo>
                    <a:pt x="113" y="0"/>
                  </a:moveTo>
                  <a:cubicBezTo>
                    <a:pt x="105" y="0"/>
                    <a:pt x="96" y="2"/>
                    <a:pt x="89" y="5"/>
                  </a:cubicBezTo>
                  <a:cubicBezTo>
                    <a:pt x="78" y="9"/>
                    <a:pt x="68" y="16"/>
                    <a:pt x="67" y="30"/>
                  </a:cubicBezTo>
                  <a:cubicBezTo>
                    <a:pt x="67" y="31"/>
                    <a:pt x="69" y="31"/>
                    <a:pt x="72" y="31"/>
                  </a:cubicBezTo>
                  <a:cubicBezTo>
                    <a:pt x="79" y="31"/>
                    <a:pt x="94" y="29"/>
                    <a:pt x="100" y="23"/>
                  </a:cubicBezTo>
                  <a:lnTo>
                    <a:pt x="100" y="23"/>
                  </a:lnTo>
                  <a:cubicBezTo>
                    <a:pt x="104" y="28"/>
                    <a:pt x="106" y="33"/>
                    <a:pt x="109" y="39"/>
                  </a:cubicBezTo>
                  <a:cubicBezTo>
                    <a:pt x="114" y="56"/>
                    <a:pt x="111" y="74"/>
                    <a:pt x="104" y="90"/>
                  </a:cubicBezTo>
                  <a:cubicBezTo>
                    <a:pt x="100" y="97"/>
                    <a:pt x="96" y="103"/>
                    <a:pt x="91" y="111"/>
                  </a:cubicBezTo>
                  <a:cubicBezTo>
                    <a:pt x="89" y="113"/>
                    <a:pt x="86" y="116"/>
                    <a:pt x="84" y="117"/>
                  </a:cubicBezTo>
                  <a:cubicBezTo>
                    <a:pt x="81" y="118"/>
                    <a:pt x="81" y="118"/>
                    <a:pt x="80" y="119"/>
                  </a:cubicBezTo>
                  <a:lnTo>
                    <a:pt x="80" y="119"/>
                  </a:lnTo>
                  <a:cubicBezTo>
                    <a:pt x="79" y="119"/>
                    <a:pt x="78" y="119"/>
                    <a:pt x="80" y="119"/>
                  </a:cubicBezTo>
                  <a:lnTo>
                    <a:pt x="75" y="119"/>
                  </a:lnTo>
                  <a:cubicBezTo>
                    <a:pt x="72" y="119"/>
                    <a:pt x="69" y="119"/>
                    <a:pt x="65" y="118"/>
                  </a:cubicBezTo>
                  <a:cubicBezTo>
                    <a:pt x="64" y="118"/>
                    <a:pt x="62" y="117"/>
                    <a:pt x="61" y="117"/>
                  </a:cubicBezTo>
                  <a:lnTo>
                    <a:pt x="61" y="117"/>
                  </a:lnTo>
                  <a:cubicBezTo>
                    <a:pt x="55" y="114"/>
                    <a:pt x="49" y="111"/>
                    <a:pt x="42" y="108"/>
                  </a:cubicBezTo>
                  <a:cubicBezTo>
                    <a:pt x="40" y="106"/>
                    <a:pt x="37" y="106"/>
                    <a:pt x="34" y="106"/>
                  </a:cubicBezTo>
                  <a:cubicBezTo>
                    <a:pt x="28" y="106"/>
                    <a:pt x="23" y="108"/>
                    <a:pt x="17" y="111"/>
                  </a:cubicBezTo>
                  <a:cubicBezTo>
                    <a:pt x="15" y="112"/>
                    <a:pt x="1" y="118"/>
                    <a:pt x="7" y="122"/>
                  </a:cubicBezTo>
                  <a:cubicBezTo>
                    <a:pt x="7" y="122"/>
                    <a:pt x="7" y="122"/>
                    <a:pt x="7" y="122"/>
                  </a:cubicBezTo>
                  <a:lnTo>
                    <a:pt x="7" y="122"/>
                  </a:lnTo>
                  <a:cubicBezTo>
                    <a:pt x="15" y="128"/>
                    <a:pt x="24" y="132"/>
                    <a:pt x="33" y="134"/>
                  </a:cubicBezTo>
                  <a:lnTo>
                    <a:pt x="33" y="134"/>
                  </a:lnTo>
                  <a:cubicBezTo>
                    <a:pt x="54" y="144"/>
                    <a:pt x="75" y="154"/>
                    <a:pt x="96" y="166"/>
                  </a:cubicBezTo>
                  <a:cubicBezTo>
                    <a:pt x="99" y="167"/>
                    <a:pt x="103" y="168"/>
                    <a:pt x="106" y="168"/>
                  </a:cubicBezTo>
                  <a:cubicBezTo>
                    <a:pt x="111" y="168"/>
                    <a:pt x="116" y="166"/>
                    <a:pt x="121" y="163"/>
                  </a:cubicBezTo>
                  <a:cubicBezTo>
                    <a:pt x="122" y="163"/>
                    <a:pt x="137" y="154"/>
                    <a:pt x="131" y="152"/>
                  </a:cubicBezTo>
                  <a:cubicBezTo>
                    <a:pt x="117" y="145"/>
                    <a:pt x="103" y="138"/>
                    <a:pt x="88" y="131"/>
                  </a:cubicBezTo>
                  <a:lnTo>
                    <a:pt x="88" y="131"/>
                  </a:lnTo>
                  <a:cubicBezTo>
                    <a:pt x="103" y="126"/>
                    <a:pt x="117" y="118"/>
                    <a:pt x="127" y="105"/>
                  </a:cubicBezTo>
                  <a:cubicBezTo>
                    <a:pt x="141" y="91"/>
                    <a:pt x="148" y="71"/>
                    <a:pt x="150" y="52"/>
                  </a:cubicBezTo>
                  <a:cubicBezTo>
                    <a:pt x="151" y="34"/>
                    <a:pt x="145" y="10"/>
                    <a:pt x="127" y="3"/>
                  </a:cubicBezTo>
                  <a:cubicBezTo>
                    <a:pt x="123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74"/>
            <p:cNvSpPr/>
            <p:nvPr/>
          </p:nvSpPr>
          <p:spPr>
            <a:xfrm>
              <a:off x="923250" y="1621388"/>
              <a:ext cx="48850" cy="48325"/>
            </a:xfrm>
            <a:custGeom>
              <a:avLst/>
              <a:gdLst/>
              <a:ahLst/>
              <a:cxnLst/>
              <a:rect l="l" t="t" r="r" b="b"/>
              <a:pathLst>
                <a:path w="1954" h="1933" extrusionOk="0">
                  <a:moveTo>
                    <a:pt x="994" y="21"/>
                  </a:moveTo>
                  <a:cubicBezTo>
                    <a:pt x="1181" y="21"/>
                    <a:pt x="1366" y="66"/>
                    <a:pt x="1520" y="186"/>
                  </a:cubicBezTo>
                  <a:cubicBezTo>
                    <a:pt x="1663" y="293"/>
                    <a:pt x="1785" y="452"/>
                    <a:pt x="1838" y="634"/>
                  </a:cubicBezTo>
                  <a:cubicBezTo>
                    <a:pt x="1946" y="993"/>
                    <a:pt x="1833" y="1433"/>
                    <a:pt x="1573" y="1679"/>
                  </a:cubicBezTo>
                  <a:cubicBezTo>
                    <a:pt x="1446" y="1800"/>
                    <a:pt x="1286" y="1881"/>
                    <a:pt x="1119" y="1906"/>
                  </a:cubicBezTo>
                  <a:cubicBezTo>
                    <a:pt x="1086" y="1911"/>
                    <a:pt x="1052" y="1913"/>
                    <a:pt x="1019" y="1913"/>
                  </a:cubicBezTo>
                  <a:cubicBezTo>
                    <a:pt x="871" y="1913"/>
                    <a:pt x="723" y="1869"/>
                    <a:pt x="591" y="1801"/>
                  </a:cubicBezTo>
                  <a:cubicBezTo>
                    <a:pt x="431" y="1719"/>
                    <a:pt x="301" y="1597"/>
                    <a:pt x="217" y="1425"/>
                  </a:cubicBezTo>
                  <a:cubicBezTo>
                    <a:pt x="135" y="1255"/>
                    <a:pt x="94" y="1058"/>
                    <a:pt x="112" y="867"/>
                  </a:cubicBezTo>
                  <a:cubicBezTo>
                    <a:pt x="131" y="664"/>
                    <a:pt x="214" y="472"/>
                    <a:pt x="336" y="318"/>
                  </a:cubicBezTo>
                  <a:cubicBezTo>
                    <a:pt x="461" y="162"/>
                    <a:pt x="637" y="69"/>
                    <a:pt x="823" y="37"/>
                  </a:cubicBezTo>
                  <a:cubicBezTo>
                    <a:pt x="867" y="28"/>
                    <a:pt x="913" y="23"/>
                    <a:pt x="960" y="22"/>
                  </a:cubicBezTo>
                  <a:cubicBezTo>
                    <a:pt x="961" y="22"/>
                    <a:pt x="962" y="21"/>
                    <a:pt x="964" y="21"/>
                  </a:cubicBezTo>
                  <a:lnTo>
                    <a:pt x="964" y="21"/>
                  </a:lnTo>
                  <a:cubicBezTo>
                    <a:pt x="974" y="21"/>
                    <a:pt x="984" y="21"/>
                    <a:pt x="994" y="21"/>
                  </a:cubicBezTo>
                  <a:close/>
                  <a:moveTo>
                    <a:pt x="1005" y="0"/>
                  </a:moveTo>
                  <a:cubicBezTo>
                    <a:pt x="997" y="0"/>
                    <a:pt x="989" y="0"/>
                    <a:pt x="980" y="0"/>
                  </a:cubicBezTo>
                  <a:lnTo>
                    <a:pt x="980" y="0"/>
                  </a:lnTo>
                  <a:cubicBezTo>
                    <a:pt x="980" y="0"/>
                    <a:pt x="980" y="0"/>
                    <a:pt x="980" y="0"/>
                  </a:cubicBezTo>
                  <a:cubicBezTo>
                    <a:pt x="979" y="0"/>
                    <a:pt x="979" y="0"/>
                    <a:pt x="978" y="0"/>
                  </a:cubicBezTo>
                  <a:cubicBezTo>
                    <a:pt x="978" y="0"/>
                    <a:pt x="978" y="0"/>
                    <a:pt x="977" y="0"/>
                  </a:cubicBezTo>
                  <a:lnTo>
                    <a:pt x="977" y="0"/>
                  </a:lnTo>
                  <a:cubicBezTo>
                    <a:pt x="793" y="7"/>
                    <a:pt x="608" y="59"/>
                    <a:pt x="455" y="172"/>
                  </a:cubicBezTo>
                  <a:cubicBezTo>
                    <a:pt x="296" y="290"/>
                    <a:pt x="177" y="474"/>
                    <a:pt x="117" y="673"/>
                  </a:cubicBezTo>
                  <a:cubicBezTo>
                    <a:pt x="0" y="1058"/>
                    <a:pt x="129" y="1528"/>
                    <a:pt x="448" y="1750"/>
                  </a:cubicBezTo>
                  <a:cubicBezTo>
                    <a:pt x="603" y="1857"/>
                    <a:pt x="789" y="1923"/>
                    <a:pt x="973" y="1932"/>
                  </a:cubicBezTo>
                  <a:cubicBezTo>
                    <a:pt x="986" y="1933"/>
                    <a:pt x="998" y="1933"/>
                    <a:pt x="1011" y="1933"/>
                  </a:cubicBezTo>
                  <a:cubicBezTo>
                    <a:pt x="1170" y="1933"/>
                    <a:pt x="1330" y="1879"/>
                    <a:pt x="1466" y="1792"/>
                  </a:cubicBezTo>
                  <a:cubicBezTo>
                    <a:pt x="1781" y="1590"/>
                    <a:pt x="1953" y="1180"/>
                    <a:pt x="1910" y="785"/>
                  </a:cubicBezTo>
                  <a:cubicBezTo>
                    <a:pt x="1886" y="577"/>
                    <a:pt x="1792" y="399"/>
                    <a:pt x="1652" y="256"/>
                  </a:cubicBezTo>
                  <a:cubicBezTo>
                    <a:pt x="1511" y="114"/>
                    <a:pt x="1337" y="32"/>
                    <a:pt x="1147" y="9"/>
                  </a:cubicBezTo>
                  <a:cubicBezTo>
                    <a:pt x="1101" y="3"/>
                    <a:pt x="1053" y="0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74"/>
            <p:cNvSpPr/>
            <p:nvPr/>
          </p:nvSpPr>
          <p:spPr>
            <a:xfrm>
              <a:off x="924725" y="1645988"/>
              <a:ext cx="46700" cy="625"/>
            </a:xfrm>
            <a:custGeom>
              <a:avLst/>
              <a:gdLst/>
              <a:ahLst/>
              <a:cxnLst/>
              <a:rect l="l" t="t" r="r" b="b"/>
              <a:pathLst>
                <a:path w="1868" h="25" extrusionOk="0">
                  <a:moveTo>
                    <a:pt x="39" y="1"/>
                  </a:moveTo>
                  <a:cubicBezTo>
                    <a:pt x="28" y="1"/>
                    <a:pt x="0" y="23"/>
                    <a:pt x="25" y="23"/>
                  </a:cubicBezTo>
                  <a:cubicBezTo>
                    <a:pt x="485" y="23"/>
                    <a:pt x="947" y="25"/>
                    <a:pt x="1408" y="25"/>
                  </a:cubicBezTo>
                  <a:lnTo>
                    <a:pt x="1827" y="25"/>
                  </a:lnTo>
                  <a:cubicBezTo>
                    <a:pt x="1840" y="25"/>
                    <a:pt x="1867" y="2"/>
                    <a:pt x="1842" y="2"/>
                  </a:cubicBezTo>
                  <a:cubicBezTo>
                    <a:pt x="1358" y="2"/>
                    <a:pt x="875" y="1"/>
                    <a:pt x="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74"/>
            <p:cNvSpPr/>
            <p:nvPr/>
          </p:nvSpPr>
          <p:spPr>
            <a:xfrm>
              <a:off x="943625" y="1648088"/>
              <a:ext cx="6700" cy="5375"/>
            </a:xfrm>
            <a:custGeom>
              <a:avLst/>
              <a:gdLst/>
              <a:ahLst/>
              <a:cxnLst/>
              <a:rect l="l" t="t" r="r" b="b"/>
              <a:pathLst>
                <a:path w="268" h="215" extrusionOk="0">
                  <a:moveTo>
                    <a:pt x="138" y="101"/>
                  </a:moveTo>
                  <a:cubicBezTo>
                    <a:pt x="143" y="101"/>
                    <a:pt x="147" y="102"/>
                    <a:pt x="152" y="102"/>
                  </a:cubicBezTo>
                  <a:lnTo>
                    <a:pt x="152" y="102"/>
                  </a:lnTo>
                  <a:cubicBezTo>
                    <a:pt x="144" y="125"/>
                    <a:pt x="132" y="148"/>
                    <a:pt x="112" y="160"/>
                  </a:cubicBezTo>
                  <a:cubicBezTo>
                    <a:pt x="109" y="162"/>
                    <a:pt x="107" y="163"/>
                    <a:pt x="105" y="163"/>
                  </a:cubicBezTo>
                  <a:cubicBezTo>
                    <a:pt x="103" y="163"/>
                    <a:pt x="102" y="162"/>
                    <a:pt x="100" y="159"/>
                  </a:cubicBezTo>
                  <a:cubicBezTo>
                    <a:pt x="93" y="148"/>
                    <a:pt x="100" y="130"/>
                    <a:pt x="105" y="120"/>
                  </a:cubicBezTo>
                  <a:cubicBezTo>
                    <a:pt x="113" y="105"/>
                    <a:pt x="125" y="101"/>
                    <a:pt x="138" y="101"/>
                  </a:cubicBezTo>
                  <a:close/>
                  <a:moveTo>
                    <a:pt x="192" y="1"/>
                  </a:moveTo>
                  <a:cubicBezTo>
                    <a:pt x="181" y="1"/>
                    <a:pt x="168" y="7"/>
                    <a:pt x="168" y="17"/>
                  </a:cubicBezTo>
                  <a:cubicBezTo>
                    <a:pt x="168" y="18"/>
                    <a:pt x="168" y="20"/>
                    <a:pt x="168" y="21"/>
                  </a:cubicBezTo>
                  <a:lnTo>
                    <a:pt x="168" y="21"/>
                  </a:lnTo>
                  <a:cubicBezTo>
                    <a:pt x="167" y="21"/>
                    <a:pt x="166" y="21"/>
                    <a:pt x="165" y="21"/>
                  </a:cubicBezTo>
                  <a:cubicBezTo>
                    <a:pt x="166" y="36"/>
                    <a:pt x="165" y="52"/>
                    <a:pt x="162" y="66"/>
                  </a:cubicBezTo>
                  <a:lnTo>
                    <a:pt x="162" y="66"/>
                  </a:lnTo>
                  <a:cubicBezTo>
                    <a:pt x="157" y="65"/>
                    <a:pt x="152" y="64"/>
                    <a:pt x="146" y="64"/>
                  </a:cubicBezTo>
                  <a:cubicBezTo>
                    <a:pt x="122" y="64"/>
                    <a:pt x="97" y="79"/>
                    <a:pt x="77" y="95"/>
                  </a:cubicBezTo>
                  <a:cubicBezTo>
                    <a:pt x="50" y="119"/>
                    <a:pt x="26" y="150"/>
                    <a:pt x="7" y="181"/>
                  </a:cubicBezTo>
                  <a:cubicBezTo>
                    <a:pt x="0" y="196"/>
                    <a:pt x="11" y="204"/>
                    <a:pt x="23" y="204"/>
                  </a:cubicBezTo>
                  <a:cubicBezTo>
                    <a:pt x="29" y="204"/>
                    <a:pt x="36" y="201"/>
                    <a:pt x="40" y="195"/>
                  </a:cubicBezTo>
                  <a:cubicBezTo>
                    <a:pt x="47" y="183"/>
                    <a:pt x="55" y="172"/>
                    <a:pt x="63" y="161"/>
                  </a:cubicBezTo>
                  <a:lnTo>
                    <a:pt x="63" y="161"/>
                  </a:lnTo>
                  <a:cubicBezTo>
                    <a:pt x="63" y="165"/>
                    <a:pt x="64" y="169"/>
                    <a:pt x="66" y="172"/>
                  </a:cubicBezTo>
                  <a:cubicBezTo>
                    <a:pt x="73" y="189"/>
                    <a:pt x="86" y="195"/>
                    <a:pt x="100" y="195"/>
                  </a:cubicBezTo>
                  <a:cubicBezTo>
                    <a:pt x="115" y="195"/>
                    <a:pt x="131" y="188"/>
                    <a:pt x="143" y="180"/>
                  </a:cubicBezTo>
                  <a:cubicBezTo>
                    <a:pt x="155" y="171"/>
                    <a:pt x="165" y="160"/>
                    <a:pt x="173" y="146"/>
                  </a:cubicBezTo>
                  <a:lnTo>
                    <a:pt x="173" y="146"/>
                  </a:lnTo>
                  <a:cubicBezTo>
                    <a:pt x="179" y="184"/>
                    <a:pt x="194" y="215"/>
                    <a:pt x="223" y="215"/>
                  </a:cubicBezTo>
                  <a:cubicBezTo>
                    <a:pt x="232" y="215"/>
                    <a:pt x="242" y="212"/>
                    <a:pt x="253" y="207"/>
                  </a:cubicBezTo>
                  <a:cubicBezTo>
                    <a:pt x="262" y="202"/>
                    <a:pt x="268" y="194"/>
                    <a:pt x="263" y="185"/>
                  </a:cubicBezTo>
                  <a:cubicBezTo>
                    <a:pt x="260" y="180"/>
                    <a:pt x="255" y="179"/>
                    <a:pt x="250" y="179"/>
                  </a:cubicBezTo>
                  <a:cubicBezTo>
                    <a:pt x="245" y="179"/>
                    <a:pt x="240" y="180"/>
                    <a:pt x="237" y="181"/>
                  </a:cubicBezTo>
                  <a:cubicBezTo>
                    <a:pt x="236" y="181"/>
                    <a:pt x="234" y="182"/>
                    <a:pt x="233" y="182"/>
                  </a:cubicBezTo>
                  <a:lnTo>
                    <a:pt x="233" y="182"/>
                  </a:lnTo>
                  <a:cubicBezTo>
                    <a:pt x="233" y="182"/>
                    <a:pt x="233" y="182"/>
                    <a:pt x="233" y="182"/>
                  </a:cubicBezTo>
                  <a:cubicBezTo>
                    <a:pt x="233" y="182"/>
                    <a:pt x="232" y="182"/>
                    <a:pt x="232" y="182"/>
                  </a:cubicBezTo>
                  <a:lnTo>
                    <a:pt x="229" y="182"/>
                  </a:lnTo>
                  <a:cubicBezTo>
                    <a:pt x="230" y="182"/>
                    <a:pt x="230" y="182"/>
                    <a:pt x="230" y="182"/>
                  </a:cubicBezTo>
                  <a:lnTo>
                    <a:pt x="230" y="182"/>
                  </a:lnTo>
                  <a:cubicBezTo>
                    <a:pt x="230" y="182"/>
                    <a:pt x="229" y="182"/>
                    <a:pt x="227" y="182"/>
                  </a:cubicBezTo>
                  <a:cubicBezTo>
                    <a:pt x="227" y="182"/>
                    <a:pt x="227" y="182"/>
                    <a:pt x="227" y="182"/>
                  </a:cubicBezTo>
                  <a:lnTo>
                    <a:pt x="227" y="182"/>
                  </a:lnTo>
                  <a:cubicBezTo>
                    <a:pt x="226" y="182"/>
                    <a:pt x="228" y="182"/>
                    <a:pt x="228" y="182"/>
                  </a:cubicBezTo>
                  <a:cubicBezTo>
                    <a:pt x="228" y="182"/>
                    <a:pt x="227" y="182"/>
                    <a:pt x="226" y="182"/>
                  </a:cubicBezTo>
                  <a:cubicBezTo>
                    <a:pt x="226" y="182"/>
                    <a:pt x="224" y="180"/>
                    <a:pt x="224" y="180"/>
                  </a:cubicBezTo>
                  <a:lnTo>
                    <a:pt x="224" y="180"/>
                  </a:lnTo>
                  <a:cubicBezTo>
                    <a:pt x="224" y="180"/>
                    <a:pt x="224" y="180"/>
                    <a:pt x="224" y="181"/>
                  </a:cubicBezTo>
                  <a:cubicBezTo>
                    <a:pt x="221" y="179"/>
                    <a:pt x="220" y="176"/>
                    <a:pt x="217" y="171"/>
                  </a:cubicBezTo>
                  <a:cubicBezTo>
                    <a:pt x="210" y="159"/>
                    <a:pt x="207" y="138"/>
                    <a:pt x="206" y="122"/>
                  </a:cubicBezTo>
                  <a:cubicBezTo>
                    <a:pt x="203" y="102"/>
                    <a:pt x="203" y="82"/>
                    <a:pt x="203" y="63"/>
                  </a:cubicBezTo>
                  <a:lnTo>
                    <a:pt x="203" y="63"/>
                  </a:lnTo>
                  <a:cubicBezTo>
                    <a:pt x="206" y="46"/>
                    <a:pt x="207" y="29"/>
                    <a:pt x="206" y="11"/>
                  </a:cubicBezTo>
                  <a:cubicBezTo>
                    <a:pt x="205" y="4"/>
                    <a:pt x="199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74"/>
            <p:cNvSpPr/>
            <p:nvPr/>
          </p:nvSpPr>
          <p:spPr>
            <a:xfrm>
              <a:off x="947500" y="1624338"/>
              <a:ext cx="12000" cy="22050"/>
            </a:xfrm>
            <a:custGeom>
              <a:avLst/>
              <a:gdLst/>
              <a:ahLst/>
              <a:cxnLst/>
              <a:rect l="l" t="t" r="r" b="b"/>
              <a:pathLst>
                <a:path w="480" h="882" extrusionOk="0">
                  <a:moveTo>
                    <a:pt x="459" y="1"/>
                  </a:moveTo>
                  <a:cubicBezTo>
                    <a:pt x="452" y="1"/>
                    <a:pt x="444" y="3"/>
                    <a:pt x="440" y="8"/>
                  </a:cubicBezTo>
                  <a:cubicBezTo>
                    <a:pt x="422" y="28"/>
                    <a:pt x="410" y="55"/>
                    <a:pt x="398" y="80"/>
                  </a:cubicBezTo>
                  <a:cubicBezTo>
                    <a:pt x="382" y="117"/>
                    <a:pt x="362" y="154"/>
                    <a:pt x="347" y="192"/>
                  </a:cubicBezTo>
                  <a:cubicBezTo>
                    <a:pt x="310" y="273"/>
                    <a:pt x="274" y="357"/>
                    <a:pt x="238" y="438"/>
                  </a:cubicBezTo>
                  <a:cubicBezTo>
                    <a:pt x="202" y="518"/>
                    <a:pt x="161" y="592"/>
                    <a:pt x="117" y="664"/>
                  </a:cubicBezTo>
                  <a:cubicBezTo>
                    <a:pt x="73" y="731"/>
                    <a:pt x="29" y="795"/>
                    <a:pt x="3" y="873"/>
                  </a:cubicBezTo>
                  <a:cubicBezTo>
                    <a:pt x="1" y="879"/>
                    <a:pt x="6" y="882"/>
                    <a:pt x="14" y="882"/>
                  </a:cubicBezTo>
                  <a:cubicBezTo>
                    <a:pt x="24" y="882"/>
                    <a:pt x="37" y="877"/>
                    <a:pt x="40" y="868"/>
                  </a:cubicBezTo>
                  <a:cubicBezTo>
                    <a:pt x="65" y="792"/>
                    <a:pt x="113" y="727"/>
                    <a:pt x="154" y="661"/>
                  </a:cubicBezTo>
                  <a:cubicBezTo>
                    <a:pt x="199" y="591"/>
                    <a:pt x="238" y="518"/>
                    <a:pt x="273" y="440"/>
                  </a:cubicBezTo>
                  <a:cubicBezTo>
                    <a:pt x="308" y="364"/>
                    <a:pt x="340" y="287"/>
                    <a:pt x="375" y="210"/>
                  </a:cubicBezTo>
                  <a:cubicBezTo>
                    <a:pt x="391" y="172"/>
                    <a:pt x="409" y="135"/>
                    <a:pt x="427" y="97"/>
                  </a:cubicBezTo>
                  <a:cubicBezTo>
                    <a:pt x="440" y="70"/>
                    <a:pt x="452" y="39"/>
                    <a:pt x="470" y="17"/>
                  </a:cubicBezTo>
                  <a:cubicBezTo>
                    <a:pt x="479" y="6"/>
                    <a:pt x="470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74"/>
            <p:cNvSpPr/>
            <p:nvPr/>
          </p:nvSpPr>
          <p:spPr>
            <a:xfrm>
              <a:off x="925275" y="1645638"/>
              <a:ext cx="2800" cy="3400"/>
            </a:xfrm>
            <a:custGeom>
              <a:avLst/>
              <a:gdLst/>
              <a:ahLst/>
              <a:cxnLst/>
              <a:rect l="l" t="t" r="r" b="b"/>
              <a:pathLst>
                <a:path w="112" h="136" extrusionOk="0">
                  <a:moveTo>
                    <a:pt x="37" y="0"/>
                  </a:moveTo>
                  <a:cubicBezTo>
                    <a:pt x="36" y="0"/>
                    <a:pt x="36" y="0"/>
                    <a:pt x="35" y="0"/>
                  </a:cubicBezTo>
                  <a:cubicBezTo>
                    <a:pt x="32" y="0"/>
                    <a:pt x="27" y="2"/>
                    <a:pt x="23" y="4"/>
                  </a:cubicBezTo>
                  <a:cubicBezTo>
                    <a:pt x="22" y="4"/>
                    <a:pt x="22" y="5"/>
                    <a:pt x="22" y="5"/>
                  </a:cubicBezTo>
                  <a:lnTo>
                    <a:pt x="22" y="5"/>
                  </a:lnTo>
                  <a:cubicBezTo>
                    <a:pt x="14" y="7"/>
                    <a:pt x="1" y="14"/>
                    <a:pt x="3" y="24"/>
                  </a:cubicBezTo>
                  <a:cubicBezTo>
                    <a:pt x="14" y="67"/>
                    <a:pt x="49" y="96"/>
                    <a:pt x="73" y="130"/>
                  </a:cubicBezTo>
                  <a:cubicBezTo>
                    <a:pt x="76" y="134"/>
                    <a:pt x="81" y="136"/>
                    <a:pt x="86" y="136"/>
                  </a:cubicBezTo>
                  <a:cubicBezTo>
                    <a:pt x="90" y="136"/>
                    <a:pt x="94" y="135"/>
                    <a:pt x="97" y="133"/>
                  </a:cubicBezTo>
                  <a:cubicBezTo>
                    <a:pt x="104" y="129"/>
                    <a:pt x="112" y="121"/>
                    <a:pt x="106" y="113"/>
                  </a:cubicBezTo>
                  <a:cubicBezTo>
                    <a:pt x="87" y="84"/>
                    <a:pt x="57" y="58"/>
                    <a:pt x="43" y="25"/>
                  </a:cubicBezTo>
                  <a:lnTo>
                    <a:pt x="43" y="25"/>
                  </a:lnTo>
                  <a:cubicBezTo>
                    <a:pt x="47" y="22"/>
                    <a:pt x="50" y="19"/>
                    <a:pt x="50" y="14"/>
                  </a:cubicBezTo>
                  <a:cubicBezTo>
                    <a:pt x="53" y="4"/>
                    <a:pt x="44" y="0"/>
                    <a:pt x="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74"/>
            <p:cNvSpPr/>
            <p:nvPr/>
          </p:nvSpPr>
          <p:spPr>
            <a:xfrm>
              <a:off x="925450" y="1641713"/>
              <a:ext cx="4900" cy="4900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80" y="1"/>
                  </a:moveTo>
                  <a:cubicBezTo>
                    <a:pt x="171" y="1"/>
                    <a:pt x="160" y="5"/>
                    <a:pt x="155" y="12"/>
                  </a:cubicBezTo>
                  <a:cubicBezTo>
                    <a:pt x="131" y="49"/>
                    <a:pt x="97" y="73"/>
                    <a:pt x="68" y="103"/>
                  </a:cubicBezTo>
                  <a:cubicBezTo>
                    <a:pt x="55" y="116"/>
                    <a:pt x="42" y="127"/>
                    <a:pt x="29" y="141"/>
                  </a:cubicBezTo>
                  <a:cubicBezTo>
                    <a:pt x="18" y="152"/>
                    <a:pt x="5" y="168"/>
                    <a:pt x="1" y="186"/>
                  </a:cubicBezTo>
                  <a:cubicBezTo>
                    <a:pt x="0" y="193"/>
                    <a:pt x="6" y="195"/>
                    <a:pt x="13" y="195"/>
                  </a:cubicBezTo>
                  <a:cubicBezTo>
                    <a:pt x="24" y="195"/>
                    <a:pt x="37" y="190"/>
                    <a:pt x="38" y="181"/>
                  </a:cubicBezTo>
                  <a:cubicBezTo>
                    <a:pt x="41" y="165"/>
                    <a:pt x="54" y="152"/>
                    <a:pt x="65" y="142"/>
                  </a:cubicBezTo>
                  <a:cubicBezTo>
                    <a:pt x="79" y="130"/>
                    <a:pt x="91" y="118"/>
                    <a:pt x="104" y="104"/>
                  </a:cubicBezTo>
                  <a:cubicBezTo>
                    <a:pt x="133" y="74"/>
                    <a:pt x="166" y="49"/>
                    <a:pt x="190" y="14"/>
                  </a:cubicBezTo>
                  <a:cubicBezTo>
                    <a:pt x="196" y="6"/>
                    <a:pt x="186" y="1"/>
                    <a:pt x="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74"/>
            <p:cNvSpPr/>
            <p:nvPr/>
          </p:nvSpPr>
          <p:spPr>
            <a:xfrm>
              <a:off x="968025" y="1643838"/>
              <a:ext cx="3150" cy="2800"/>
            </a:xfrm>
            <a:custGeom>
              <a:avLst/>
              <a:gdLst/>
              <a:ahLst/>
              <a:cxnLst/>
              <a:rect l="l" t="t" r="r" b="b"/>
              <a:pathLst>
                <a:path w="126" h="112" extrusionOk="0">
                  <a:moveTo>
                    <a:pt x="32" y="1"/>
                  </a:moveTo>
                  <a:cubicBezTo>
                    <a:pt x="28" y="1"/>
                    <a:pt x="23" y="1"/>
                    <a:pt x="17" y="3"/>
                  </a:cubicBezTo>
                  <a:cubicBezTo>
                    <a:pt x="14" y="4"/>
                    <a:pt x="9" y="5"/>
                    <a:pt x="5" y="9"/>
                  </a:cubicBezTo>
                  <a:cubicBezTo>
                    <a:pt x="4" y="10"/>
                    <a:pt x="1" y="13"/>
                    <a:pt x="1" y="17"/>
                  </a:cubicBezTo>
                  <a:cubicBezTo>
                    <a:pt x="6" y="38"/>
                    <a:pt x="25" y="54"/>
                    <a:pt x="38" y="65"/>
                  </a:cubicBezTo>
                  <a:cubicBezTo>
                    <a:pt x="54" y="80"/>
                    <a:pt x="72" y="92"/>
                    <a:pt x="87" y="109"/>
                  </a:cubicBezTo>
                  <a:cubicBezTo>
                    <a:pt x="88" y="112"/>
                    <a:pt x="94" y="112"/>
                    <a:pt x="95" y="112"/>
                  </a:cubicBezTo>
                  <a:cubicBezTo>
                    <a:pt x="100" y="112"/>
                    <a:pt x="105" y="110"/>
                    <a:pt x="110" y="107"/>
                  </a:cubicBezTo>
                  <a:cubicBezTo>
                    <a:pt x="114" y="106"/>
                    <a:pt x="125" y="101"/>
                    <a:pt x="120" y="95"/>
                  </a:cubicBezTo>
                  <a:cubicBezTo>
                    <a:pt x="107" y="77"/>
                    <a:pt x="89" y="65"/>
                    <a:pt x="73" y="51"/>
                  </a:cubicBezTo>
                  <a:cubicBezTo>
                    <a:pt x="59" y="39"/>
                    <a:pt x="42" y="25"/>
                    <a:pt x="38" y="5"/>
                  </a:cubicBezTo>
                  <a:cubicBezTo>
                    <a:pt x="37" y="3"/>
                    <a:pt x="33" y="1"/>
                    <a:pt x="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74"/>
            <p:cNvSpPr/>
            <p:nvPr/>
          </p:nvSpPr>
          <p:spPr>
            <a:xfrm>
              <a:off x="967675" y="1646013"/>
              <a:ext cx="3550" cy="3650"/>
            </a:xfrm>
            <a:custGeom>
              <a:avLst/>
              <a:gdLst/>
              <a:ahLst/>
              <a:cxnLst/>
              <a:rect l="l" t="t" r="r" b="b"/>
              <a:pathLst>
                <a:path w="142" h="146" extrusionOk="0">
                  <a:moveTo>
                    <a:pt x="132" y="0"/>
                  </a:moveTo>
                  <a:cubicBezTo>
                    <a:pt x="128" y="0"/>
                    <a:pt x="125" y="1"/>
                    <a:pt x="125" y="1"/>
                  </a:cubicBezTo>
                  <a:cubicBezTo>
                    <a:pt x="117" y="3"/>
                    <a:pt x="108" y="4"/>
                    <a:pt x="103" y="11"/>
                  </a:cubicBezTo>
                  <a:cubicBezTo>
                    <a:pt x="70" y="56"/>
                    <a:pt x="37" y="99"/>
                    <a:pt x="2" y="143"/>
                  </a:cubicBezTo>
                  <a:cubicBezTo>
                    <a:pt x="1" y="145"/>
                    <a:pt x="3" y="146"/>
                    <a:pt x="7" y="146"/>
                  </a:cubicBezTo>
                  <a:cubicBezTo>
                    <a:pt x="11" y="146"/>
                    <a:pt x="16" y="145"/>
                    <a:pt x="16" y="145"/>
                  </a:cubicBezTo>
                  <a:cubicBezTo>
                    <a:pt x="24" y="144"/>
                    <a:pt x="33" y="141"/>
                    <a:pt x="39" y="134"/>
                  </a:cubicBezTo>
                  <a:cubicBezTo>
                    <a:pt x="73" y="92"/>
                    <a:pt x="107" y="47"/>
                    <a:pt x="139" y="4"/>
                  </a:cubicBezTo>
                  <a:cubicBezTo>
                    <a:pt x="141" y="1"/>
                    <a:pt x="137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74"/>
            <p:cNvSpPr/>
            <p:nvPr/>
          </p:nvSpPr>
          <p:spPr>
            <a:xfrm>
              <a:off x="955000" y="1624288"/>
              <a:ext cx="4275" cy="2450"/>
            </a:xfrm>
            <a:custGeom>
              <a:avLst/>
              <a:gdLst/>
              <a:ahLst/>
              <a:cxnLst/>
              <a:rect l="l" t="t" r="r" b="b"/>
              <a:pathLst>
                <a:path w="171" h="98" extrusionOk="0">
                  <a:moveTo>
                    <a:pt x="153" y="0"/>
                  </a:moveTo>
                  <a:cubicBezTo>
                    <a:pt x="147" y="0"/>
                    <a:pt x="141" y="2"/>
                    <a:pt x="138" y="5"/>
                  </a:cubicBezTo>
                  <a:cubicBezTo>
                    <a:pt x="101" y="35"/>
                    <a:pt x="59" y="56"/>
                    <a:pt x="15" y="75"/>
                  </a:cubicBezTo>
                  <a:cubicBezTo>
                    <a:pt x="9" y="77"/>
                    <a:pt x="0" y="86"/>
                    <a:pt x="5" y="92"/>
                  </a:cubicBezTo>
                  <a:cubicBezTo>
                    <a:pt x="8" y="97"/>
                    <a:pt x="13" y="98"/>
                    <a:pt x="17" y="98"/>
                  </a:cubicBezTo>
                  <a:cubicBezTo>
                    <a:pt x="22" y="98"/>
                    <a:pt x="27" y="97"/>
                    <a:pt x="30" y="96"/>
                  </a:cubicBezTo>
                  <a:cubicBezTo>
                    <a:pt x="77" y="76"/>
                    <a:pt x="121" y="54"/>
                    <a:pt x="161" y="21"/>
                  </a:cubicBezTo>
                  <a:cubicBezTo>
                    <a:pt x="166" y="18"/>
                    <a:pt x="171" y="9"/>
                    <a:pt x="164" y="3"/>
                  </a:cubicBezTo>
                  <a:cubicBezTo>
                    <a:pt x="160" y="1"/>
                    <a:pt x="156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74"/>
            <p:cNvSpPr/>
            <p:nvPr/>
          </p:nvSpPr>
          <p:spPr>
            <a:xfrm>
              <a:off x="958425" y="1624513"/>
              <a:ext cx="1225" cy="4950"/>
            </a:xfrm>
            <a:custGeom>
              <a:avLst/>
              <a:gdLst/>
              <a:ahLst/>
              <a:cxnLst/>
              <a:rect l="l" t="t" r="r" b="b"/>
              <a:pathLst>
                <a:path w="49" h="198" extrusionOk="0">
                  <a:moveTo>
                    <a:pt x="29" y="1"/>
                  </a:moveTo>
                  <a:cubicBezTo>
                    <a:pt x="18" y="1"/>
                    <a:pt x="1" y="8"/>
                    <a:pt x="1" y="17"/>
                  </a:cubicBezTo>
                  <a:cubicBezTo>
                    <a:pt x="5" y="75"/>
                    <a:pt x="8" y="134"/>
                    <a:pt x="11" y="192"/>
                  </a:cubicBezTo>
                  <a:cubicBezTo>
                    <a:pt x="12" y="196"/>
                    <a:pt x="16" y="198"/>
                    <a:pt x="22" y="198"/>
                  </a:cubicBezTo>
                  <a:cubicBezTo>
                    <a:pt x="33" y="198"/>
                    <a:pt x="48" y="191"/>
                    <a:pt x="48" y="182"/>
                  </a:cubicBezTo>
                  <a:cubicBezTo>
                    <a:pt x="44" y="124"/>
                    <a:pt x="41" y="65"/>
                    <a:pt x="38" y="7"/>
                  </a:cubicBezTo>
                  <a:cubicBezTo>
                    <a:pt x="38" y="3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74"/>
            <p:cNvSpPr/>
            <p:nvPr/>
          </p:nvSpPr>
          <p:spPr>
            <a:xfrm>
              <a:off x="949100" y="1631963"/>
              <a:ext cx="4200" cy="4000"/>
            </a:xfrm>
            <a:custGeom>
              <a:avLst/>
              <a:gdLst/>
              <a:ahLst/>
              <a:cxnLst/>
              <a:rect l="l" t="t" r="r" b="b"/>
              <a:pathLst>
                <a:path w="168" h="160" extrusionOk="0">
                  <a:moveTo>
                    <a:pt x="88" y="0"/>
                  </a:moveTo>
                  <a:cubicBezTo>
                    <a:pt x="83" y="0"/>
                    <a:pt x="77" y="2"/>
                    <a:pt x="75" y="3"/>
                  </a:cubicBezTo>
                  <a:cubicBezTo>
                    <a:pt x="70" y="4"/>
                    <a:pt x="62" y="6"/>
                    <a:pt x="59" y="11"/>
                  </a:cubicBezTo>
                  <a:lnTo>
                    <a:pt x="59" y="11"/>
                  </a:lnTo>
                  <a:cubicBezTo>
                    <a:pt x="51" y="13"/>
                    <a:pt x="43" y="16"/>
                    <a:pt x="37" y="22"/>
                  </a:cubicBezTo>
                  <a:cubicBezTo>
                    <a:pt x="28" y="31"/>
                    <a:pt x="22" y="44"/>
                    <a:pt x="17" y="56"/>
                  </a:cubicBezTo>
                  <a:cubicBezTo>
                    <a:pt x="10" y="69"/>
                    <a:pt x="5" y="84"/>
                    <a:pt x="1" y="97"/>
                  </a:cubicBezTo>
                  <a:cubicBezTo>
                    <a:pt x="1" y="100"/>
                    <a:pt x="4" y="101"/>
                    <a:pt x="8" y="101"/>
                  </a:cubicBezTo>
                  <a:cubicBezTo>
                    <a:pt x="11" y="101"/>
                    <a:pt x="14" y="101"/>
                    <a:pt x="16" y="100"/>
                  </a:cubicBezTo>
                  <a:cubicBezTo>
                    <a:pt x="21" y="98"/>
                    <a:pt x="24" y="97"/>
                    <a:pt x="29" y="95"/>
                  </a:cubicBezTo>
                  <a:cubicBezTo>
                    <a:pt x="32" y="91"/>
                    <a:pt x="37" y="90"/>
                    <a:pt x="37" y="87"/>
                  </a:cubicBezTo>
                  <a:cubicBezTo>
                    <a:pt x="41" y="70"/>
                    <a:pt x="48" y="54"/>
                    <a:pt x="56" y="39"/>
                  </a:cubicBezTo>
                  <a:lnTo>
                    <a:pt x="56" y="39"/>
                  </a:lnTo>
                  <a:cubicBezTo>
                    <a:pt x="56" y="40"/>
                    <a:pt x="56" y="40"/>
                    <a:pt x="57" y="41"/>
                  </a:cubicBezTo>
                  <a:lnTo>
                    <a:pt x="57" y="41"/>
                  </a:lnTo>
                  <a:cubicBezTo>
                    <a:pt x="55" y="80"/>
                    <a:pt x="58" y="118"/>
                    <a:pt x="58" y="157"/>
                  </a:cubicBezTo>
                  <a:cubicBezTo>
                    <a:pt x="58" y="158"/>
                    <a:pt x="61" y="159"/>
                    <a:pt x="65" y="159"/>
                  </a:cubicBezTo>
                  <a:cubicBezTo>
                    <a:pt x="75" y="159"/>
                    <a:pt x="95" y="154"/>
                    <a:pt x="95" y="147"/>
                  </a:cubicBezTo>
                  <a:cubicBezTo>
                    <a:pt x="95" y="119"/>
                    <a:pt x="98" y="93"/>
                    <a:pt x="96" y="66"/>
                  </a:cubicBezTo>
                  <a:cubicBezTo>
                    <a:pt x="96" y="66"/>
                    <a:pt x="96" y="65"/>
                    <a:pt x="96" y="65"/>
                  </a:cubicBezTo>
                  <a:lnTo>
                    <a:pt x="96" y="65"/>
                  </a:lnTo>
                  <a:cubicBezTo>
                    <a:pt x="97" y="65"/>
                    <a:pt x="98" y="66"/>
                    <a:pt x="98" y="66"/>
                  </a:cubicBezTo>
                  <a:cubicBezTo>
                    <a:pt x="104" y="69"/>
                    <a:pt x="109" y="70"/>
                    <a:pt x="116" y="70"/>
                  </a:cubicBezTo>
                  <a:cubicBezTo>
                    <a:pt x="125" y="70"/>
                    <a:pt x="135" y="67"/>
                    <a:pt x="143" y="62"/>
                  </a:cubicBezTo>
                  <a:cubicBezTo>
                    <a:pt x="157" y="55"/>
                    <a:pt x="163" y="41"/>
                    <a:pt x="167" y="26"/>
                  </a:cubicBezTo>
                  <a:cubicBezTo>
                    <a:pt x="167" y="23"/>
                    <a:pt x="165" y="22"/>
                    <a:pt x="162" y="22"/>
                  </a:cubicBezTo>
                  <a:cubicBezTo>
                    <a:pt x="158" y="22"/>
                    <a:pt x="154" y="23"/>
                    <a:pt x="152" y="23"/>
                  </a:cubicBezTo>
                  <a:cubicBezTo>
                    <a:pt x="147" y="25"/>
                    <a:pt x="143" y="26"/>
                    <a:pt x="138" y="29"/>
                  </a:cubicBezTo>
                  <a:cubicBezTo>
                    <a:pt x="136" y="30"/>
                    <a:pt x="131" y="31"/>
                    <a:pt x="131" y="35"/>
                  </a:cubicBezTo>
                  <a:cubicBezTo>
                    <a:pt x="130" y="40"/>
                    <a:pt x="128" y="45"/>
                    <a:pt x="127" y="50"/>
                  </a:cubicBezTo>
                  <a:lnTo>
                    <a:pt x="127" y="50"/>
                  </a:lnTo>
                  <a:cubicBezTo>
                    <a:pt x="126" y="49"/>
                    <a:pt x="125" y="49"/>
                    <a:pt x="124" y="48"/>
                  </a:cubicBezTo>
                  <a:cubicBezTo>
                    <a:pt x="111" y="36"/>
                    <a:pt x="101" y="21"/>
                    <a:pt x="95" y="5"/>
                  </a:cubicBezTo>
                  <a:lnTo>
                    <a:pt x="95" y="5"/>
                  </a:lnTo>
                  <a:cubicBezTo>
                    <a:pt x="95" y="4"/>
                    <a:pt x="95" y="3"/>
                    <a:pt x="95" y="2"/>
                  </a:cubicBezTo>
                  <a:lnTo>
                    <a:pt x="95" y="2"/>
                  </a:lnTo>
                  <a:cubicBezTo>
                    <a:pt x="95" y="2"/>
                    <a:pt x="94" y="2"/>
                    <a:pt x="94" y="2"/>
                  </a:cubicBezTo>
                  <a:lnTo>
                    <a:pt x="94" y="2"/>
                  </a:lnTo>
                  <a:cubicBezTo>
                    <a:pt x="93" y="1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74"/>
            <p:cNvSpPr/>
            <p:nvPr/>
          </p:nvSpPr>
          <p:spPr>
            <a:xfrm>
              <a:off x="968650" y="1385788"/>
              <a:ext cx="89450" cy="62400"/>
            </a:xfrm>
            <a:custGeom>
              <a:avLst/>
              <a:gdLst/>
              <a:ahLst/>
              <a:cxnLst/>
              <a:rect l="l" t="t" r="r" b="b"/>
              <a:pathLst>
                <a:path w="3578" h="2496" extrusionOk="0">
                  <a:moveTo>
                    <a:pt x="2558" y="437"/>
                  </a:moveTo>
                  <a:cubicBezTo>
                    <a:pt x="2882" y="33"/>
                    <a:pt x="3455" y="188"/>
                    <a:pt x="3519" y="744"/>
                  </a:cubicBezTo>
                  <a:cubicBezTo>
                    <a:pt x="3577" y="1251"/>
                    <a:pt x="3210" y="2058"/>
                    <a:pt x="2951" y="2249"/>
                  </a:cubicBezTo>
                  <a:cubicBezTo>
                    <a:pt x="2705" y="2429"/>
                    <a:pt x="2413" y="2299"/>
                    <a:pt x="2404" y="1943"/>
                  </a:cubicBezTo>
                  <a:cubicBezTo>
                    <a:pt x="2358" y="2135"/>
                    <a:pt x="2246" y="2417"/>
                    <a:pt x="2033" y="2424"/>
                  </a:cubicBezTo>
                  <a:cubicBezTo>
                    <a:pt x="1877" y="2429"/>
                    <a:pt x="1780" y="2263"/>
                    <a:pt x="1728" y="2075"/>
                  </a:cubicBezTo>
                  <a:cubicBezTo>
                    <a:pt x="1711" y="2222"/>
                    <a:pt x="1662" y="2385"/>
                    <a:pt x="1531" y="2424"/>
                  </a:cubicBezTo>
                  <a:cubicBezTo>
                    <a:pt x="1291" y="2495"/>
                    <a:pt x="1099" y="2234"/>
                    <a:pt x="1051" y="2031"/>
                  </a:cubicBezTo>
                  <a:cubicBezTo>
                    <a:pt x="1030" y="2150"/>
                    <a:pt x="970" y="2266"/>
                    <a:pt x="855" y="2293"/>
                  </a:cubicBezTo>
                  <a:cubicBezTo>
                    <a:pt x="641" y="2344"/>
                    <a:pt x="392" y="2052"/>
                    <a:pt x="244" y="1770"/>
                  </a:cubicBezTo>
                  <a:cubicBezTo>
                    <a:pt x="99" y="1492"/>
                    <a:pt x="1" y="1157"/>
                    <a:pt x="3" y="897"/>
                  </a:cubicBezTo>
                  <a:cubicBezTo>
                    <a:pt x="8" y="446"/>
                    <a:pt x="384" y="234"/>
                    <a:pt x="756" y="489"/>
                  </a:cubicBezTo>
                  <a:cubicBezTo>
                    <a:pt x="828" y="322"/>
                    <a:pt x="855" y="226"/>
                    <a:pt x="985" y="176"/>
                  </a:cubicBezTo>
                  <a:cubicBezTo>
                    <a:pt x="1247" y="81"/>
                    <a:pt x="1480" y="323"/>
                    <a:pt x="1578" y="533"/>
                  </a:cubicBezTo>
                  <a:cubicBezTo>
                    <a:pt x="1697" y="250"/>
                    <a:pt x="1979" y="1"/>
                    <a:pt x="2316" y="133"/>
                  </a:cubicBezTo>
                  <a:cubicBezTo>
                    <a:pt x="2425" y="174"/>
                    <a:pt x="2502" y="310"/>
                    <a:pt x="2558" y="437"/>
                  </a:cubicBezTo>
                  <a:close/>
                </a:path>
              </a:pathLst>
            </a:custGeom>
            <a:solidFill>
              <a:srgbClr val="E09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74"/>
            <p:cNvSpPr/>
            <p:nvPr/>
          </p:nvSpPr>
          <p:spPr>
            <a:xfrm>
              <a:off x="1054300" y="1396188"/>
              <a:ext cx="32950" cy="17900"/>
            </a:xfrm>
            <a:custGeom>
              <a:avLst/>
              <a:gdLst/>
              <a:ahLst/>
              <a:cxnLst/>
              <a:rect l="l" t="t" r="r" b="b"/>
              <a:pathLst>
                <a:path w="1318" h="716" extrusionOk="0">
                  <a:moveTo>
                    <a:pt x="957" y="0"/>
                  </a:moveTo>
                  <a:cubicBezTo>
                    <a:pt x="638" y="0"/>
                    <a:pt x="211" y="404"/>
                    <a:pt x="1" y="716"/>
                  </a:cubicBezTo>
                  <a:lnTo>
                    <a:pt x="1216" y="716"/>
                  </a:lnTo>
                  <a:cubicBezTo>
                    <a:pt x="1283" y="531"/>
                    <a:pt x="1318" y="273"/>
                    <a:pt x="1211" y="129"/>
                  </a:cubicBezTo>
                  <a:cubicBezTo>
                    <a:pt x="1143" y="38"/>
                    <a:pt x="1055" y="0"/>
                    <a:pt x="957" y="0"/>
                  </a:cubicBezTo>
                  <a:close/>
                </a:path>
              </a:pathLst>
            </a:custGeom>
            <a:solidFill>
              <a:srgbClr val="E09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74"/>
            <p:cNvSpPr/>
            <p:nvPr/>
          </p:nvSpPr>
          <p:spPr>
            <a:xfrm>
              <a:off x="1003425" y="1393388"/>
              <a:ext cx="9375" cy="47150"/>
            </a:xfrm>
            <a:custGeom>
              <a:avLst/>
              <a:gdLst/>
              <a:ahLst/>
              <a:cxnLst/>
              <a:rect l="l" t="t" r="r" b="b"/>
              <a:pathLst>
                <a:path w="375" h="1886" extrusionOk="0">
                  <a:moveTo>
                    <a:pt x="325" y="1"/>
                  </a:moveTo>
                  <a:cubicBezTo>
                    <a:pt x="234" y="169"/>
                    <a:pt x="195" y="497"/>
                    <a:pt x="183" y="821"/>
                  </a:cubicBezTo>
                  <a:cubicBezTo>
                    <a:pt x="168" y="1238"/>
                    <a:pt x="323" y="1695"/>
                    <a:pt x="375" y="1886"/>
                  </a:cubicBezTo>
                  <a:cubicBezTo>
                    <a:pt x="1" y="1385"/>
                    <a:pt x="8" y="298"/>
                    <a:pt x="325" y="1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74"/>
            <p:cNvSpPr/>
            <p:nvPr/>
          </p:nvSpPr>
          <p:spPr>
            <a:xfrm>
              <a:off x="1026925" y="1393838"/>
              <a:ext cx="8550" cy="45300"/>
            </a:xfrm>
            <a:custGeom>
              <a:avLst/>
              <a:gdLst/>
              <a:ahLst/>
              <a:cxnLst/>
              <a:rect l="l" t="t" r="r" b="b"/>
              <a:pathLst>
                <a:path w="342" h="1812" extrusionOk="0">
                  <a:moveTo>
                    <a:pt x="109" y="1812"/>
                  </a:moveTo>
                  <a:cubicBezTo>
                    <a:pt x="18" y="1641"/>
                    <a:pt x="1" y="1211"/>
                    <a:pt x="25" y="925"/>
                  </a:cubicBezTo>
                  <a:cubicBezTo>
                    <a:pt x="58" y="513"/>
                    <a:pt x="130" y="121"/>
                    <a:pt x="341" y="0"/>
                  </a:cubicBezTo>
                  <a:cubicBezTo>
                    <a:pt x="156" y="366"/>
                    <a:pt x="47" y="1108"/>
                    <a:pt x="109" y="1812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74"/>
            <p:cNvSpPr/>
            <p:nvPr/>
          </p:nvSpPr>
          <p:spPr>
            <a:xfrm>
              <a:off x="982925" y="1392513"/>
              <a:ext cx="12850" cy="46625"/>
            </a:xfrm>
            <a:custGeom>
              <a:avLst/>
              <a:gdLst/>
              <a:ahLst/>
              <a:cxnLst/>
              <a:rect l="l" t="t" r="r" b="b"/>
              <a:pathLst>
                <a:path w="514" h="1865" extrusionOk="0">
                  <a:moveTo>
                    <a:pt x="294" y="1"/>
                  </a:moveTo>
                  <a:cubicBezTo>
                    <a:pt x="65" y="932"/>
                    <a:pt x="408" y="1507"/>
                    <a:pt x="513" y="1865"/>
                  </a:cubicBezTo>
                  <a:cubicBezTo>
                    <a:pt x="118" y="1377"/>
                    <a:pt x="0" y="369"/>
                    <a:pt x="294" y="1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74"/>
            <p:cNvSpPr/>
            <p:nvPr/>
          </p:nvSpPr>
          <p:spPr>
            <a:xfrm>
              <a:off x="1063400" y="1638488"/>
              <a:ext cx="163300" cy="226025"/>
            </a:xfrm>
            <a:custGeom>
              <a:avLst/>
              <a:gdLst/>
              <a:ahLst/>
              <a:cxnLst/>
              <a:rect l="l" t="t" r="r" b="b"/>
              <a:pathLst>
                <a:path w="6532" h="9041" extrusionOk="0">
                  <a:moveTo>
                    <a:pt x="6457" y="9040"/>
                  </a:moveTo>
                  <a:cubicBezTo>
                    <a:pt x="4844" y="8980"/>
                    <a:pt x="4139" y="8754"/>
                    <a:pt x="3076" y="7183"/>
                  </a:cubicBezTo>
                  <a:cubicBezTo>
                    <a:pt x="2998" y="7069"/>
                    <a:pt x="2862" y="6880"/>
                    <a:pt x="2742" y="6741"/>
                  </a:cubicBezTo>
                  <a:cubicBezTo>
                    <a:pt x="2041" y="7115"/>
                    <a:pt x="1378" y="6517"/>
                    <a:pt x="997" y="6102"/>
                  </a:cubicBezTo>
                  <a:cubicBezTo>
                    <a:pt x="741" y="5823"/>
                    <a:pt x="407" y="5576"/>
                    <a:pt x="387" y="5187"/>
                  </a:cubicBezTo>
                  <a:cubicBezTo>
                    <a:pt x="361" y="4660"/>
                    <a:pt x="693" y="4438"/>
                    <a:pt x="693" y="4438"/>
                  </a:cubicBezTo>
                  <a:cubicBezTo>
                    <a:pt x="698" y="4384"/>
                    <a:pt x="433" y="4072"/>
                    <a:pt x="415" y="3912"/>
                  </a:cubicBezTo>
                  <a:cubicBezTo>
                    <a:pt x="386" y="3626"/>
                    <a:pt x="465" y="3536"/>
                    <a:pt x="610" y="3359"/>
                  </a:cubicBezTo>
                  <a:cubicBezTo>
                    <a:pt x="298" y="2937"/>
                    <a:pt x="575" y="2294"/>
                    <a:pt x="998" y="2194"/>
                  </a:cubicBezTo>
                  <a:cubicBezTo>
                    <a:pt x="588" y="1633"/>
                    <a:pt x="21" y="1231"/>
                    <a:pt x="0" y="281"/>
                  </a:cubicBezTo>
                  <a:cubicBezTo>
                    <a:pt x="118" y="1"/>
                    <a:pt x="518" y="80"/>
                    <a:pt x="777" y="225"/>
                  </a:cubicBezTo>
                  <a:cubicBezTo>
                    <a:pt x="1132" y="425"/>
                    <a:pt x="1464" y="859"/>
                    <a:pt x="1830" y="1196"/>
                  </a:cubicBezTo>
                  <a:cubicBezTo>
                    <a:pt x="2180" y="1519"/>
                    <a:pt x="2555" y="1855"/>
                    <a:pt x="2910" y="2111"/>
                  </a:cubicBezTo>
                  <a:cubicBezTo>
                    <a:pt x="3688" y="2670"/>
                    <a:pt x="4561" y="3084"/>
                    <a:pt x="5238" y="3774"/>
                  </a:cubicBezTo>
                  <a:cubicBezTo>
                    <a:pt x="5669" y="4214"/>
                    <a:pt x="5971" y="4859"/>
                    <a:pt x="6153" y="5519"/>
                  </a:cubicBezTo>
                  <a:cubicBezTo>
                    <a:pt x="6442" y="6568"/>
                    <a:pt x="6532" y="7723"/>
                    <a:pt x="6457" y="9040"/>
                  </a:cubicBezTo>
                  <a:close/>
                </a:path>
              </a:pathLst>
            </a:custGeom>
            <a:solidFill>
              <a:srgbClr val="E09C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74"/>
            <p:cNvSpPr/>
            <p:nvPr/>
          </p:nvSpPr>
          <p:spPr>
            <a:xfrm>
              <a:off x="1060525" y="1642113"/>
              <a:ext cx="68000" cy="65125"/>
            </a:xfrm>
            <a:custGeom>
              <a:avLst/>
              <a:gdLst/>
              <a:ahLst/>
              <a:cxnLst/>
              <a:rect l="l" t="t" r="r" b="b"/>
              <a:pathLst>
                <a:path w="2720" h="2605" extrusionOk="0">
                  <a:moveTo>
                    <a:pt x="228" y="0"/>
                  </a:moveTo>
                  <a:cubicBezTo>
                    <a:pt x="394" y="648"/>
                    <a:pt x="843" y="1134"/>
                    <a:pt x="1279" y="1521"/>
                  </a:cubicBezTo>
                  <a:cubicBezTo>
                    <a:pt x="1718" y="1910"/>
                    <a:pt x="2194" y="2277"/>
                    <a:pt x="2720" y="2574"/>
                  </a:cubicBezTo>
                  <a:cubicBezTo>
                    <a:pt x="2715" y="2605"/>
                    <a:pt x="1647" y="1956"/>
                    <a:pt x="1113" y="2048"/>
                  </a:cubicBezTo>
                  <a:cubicBezTo>
                    <a:pt x="783" y="1727"/>
                    <a:pt x="310" y="1182"/>
                    <a:pt x="142" y="662"/>
                  </a:cubicBezTo>
                  <a:cubicBezTo>
                    <a:pt x="96" y="518"/>
                    <a:pt x="0" y="99"/>
                    <a:pt x="228" y="0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74"/>
            <p:cNvSpPr/>
            <p:nvPr/>
          </p:nvSpPr>
          <p:spPr>
            <a:xfrm>
              <a:off x="1074925" y="1710513"/>
              <a:ext cx="46700" cy="20900"/>
            </a:xfrm>
            <a:custGeom>
              <a:avLst/>
              <a:gdLst/>
              <a:ahLst/>
              <a:cxnLst/>
              <a:rect l="l" t="t" r="r" b="b"/>
              <a:pathLst>
                <a:path w="1868" h="836" extrusionOk="0">
                  <a:moveTo>
                    <a:pt x="148" y="477"/>
                  </a:moveTo>
                  <a:cubicBezTo>
                    <a:pt x="56" y="394"/>
                    <a:pt x="1" y="210"/>
                    <a:pt x="14" y="60"/>
                  </a:cubicBezTo>
                  <a:cubicBezTo>
                    <a:pt x="845" y="0"/>
                    <a:pt x="1417" y="538"/>
                    <a:pt x="1867" y="836"/>
                  </a:cubicBezTo>
                  <a:cubicBezTo>
                    <a:pt x="1528" y="752"/>
                    <a:pt x="745" y="195"/>
                    <a:pt x="148" y="477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74"/>
            <p:cNvSpPr/>
            <p:nvPr/>
          </p:nvSpPr>
          <p:spPr>
            <a:xfrm>
              <a:off x="1075975" y="1733013"/>
              <a:ext cx="47700" cy="22700"/>
            </a:xfrm>
            <a:custGeom>
              <a:avLst/>
              <a:gdLst/>
              <a:ahLst/>
              <a:cxnLst/>
              <a:rect l="l" t="t" r="r" b="b"/>
              <a:pathLst>
                <a:path w="1908" h="908" extrusionOk="0">
                  <a:moveTo>
                    <a:pt x="189" y="658"/>
                  </a:moveTo>
                  <a:cubicBezTo>
                    <a:pt x="123" y="558"/>
                    <a:pt x="44" y="434"/>
                    <a:pt x="0" y="344"/>
                  </a:cubicBezTo>
                  <a:cubicBezTo>
                    <a:pt x="765" y="1"/>
                    <a:pt x="1521" y="513"/>
                    <a:pt x="1907" y="908"/>
                  </a:cubicBezTo>
                  <a:cubicBezTo>
                    <a:pt x="1562" y="708"/>
                    <a:pt x="760" y="299"/>
                    <a:pt x="189" y="658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74"/>
            <p:cNvSpPr/>
            <p:nvPr/>
          </p:nvSpPr>
          <p:spPr>
            <a:xfrm>
              <a:off x="1102825" y="1777913"/>
              <a:ext cx="29150" cy="29150"/>
            </a:xfrm>
            <a:custGeom>
              <a:avLst/>
              <a:gdLst/>
              <a:ahLst/>
              <a:cxnLst/>
              <a:rect l="l" t="t" r="r" b="b"/>
              <a:pathLst>
                <a:path w="1166" h="1166" extrusionOk="0">
                  <a:moveTo>
                    <a:pt x="1" y="1"/>
                  </a:moveTo>
                  <a:cubicBezTo>
                    <a:pt x="1" y="1"/>
                    <a:pt x="831" y="840"/>
                    <a:pt x="1165" y="1165"/>
                  </a:cubicBezTo>
                  <a:cubicBezTo>
                    <a:pt x="545" y="1119"/>
                    <a:pt x="106" y="651"/>
                    <a:pt x="1" y="1"/>
                  </a:cubicBezTo>
                  <a:close/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74"/>
            <p:cNvSpPr/>
            <p:nvPr/>
          </p:nvSpPr>
          <p:spPr>
            <a:xfrm>
              <a:off x="1157050" y="1742388"/>
              <a:ext cx="45950" cy="106400"/>
            </a:xfrm>
            <a:custGeom>
              <a:avLst/>
              <a:gdLst/>
              <a:ahLst/>
              <a:cxnLst/>
              <a:rect l="l" t="t" r="r" b="b"/>
              <a:pathLst>
                <a:path w="1838" h="4256" extrusionOk="0">
                  <a:moveTo>
                    <a:pt x="398" y="4255"/>
                  </a:moveTo>
                  <a:cubicBezTo>
                    <a:pt x="0" y="1459"/>
                    <a:pt x="1838" y="1"/>
                    <a:pt x="1838" y="1"/>
                  </a:cubicBezTo>
                </a:path>
              </a:pathLst>
            </a:custGeom>
            <a:solidFill>
              <a:srgbClr val="A36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74"/>
            <p:cNvSpPr/>
            <p:nvPr/>
          </p:nvSpPr>
          <p:spPr>
            <a:xfrm>
              <a:off x="1164825" y="1544213"/>
              <a:ext cx="453450" cy="437125"/>
            </a:xfrm>
            <a:custGeom>
              <a:avLst/>
              <a:gdLst/>
              <a:ahLst/>
              <a:cxnLst/>
              <a:rect l="l" t="t" r="r" b="b"/>
              <a:pathLst>
                <a:path w="18138" h="17485" extrusionOk="0">
                  <a:moveTo>
                    <a:pt x="1" y="12446"/>
                  </a:moveTo>
                  <a:cubicBezTo>
                    <a:pt x="491" y="10920"/>
                    <a:pt x="982" y="9399"/>
                    <a:pt x="1526" y="7928"/>
                  </a:cubicBezTo>
                  <a:cubicBezTo>
                    <a:pt x="4456" y="8905"/>
                    <a:pt x="7573" y="9697"/>
                    <a:pt x="10478" y="10700"/>
                  </a:cubicBezTo>
                  <a:cubicBezTo>
                    <a:pt x="10656" y="10293"/>
                    <a:pt x="10702" y="9827"/>
                    <a:pt x="10811" y="9370"/>
                  </a:cubicBezTo>
                  <a:cubicBezTo>
                    <a:pt x="11116" y="8079"/>
                    <a:pt x="11434" y="6773"/>
                    <a:pt x="11753" y="5377"/>
                  </a:cubicBezTo>
                  <a:cubicBezTo>
                    <a:pt x="12142" y="3672"/>
                    <a:pt x="12427" y="1578"/>
                    <a:pt x="13554" y="637"/>
                  </a:cubicBezTo>
                  <a:cubicBezTo>
                    <a:pt x="13855" y="387"/>
                    <a:pt x="14347" y="154"/>
                    <a:pt x="14828" y="111"/>
                  </a:cubicBezTo>
                  <a:cubicBezTo>
                    <a:pt x="16080" y="1"/>
                    <a:pt x="17152" y="719"/>
                    <a:pt x="17572" y="1552"/>
                  </a:cubicBezTo>
                  <a:cubicBezTo>
                    <a:pt x="18138" y="2675"/>
                    <a:pt x="17651" y="4798"/>
                    <a:pt x="17434" y="5904"/>
                  </a:cubicBezTo>
                  <a:cubicBezTo>
                    <a:pt x="17189" y="7148"/>
                    <a:pt x="16966" y="8068"/>
                    <a:pt x="16657" y="9341"/>
                  </a:cubicBezTo>
                  <a:cubicBezTo>
                    <a:pt x="16378" y="10500"/>
                    <a:pt x="16108" y="11613"/>
                    <a:pt x="15826" y="12777"/>
                  </a:cubicBezTo>
                  <a:cubicBezTo>
                    <a:pt x="15694" y="13325"/>
                    <a:pt x="15583" y="13942"/>
                    <a:pt x="15438" y="14525"/>
                  </a:cubicBezTo>
                  <a:cubicBezTo>
                    <a:pt x="15166" y="15612"/>
                    <a:pt x="14895" y="16548"/>
                    <a:pt x="14025" y="16963"/>
                  </a:cubicBezTo>
                  <a:cubicBezTo>
                    <a:pt x="12931" y="17485"/>
                    <a:pt x="11377" y="17001"/>
                    <a:pt x="10200" y="16603"/>
                  </a:cubicBezTo>
                  <a:cubicBezTo>
                    <a:pt x="8950" y="16181"/>
                    <a:pt x="7780" y="15720"/>
                    <a:pt x="6708" y="15301"/>
                  </a:cubicBezTo>
                  <a:cubicBezTo>
                    <a:pt x="4315" y="14365"/>
                    <a:pt x="2164" y="13534"/>
                    <a:pt x="1" y="124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74"/>
            <p:cNvSpPr/>
            <p:nvPr/>
          </p:nvSpPr>
          <p:spPr>
            <a:xfrm>
              <a:off x="1426800" y="1791263"/>
              <a:ext cx="49225" cy="37075"/>
            </a:xfrm>
            <a:custGeom>
              <a:avLst/>
              <a:gdLst/>
              <a:ahLst/>
              <a:cxnLst/>
              <a:rect l="l" t="t" r="r" b="b"/>
              <a:pathLst>
                <a:path w="1969" h="1483" extrusionOk="0">
                  <a:moveTo>
                    <a:pt x="226" y="1"/>
                  </a:moveTo>
                  <a:cubicBezTo>
                    <a:pt x="994" y="269"/>
                    <a:pt x="1567" y="819"/>
                    <a:pt x="1968" y="1482"/>
                  </a:cubicBezTo>
                  <a:cubicBezTo>
                    <a:pt x="1316" y="1258"/>
                    <a:pt x="679" y="1017"/>
                    <a:pt x="1" y="818"/>
                  </a:cubicBezTo>
                  <a:close/>
                </a:path>
              </a:pathLst>
            </a:custGeom>
            <a:solidFill>
              <a:srgbClr val="000000">
                <a:alpha val="15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74"/>
            <p:cNvSpPr/>
            <p:nvPr/>
          </p:nvSpPr>
          <p:spPr>
            <a:xfrm>
              <a:off x="1202975" y="1657863"/>
              <a:ext cx="404000" cy="319225"/>
            </a:xfrm>
            <a:custGeom>
              <a:avLst/>
              <a:gdLst/>
              <a:ahLst/>
              <a:cxnLst/>
              <a:rect l="l" t="t" r="r" b="b"/>
              <a:pathLst>
                <a:path w="16160" h="12769" extrusionOk="0">
                  <a:moveTo>
                    <a:pt x="1" y="8620"/>
                  </a:moveTo>
                  <a:cubicBezTo>
                    <a:pt x="1419" y="9147"/>
                    <a:pt x="2471" y="9570"/>
                    <a:pt x="3799" y="9980"/>
                  </a:cubicBezTo>
                  <a:cubicBezTo>
                    <a:pt x="5100" y="10380"/>
                    <a:pt x="6528" y="10839"/>
                    <a:pt x="8149" y="10839"/>
                  </a:cubicBezTo>
                  <a:cubicBezTo>
                    <a:pt x="11357" y="10839"/>
                    <a:pt x="12742" y="9246"/>
                    <a:pt x="13775" y="7041"/>
                  </a:cubicBezTo>
                  <a:cubicBezTo>
                    <a:pt x="14276" y="5974"/>
                    <a:pt x="14655" y="4780"/>
                    <a:pt x="15051" y="3604"/>
                  </a:cubicBezTo>
                  <a:cubicBezTo>
                    <a:pt x="15451" y="2411"/>
                    <a:pt x="15798" y="1187"/>
                    <a:pt x="16159" y="1"/>
                  </a:cubicBezTo>
                  <a:cubicBezTo>
                    <a:pt x="15968" y="1080"/>
                    <a:pt x="14717" y="7958"/>
                    <a:pt x="13526" y="11337"/>
                  </a:cubicBezTo>
                  <a:cubicBezTo>
                    <a:pt x="13395" y="11708"/>
                    <a:pt x="12988" y="12144"/>
                    <a:pt x="12694" y="12334"/>
                  </a:cubicBezTo>
                  <a:cubicBezTo>
                    <a:pt x="12233" y="12634"/>
                    <a:pt x="11464" y="12768"/>
                    <a:pt x="10699" y="12640"/>
                  </a:cubicBezTo>
                  <a:cubicBezTo>
                    <a:pt x="10227" y="12559"/>
                    <a:pt x="9732" y="12371"/>
                    <a:pt x="9257" y="12225"/>
                  </a:cubicBezTo>
                  <a:cubicBezTo>
                    <a:pt x="8313" y="11932"/>
                    <a:pt x="3014" y="10027"/>
                    <a:pt x="1" y="8620"/>
                  </a:cubicBezTo>
                  <a:close/>
                </a:path>
              </a:pathLst>
            </a:custGeom>
            <a:solidFill>
              <a:srgbClr val="000000">
                <a:alpha val="15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74"/>
            <p:cNvSpPr/>
            <p:nvPr/>
          </p:nvSpPr>
          <p:spPr>
            <a:xfrm>
              <a:off x="1205150" y="1519088"/>
              <a:ext cx="131900" cy="56625"/>
            </a:xfrm>
            <a:custGeom>
              <a:avLst/>
              <a:gdLst/>
              <a:ahLst/>
              <a:cxnLst/>
              <a:rect l="l" t="t" r="r" b="b"/>
              <a:pathLst>
                <a:path w="5276" h="2265" extrusionOk="0">
                  <a:moveTo>
                    <a:pt x="4327" y="0"/>
                  </a:moveTo>
                  <a:cubicBezTo>
                    <a:pt x="3838" y="0"/>
                    <a:pt x="3231" y="76"/>
                    <a:pt x="2681" y="363"/>
                  </a:cubicBezTo>
                  <a:cubicBezTo>
                    <a:pt x="1594" y="930"/>
                    <a:pt x="15" y="2198"/>
                    <a:pt x="1" y="2210"/>
                  </a:cubicBezTo>
                  <a:lnTo>
                    <a:pt x="43" y="2264"/>
                  </a:lnTo>
                  <a:cubicBezTo>
                    <a:pt x="59" y="2251"/>
                    <a:pt x="1632" y="987"/>
                    <a:pt x="2713" y="423"/>
                  </a:cubicBezTo>
                  <a:cubicBezTo>
                    <a:pt x="3248" y="144"/>
                    <a:pt x="3864" y="69"/>
                    <a:pt x="4357" y="69"/>
                  </a:cubicBezTo>
                  <a:cubicBezTo>
                    <a:pt x="4822" y="69"/>
                    <a:pt x="5179" y="136"/>
                    <a:pt x="5254" y="161"/>
                  </a:cubicBezTo>
                  <a:lnTo>
                    <a:pt x="5276" y="97"/>
                  </a:lnTo>
                  <a:cubicBezTo>
                    <a:pt x="5269" y="95"/>
                    <a:pt x="4871" y="0"/>
                    <a:pt x="4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74"/>
            <p:cNvSpPr/>
            <p:nvPr/>
          </p:nvSpPr>
          <p:spPr>
            <a:xfrm>
              <a:off x="1400700" y="1531363"/>
              <a:ext cx="70525" cy="39050"/>
            </a:xfrm>
            <a:custGeom>
              <a:avLst/>
              <a:gdLst/>
              <a:ahLst/>
              <a:cxnLst/>
              <a:rect l="l" t="t" r="r" b="b"/>
              <a:pathLst>
                <a:path w="2821" h="1562" extrusionOk="0">
                  <a:moveTo>
                    <a:pt x="2759" y="0"/>
                  </a:moveTo>
                  <a:cubicBezTo>
                    <a:pt x="2189" y="1247"/>
                    <a:pt x="1338" y="1502"/>
                    <a:pt x="736" y="1502"/>
                  </a:cubicBezTo>
                  <a:cubicBezTo>
                    <a:pt x="342" y="1502"/>
                    <a:pt x="55" y="1392"/>
                    <a:pt x="26" y="1381"/>
                  </a:cubicBezTo>
                  <a:lnTo>
                    <a:pt x="0" y="1444"/>
                  </a:lnTo>
                  <a:cubicBezTo>
                    <a:pt x="7" y="1446"/>
                    <a:pt x="305" y="1561"/>
                    <a:pt x="721" y="1561"/>
                  </a:cubicBezTo>
                  <a:cubicBezTo>
                    <a:pt x="1346" y="1561"/>
                    <a:pt x="2238" y="1303"/>
                    <a:pt x="2821" y="29"/>
                  </a:cubicBezTo>
                  <a:lnTo>
                    <a:pt x="27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74"/>
            <p:cNvSpPr/>
            <p:nvPr/>
          </p:nvSpPr>
          <p:spPr>
            <a:xfrm>
              <a:off x="1283850" y="1588388"/>
              <a:ext cx="16500" cy="161875"/>
            </a:xfrm>
            <a:custGeom>
              <a:avLst/>
              <a:gdLst/>
              <a:ahLst/>
              <a:cxnLst/>
              <a:rect l="l" t="t" r="r" b="b"/>
              <a:pathLst>
                <a:path w="660" h="6475" extrusionOk="0">
                  <a:moveTo>
                    <a:pt x="69" y="1"/>
                  </a:moveTo>
                  <a:lnTo>
                    <a:pt x="1" y="3"/>
                  </a:lnTo>
                  <a:cubicBezTo>
                    <a:pt x="2" y="52"/>
                    <a:pt x="225" y="4907"/>
                    <a:pt x="593" y="6474"/>
                  </a:cubicBezTo>
                  <a:lnTo>
                    <a:pt x="660" y="6459"/>
                  </a:lnTo>
                  <a:cubicBezTo>
                    <a:pt x="295" y="4898"/>
                    <a:pt x="71" y="49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74"/>
            <p:cNvSpPr/>
            <p:nvPr/>
          </p:nvSpPr>
          <p:spPr>
            <a:xfrm>
              <a:off x="1285000" y="1595738"/>
              <a:ext cx="9650" cy="14175"/>
            </a:xfrm>
            <a:custGeom>
              <a:avLst/>
              <a:gdLst/>
              <a:ahLst/>
              <a:cxnLst/>
              <a:rect l="l" t="t" r="r" b="b"/>
              <a:pathLst>
                <a:path w="386" h="567" extrusionOk="0">
                  <a:moveTo>
                    <a:pt x="327" y="1"/>
                  </a:moveTo>
                  <a:lnTo>
                    <a:pt x="0" y="531"/>
                  </a:lnTo>
                  <a:lnTo>
                    <a:pt x="59" y="567"/>
                  </a:lnTo>
                  <a:lnTo>
                    <a:pt x="385" y="37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74"/>
            <p:cNvSpPr/>
            <p:nvPr/>
          </p:nvSpPr>
          <p:spPr>
            <a:xfrm>
              <a:off x="1429350" y="1577363"/>
              <a:ext cx="60450" cy="224200"/>
            </a:xfrm>
            <a:custGeom>
              <a:avLst/>
              <a:gdLst/>
              <a:ahLst/>
              <a:cxnLst/>
              <a:rect l="l" t="t" r="r" b="b"/>
              <a:pathLst>
                <a:path w="2418" h="8968" extrusionOk="0">
                  <a:moveTo>
                    <a:pt x="2353" y="1"/>
                  </a:moveTo>
                  <a:cubicBezTo>
                    <a:pt x="2334" y="53"/>
                    <a:pt x="473" y="5343"/>
                    <a:pt x="0" y="8960"/>
                  </a:cubicBezTo>
                  <a:lnTo>
                    <a:pt x="69" y="8968"/>
                  </a:lnTo>
                  <a:cubicBezTo>
                    <a:pt x="540" y="5358"/>
                    <a:pt x="2400" y="76"/>
                    <a:pt x="2417" y="23"/>
                  </a:cubicBezTo>
                  <a:lnTo>
                    <a:pt x="2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74"/>
            <p:cNvSpPr/>
            <p:nvPr/>
          </p:nvSpPr>
          <p:spPr>
            <a:xfrm>
              <a:off x="1238875" y="1754838"/>
              <a:ext cx="255000" cy="72875"/>
            </a:xfrm>
            <a:custGeom>
              <a:avLst/>
              <a:gdLst/>
              <a:ahLst/>
              <a:cxnLst/>
              <a:rect l="l" t="t" r="r" b="b"/>
              <a:pathLst>
                <a:path w="10200" h="2915" extrusionOk="0">
                  <a:moveTo>
                    <a:pt x="19" y="1"/>
                  </a:moveTo>
                  <a:lnTo>
                    <a:pt x="1" y="67"/>
                  </a:lnTo>
                  <a:lnTo>
                    <a:pt x="10181" y="2914"/>
                  </a:lnTo>
                  <a:lnTo>
                    <a:pt x="10200" y="284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74"/>
            <p:cNvSpPr/>
            <p:nvPr/>
          </p:nvSpPr>
          <p:spPr>
            <a:xfrm>
              <a:off x="1190500" y="1763463"/>
              <a:ext cx="29875" cy="85550"/>
            </a:xfrm>
            <a:custGeom>
              <a:avLst/>
              <a:gdLst/>
              <a:ahLst/>
              <a:cxnLst/>
              <a:rect l="l" t="t" r="r" b="b"/>
              <a:pathLst>
                <a:path w="1195" h="3422" extrusionOk="0">
                  <a:moveTo>
                    <a:pt x="1129" y="0"/>
                  </a:moveTo>
                  <a:lnTo>
                    <a:pt x="1" y="3400"/>
                  </a:lnTo>
                  <a:lnTo>
                    <a:pt x="66" y="3421"/>
                  </a:lnTo>
                  <a:lnTo>
                    <a:pt x="1194" y="22"/>
                  </a:lnTo>
                  <a:lnTo>
                    <a:pt x="11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5" name="Google Shape;3015;p74"/>
          <p:cNvSpPr txBox="1">
            <a:spLocks noGrp="1"/>
          </p:cNvSpPr>
          <p:nvPr>
            <p:ph type="title"/>
          </p:nvPr>
        </p:nvSpPr>
        <p:spPr>
          <a:xfrm>
            <a:off x="4719202" y="2496647"/>
            <a:ext cx="3679800" cy="1271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</a:t>
            </a:r>
            <a:r>
              <a:rPr lang="en" dirty="0"/>
              <a:t>!</a:t>
            </a:r>
            <a:endParaRPr dirty="0"/>
          </a:p>
        </p:txBody>
      </p:sp>
      <p:sp>
        <p:nvSpPr>
          <p:cNvPr id="3016" name="Google Shape;3016;p74"/>
          <p:cNvSpPr txBox="1">
            <a:spLocks noGrp="1"/>
          </p:cNvSpPr>
          <p:nvPr>
            <p:ph type="subTitle" idx="1"/>
          </p:nvPr>
        </p:nvSpPr>
        <p:spPr>
          <a:xfrm>
            <a:off x="4750975" y="3749149"/>
            <a:ext cx="3679800" cy="5365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hewy"/>
                <a:ea typeface="Chewy"/>
                <a:cs typeface="Chewy"/>
                <a:sym typeface="Chewy"/>
              </a:rPr>
              <a:t>Do you have any questions?</a:t>
            </a:r>
            <a:endParaRPr sz="2400" dirty="0">
              <a:latin typeface="Chewy"/>
              <a:ea typeface="Chewy"/>
              <a:cs typeface="Chewy"/>
              <a:sym typeface="Chewy"/>
            </a:endParaRPr>
          </a:p>
        </p:txBody>
      </p:sp>
      <p:grpSp>
        <p:nvGrpSpPr>
          <p:cNvPr id="3026" name="Google Shape;3026;p74"/>
          <p:cNvGrpSpPr/>
          <p:nvPr/>
        </p:nvGrpSpPr>
        <p:grpSpPr>
          <a:xfrm>
            <a:off x="327700" y="2944575"/>
            <a:ext cx="2775057" cy="1683592"/>
            <a:chOff x="5929120" y="2936287"/>
            <a:chExt cx="2552950" cy="1723050"/>
          </a:xfrm>
        </p:grpSpPr>
        <p:sp>
          <p:nvSpPr>
            <p:cNvPr id="3027" name="Google Shape;3027;p74"/>
            <p:cNvSpPr/>
            <p:nvPr/>
          </p:nvSpPr>
          <p:spPr>
            <a:xfrm>
              <a:off x="5998720" y="3072795"/>
              <a:ext cx="262800" cy="1566575"/>
            </a:xfrm>
            <a:custGeom>
              <a:avLst/>
              <a:gdLst/>
              <a:ahLst/>
              <a:cxnLst/>
              <a:rect l="l" t="t" r="r" b="b"/>
              <a:pathLst>
                <a:path w="10512" h="62663" extrusionOk="0">
                  <a:moveTo>
                    <a:pt x="2398" y="62663"/>
                  </a:moveTo>
                  <a:lnTo>
                    <a:pt x="0" y="0"/>
                  </a:lnTo>
                  <a:lnTo>
                    <a:pt x="9999" y="0"/>
                  </a:lnTo>
                  <a:lnTo>
                    <a:pt x="10512" y="620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028" name="Google Shape;3028;p74"/>
            <p:cNvSpPr/>
            <p:nvPr/>
          </p:nvSpPr>
          <p:spPr>
            <a:xfrm>
              <a:off x="8143417" y="3072795"/>
              <a:ext cx="262800" cy="1555350"/>
            </a:xfrm>
            <a:custGeom>
              <a:avLst/>
              <a:gdLst/>
              <a:ahLst/>
              <a:cxnLst/>
              <a:rect l="l" t="t" r="r" b="b"/>
              <a:pathLst>
                <a:path w="10512" h="62214" extrusionOk="0">
                  <a:moveTo>
                    <a:pt x="6680" y="62214"/>
                  </a:moveTo>
                  <a:lnTo>
                    <a:pt x="10512" y="0"/>
                  </a:lnTo>
                  <a:lnTo>
                    <a:pt x="513" y="0"/>
                  </a:lnTo>
                  <a:lnTo>
                    <a:pt x="0" y="620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029" name="Google Shape;3029;p74"/>
            <p:cNvSpPr/>
            <p:nvPr/>
          </p:nvSpPr>
          <p:spPr>
            <a:xfrm>
              <a:off x="5929120" y="2936287"/>
              <a:ext cx="2552950" cy="1723050"/>
            </a:xfrm>
            <a:custGeom>
              <a:avLst/>
              <a:gdLst/>
              <a:ahLst/>
              <a:cxnLst/>
              <a:rect l="l" t="t" r="r" b="b"/>
              <a:pathLst>
                <a:path w="102118" h="68922" extrusionOk="0">
                  <a:moveTo>
                    <a:pt x="1582" y="68922"/>
                  </a:moveTo>
                  <a:lnTo>
                    <a:pt x="102118" y="68123"/>
                  </a:lnTo>
                  <a:lnTo>
                    <a:pt x="101340" y="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3030" name="Google Shape;3030;p74"/>
          <p:cNvGrpSpPr/>
          <p:nvPr/>
        </p:nvGrpSpPr>
        <p:grpSpPr>
          <a:xfrm>
            <a:off x="2634158" y="3172987"/>
            <a:ext cx="1416768" cy="1432969"/>
            <a:chOff x="2634158" y="3172987"/>
            <a:chExt cx="1416768" cy="1432969"/>
          </a:xfrm>
        </p:grpSpPr>
        <p:grpSp>
          <p:nvGrpSpPr>
            <p:cNvPr id="3031" name="Google Shape;3031;p74"/>
            <p:cNvGrpSpPr/>
            <p:nvPr/>
          </p:nvGrpSpPr>
          <p:grpSpPr>
            <a:xfrm>
              <a:off x="2836358" y="4363717"/>
              <a:ext cx="1112523" cy="242238"/>
              <a:chOff x="713233" y="5983541"/>
              <a:chExt cx="6342776" cy="1381062"/>
            </a:xfrm>
          </p:grpSpPr>
          <p:sp>
            <p:nvSpPr>
              <p:cNvPr id="3032" name="Google Shape;3032;p74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74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74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74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74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7" name="Google Shape;3037;p74"/>
            <p:cNvGrpSpPr/>
            <p:nvPr/>
          </p:nvGrpSpPr>
          <p:grpSpPr>
            <a:xfrm>
              <a:off x="2795378" y="3882412"/>
              <a:ext cx="1112523" cy="242238"/>
              <a:chOff x="713233" y="5983541"/>
              <a:chExt cx="6342776" cy="1381062"/>
            </a:xfrm>
          </p:grpSpPr>
          <p:sp>
            <p:nvSpPr>
              <p:cNvPr id="3038" name="Google Shape;3038;p74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74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74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74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74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3" name="Google Shape;3043;p74"/>
            <p:cNvGrpSpPr/>
            <p:nvPr/>
          </p:nvGrpSpPr>
          <p:grpSpPr>
            <a:xfrm>
              <a:off x="2996634" y="4123786"/>
              <a:ext cx="996064" cy="240652"/>
              <a:chOff x="2002044" y="4615592"/>
              <a:chExt cx="5678816" cy="1372019"/>
            </a:xfrm>
          </p:grpSpPr>
          <p:sp>
            <p:nvSpPr>
              <p:cNvPr id="3044" name="Google Shape;3044;p74"/>
              <p:cNvSpPr/>
              <p:nvPr/>
            </p:nvSpPr>
            <p:spPr>
              <a:xfrm>
                <a:off x="2002044" y="4615592"/>
                <a:ext cx="5678816" cy="1372019"/>
              </a:xfrm>
              <a:custGeom>
                <a:avLst/>
                <a:gdLst/>
                <a:ahLst/>
                <a:cxnLst/>
                <a:rect l="l" t="t" r="r" b="b"/>
                <a:pathLst>
                  <a:path w="25120" h="6069" extrusionOk="0">
                    <a:moveTo>
                      <a:pt x="1" y="0"/>
                    </a:moveTo>
                    <a:lnTo>
                      <a:pt x="1" y="6068"/>
                    </a:lnTo>
                    <a:lnTo>
                      <a:pt x="22085" y="6068"/>
                    </a:lnTo>
                    <a:cubicBezTo>
                      <a:pt x="23760" y="6068"/>
                      <a:pt x="25119" y="4710"/>
                      <a:pt x="25119" y="3034"/>
                    </a:cubicBezTo>
                    <a:cubicBezTo>
                      <a:pt x="25119" y="1358"/>
                      <a:pt x="23760" y="0"/>
                      <a:pt x="22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74"/>
              <p:cNvSpPr/>
              <p:nvPr/>
            </p:nvSpPr>
            <p:spPr>
              <a:xfrm>
                <a:off x="2003627" y="4847766"/>
                <a:ext cx="5175815" cy="907671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4015" extrusionOk="0">
                    <a:moveTo>
                      <a:pt x="1" y="0"/>
                    </a:moveTo>
                    <a:lnTo>
                      <a:pt x="1" y="4014"/>
                    </a:lnTo>
                    <a:lnTo>
                      <a:pt x="22895" y="4014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74"/>
              <p:cNvSpPr/>
              <p:nvPr/>
            </p:nvSpPr>
            <p:spPr>
              <a:xfrm>
                <a:off x="2003627" y="4856130"/>
                <a:ext cx="5175815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220" extrusionOk="0">
                    <a:moveTo>
                      <a:pt x="1" y="0"/>
                    </a:moveTo>
                    <a:lnTo>
                      <a:pt x="1" y="2220"/>
                    </a:lnTo>
                    <a:lnTo>
                      <a:pt x="22895" y="2220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accent1">
                  <a:alpha val="176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7" name="Google Shape;3047;p74"/>
            <p:cNvGrpSpPr/>
            <p:nvPr/>
          </p:nvGrpSpPr>
          <p:grpSpPr>
            <a:xfrm>
              <a:off x="2634158" y="3654292"/>
              <a:ext cx="1112523" cy="242238"/>
              <a:chOff x="713233" y="5983541"/>
              <a:chExt cx="6342776" cy="1381062"/>
            </a:xfrm>
          </p:grpSpPr>
          <p:sp>
            <p:nvSpPr>
              <p:cNvPr id="3048" name="Google Shape;3048;p74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74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74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74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74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chemeClr val="accent2">
                  <a:alpha val="591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3" name="Google Shape;3053;p74"/>
            <p:cNvGrpSpPr/>
            <p:nvPr/>
          </p:nvGrpSpPr>
          <p:grpSpPr>
            <a:xfrm>
              <a:off x="2938403" y="3172987"/>
              <a:ext cx="1112523" cy="242238"/>
              <a:chOff x="713233" y="5983541"/>
              <a:chExt cx="6342776" cy="1381062"/>
            </a:xfrm>
          </p:grpSpPr>
          <p:sp>
            <p:nvSpPr>
              <p:cNvPr id="3054" name="Google Shape;3054;p74"/>
              <p:cNvSpPr/>
              <p:nvPr/>
            </p:nvSpPr>
            <p:spPr>
              <a:xfrm>
                <a:off x="713233" y="5983767"/>
                <a:ext cx="6342776" cy="1372245"/>
              </a:xfrm>
              <a:custGeom>
                <a:avLst/>
                <a:gdLst/>
                <a:ahLst/>
                <a:cxnLst/>
                <a:rect l="l" t="t" r="r" b="b"/>
                <a:pathLst>
                  <a:path w="28057" h="6070" extrusionOk="0">
                    <a:moveTo>
                      <a:pt x="0" y="1"/>
                    </a:moveTo>
                    <a:lnTo>
                      <a:pt x="0" y="6070"/>
                    </a:lnTo>
                    <a:lnTo>
                      <a:pt x="25022" y="6070"/>
                    </a:lnTo>
                    <a:cubicBezTo>
                      <a:pt x="26697" y="6070"/>
                      <a:pt x="28056" y="4711"/>
                      <a:pt x="28056" y="3035"/>
                    </a:cubicBezTo>
                    <a:cubicBezTo>
                      <a:pt x="28056" y="1360"/>
                      <a:pt x="26697" y="1"/>
                      <a:pt x="250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74"/>
              <p:cNvSpPr/>
              <p:nvPr/>
            </p:nvSpPr>
            <p:spPr>
              <a:xfrm>
                <a:off x="726345" y="5987385"/>
                <a:ext cx="6329664" cy="664646"/>
              </a:xfrm>
              <a:custGeom>
                <a:avLst/>
                <a:gdLst/>
                <a:ahLst/>
                <a:cxnLst/>
                <a:rect l="l" t="t" r="r" b="b"/>
                <a:pathLst>
                  <a:path w="27999" h="2940" extrusionOk="0">
                    <a:moveTo>
                      <a:pt x="0" y="0"/>
                    </a:moveTo>
                    <a:lnTo>
                      <a:pt x="0" y="2939"/>
                    </a:lnTo>
                    <a:lnTo>
                      <a:pt x="27998" y="2939"/>
                    </a:lnTo>
                    <a:cubicBezTo>
                      <a:pt x="27998" y="1316"/>
                      <a:pt x="26683" y="0"/>
                      <a:pt x="250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74"/>
              <p:cNvSpPr/>
              <p:nvPr/>
            </p:nvSpPr>
            <p:spPr>
              <a:xfrm>
                <a:off x="5709325" y="5983541"/>
                <a:ext cx="538493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6109" extrusionOk="0">
                    <a:moveTo>
                      <a:pt x="0" y="1"/>
                    </a:moveTo>
                    <a:lnTo>
                      <a:pt x="0" y="6108"/>
                    </a:lnTo>
                    <a:lnTo>
                      <a:pt x="2382" y="6108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74"/>
              <p:cNvSpPr/>
              <p:nvPr/>
            </p:nvSpPr>
            <p:spPr>
              <a:xfrm>
                <a:off x="1064542" y="5983541"/>
                <a:ext cx="538945" cy="1381062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6109" extrusionOk="0">
                    <a:moveTo>
                      <a:pt x="1" y="1"/>
                    </a:moveTo>
                    <a:lnTo>
                      <a:pt x="1" y="6108"/>
                    </a:lnTo>
                    <a:lnTo>
                      <a:pt x="2384" y="6108"/>
                    </a:lnTo>
                    <a:lnTo>
                      <a:pt x="2384" y="1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74"/>
              <p:cNvSpPr/>
              <p:nvPr/>
            </p:nvSpPr>
            <p:spPr>
              <a:xfrm>
                <a:off x="2078229" y="6228149"/>
                <a:ext cx="3236382" cy="784237"/>
              </a:xfrm>
              <a:custGeom>
                <a:avLst/>
                <a:gdLst/>
                <a:ahLst/>
                <a:cxnLst/>
                <a:rect l="l" t="t" r="r" b="b"/>
                <a:pathLst>
                  <a:path w="14316" h="3469" extrusionOk="0">
                    <a:moveTo>
                      <a:pt x="0" y="0"/>
                    </a:moveTo>
                    <a:lnTo>
                      <a:pt x="0" y="3468"/>
                    </a:lnTo>
                    <a:lnTo>
                      <a:pt x="14316" y="3468"/>
                    </a:lnTo>
                    <a:lnTo>
                      <a:pt x="14316" y="0"/>
                    </a:lnTo>
                    <a:close/>
                  </a:path>
                </a:pathLst>
              </a:custGeom>
              <a:solidFill>
                <a:srgbClr val="FFFFFF">
                  <a:alpha val="3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9" name="Google Shape;3059;p74"/>
            <p:cNvGrpSpPr/>
            <p:nvPr/>
          </p:nvGrpSpPr>
          <p:grpSpPr>
            <a:xfrm>
              <a:off x="3052809" y="3414361"/>
              <a:ext cx="996064" cy="240652"/>
              <a:chOff x="2002044" y="4615592"/>
              <a:chExt cx="5678816" cy="1372019"/>
            </a:xfrm>
          </p:grpSpPr>
          <p:sp>
            <p:nvSpPr>
              <p:cNvPr id="3060" name="Google Shape;3060;p74"/>
              <p:cNvSpPr/>
              <p:nvPr/>
            </p:nvSpPr>
            <p:spPr>
              <a:xfrm>
                <a:off x="2002044" y="4615592"/>
                <a:ext cx="5678816" cy="1372019"/>
              </a:xfrm>
              <a:custGeom>
                <a:avLst/>
                <a:gdLst/>
                <a:ahLst/>
                <a:cxnLst/>
                <a:rect l="l" t="t" r="r" b="b"/>
                <a:pathLst>
                  <a:path w="25120" h="6069" extrusionOk="0">
                    <a:moveTo>
                      <a:pt x="1" y="0"/>
                    </a:moveTo>
                    <a:lnTo>
                      <a:pt x="1" y="6068"/>
                    </a:lnTo>
                    <a:lnTo>
                      <a:pt x="22085" y="6068"/>
                    </a:lnTo>
                    <a:cubicBezTo>
                      <a:pt x="23760" y="6068"/>
                      <a:pt x="25119" y="4710"/>
                      <a:pt x="25119" y="3034"/>
                    </a:cubicBezTo>
                    <a:cubicBezTo>
                      <a:pt x="25119" y="1358"/>
                      <a:pt x="23760" y="0"/>
                      <a:pt x="220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74"/>
              <p:cNvSpPr/>
              <p:nvPr/>
            </p:nvSpPr>
            <p:spPr>
              <a:xfrm>
                <a:off x="2003627" y="4847766"/>
                <a:ext cx="5175815" cy="907671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4015" extrusionOk="0">
                    <a:moveTo>
                      <a:pt x="1" y="0"/>
                    </a:moveTo>
                    <a:lnTo>
                      <a:pt x="1" y="4014"/>
                    </a:lnTo>
                    <a:lnTo>
                      <a:pt x="22895" y="4014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74"/>
              <p:cNvSpPr/>
              <p:nvPr/>
            </p:nvSpPr>
            <p:spPr>
              <a:xfrm>
                <a:off x="2003627" y="4856130"/>
                <a:ext cx="5175815" cy="501875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220" extrusionOk="0">
                    <a:moveTo>
                      <a:pt x="1" y="0"/>
                    </a:moveTo>
                    <a:lnTo>
                      <a:pt x="1" y="2220"/>
                    </a:lnTo>
                    <a:lnTo>
                      <a:pt x="22895" y="2220"/>
                    </a:lnTo>
                    <a:lnTo>
                      <a:pt x="22895" y="0"/>
                    </a:lnTo>
                    <a:close/>
                  </a:path>
                </a:pathLst>
              </a:custGeom>
              <a:solidFill>
                <a:schemeClr val="accent1">
                  <a:alpha val="176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63" name="Google Shape;3063;p74"/>
          <p:cNvSpPr/>
          <p:nvPr/>
        </p:nvSpPr>
        <p:spPr>
          <a:xfrm rot="-4101065">
            <a:off x="7469604" y="-1008407"/>
            <a:ext cx="2179394" cy="2568644"/>
          </a:xfrm>
          <a:custGeom>
            <a:avLst/>
            <a:gdLst/>
            <a:ahLst/>
            <a:cxnLst/>
            <a:rect l="l" t="t" r="r" b="b"/>
            <a:pathLst>
              <a:path w="14511" h="17103" extrusionOk="0">
                <a:moveTo>
                  <a:pt x="5016" y="1"/>
                </a:moveTo>
                <a:cubicBezTo>
                  <a:pt x="4110" y="1"/>
                  <a:pt x="3336" y="581"/>
                  <a:pt x="3073" y="1535"/>
                </a:cubicBezTo>
                <a:cubicBezTo>
                  <a:pt x="2811" y="2483"/>
                  <a:pt x="3085" y="3426"/>
                  <a:pt x="3132" y="4371"/>
                </a:cubicBezTo>
                <a:cubicBezTo>
                  <a:pt x="3213" y="5955"/>
                  <a:pt x="2494" y="7820"/>
                  <a:pt x="1624" y="9143"/>
                </a:cubicBezTo>
                <a:cubicBezTo>
                  <a:pt x="1025" y="10053"/>
                  <a:pt x="1" y="10741"/>
                  <a:pt x="7" y="11922"/>
                </a:cubicBezTo>
                <a:cubicBezTo>
                  <a:pt x="19" y="13787"/>
                  <a:pt x="2337" y="14801"/>
                  <a:pt x="3870" y="14969"/>
                </a:cubicBezTo>
                <a:cubicBezTo>
                  <a:pt x="4822" y="15072"/>
                  <a:pt x="5453" y="15223"/>
                  <a:pt x="5942" y="16131"/>
                </a:cubicBezTo>
                <a:cubicBezTo>
                  <a:pt x="6304" y="16801"/>
                  <a:pt x="6866" y="17102"/>
                  <a:pt x="7432" y="17102"/>
                </a:cubicBezTo>
                <a:cubicBezTo>
                  <a:pt x="8340" y="17102"/>
                  <a:pt x="9256" y="16324"/>
                  <a:pt x="9360" y="15044"/>
                </a:cubicBezTo>
                <a:cubicBezTo>
                  <a:pt x="9425" y="14262"/>
                  <a:pt x="9088" y="13167"/>
                  <a:pt x="9473" y="12431"/>
                </a:cubicBezTo>
                <a:cubicBezTo>
                  <a:pt x="9987" y="11449"/>
                  <a:pt x="11328" y="10875"/>
                  <a:pt x="12028" y="9943"/>
                </a:cubicBezTo>
                <a:cubicBezTo>
                  <a:pt x="13559" y="7903"/>
                  <a:pt x="14510" y="4407"/>
                  <a:pt x="12384" y="2572"/>
                </a:cubicBezTo>
                <a:cubicBezTo>
                  <a:pt x="11684" y="1966"/>
                  <a:pt x="10933" y="1763"/>
                  <a:pt x="10015" y="1747"/>
                </a:cubicBezTo>
                <a:cubicBezTo>
                  <a:pt x="9492" y="1736"/>
                  <a:pt x="9012" y="1592"/>
                  <a:pt x="8553" y="1391"/>
                </a:cubicBezTo>
                <a:cubicBezTo>
                  <a:pt x="7510" y="930"/>
                  <a:pt x="6496" y="200"/>
                  <a:pt x="5344" y="26"/>
                </a:cubicBezTo>
                <a:cubicBezTo>
                  <a:pt x="5233" y="9"/>
                  <a:pt x="5124" y="1"/>
                  <a:pt x="501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093;p75">
            <a:extLst>
              <a:ext uri="{FF2B5EF4-FFF2-40B4-BE49-F238E27FC236}">
                <a16:creationId xmlns:a16="http://schemas.microsoft.com/office/drawing/2014/main" id="{4862AC2E-417F-7A05-AF64-DC9BA03D8F44}"/>
              </a:ext>
            </a:extLst>
          </p:cNvPr>
          <p:cNvSpPr/>
          <p:nvPr/>
        </p:nvSpPr>
        <p:spPr>
          <a:xfrm>
            <a:off x="5074335" y="780248"/>
            <a:ext cx="1602000" cy="1602000"/>
          </a:xfrm>
          <a:prstGeom prst="star24">
            <a:avLst>
              <a:gd name="adj" fmla="val 46041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WELL DONE</a:t>
            </a:r>
            <a:endParaRPr sz="3500" dirty="0">
              <a:solidFill>
                <a:schemeClr val="dk2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  <p:extLst>
      <p:ext uri="{BB962C8B-B14F-4D97-AF65-F5344CB8AC3E}">
        <p14:creationId xmlns:p14="http://schemas.microsoft.com/office/powerpoint/2010/main" val="292086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48"/>
          <p:cNvSpPr/>
          <p:nvPr/>
        </p:nvSpPr>
        <p:spPr>
          <a:xfrm rot="-610233">
            <a:off x="3304881" y="32840"/>
            <a:ext cx="5868570" cy="2731527"/>
          </a:xfrm>
          <a:custGeom>
            <a:avLst/>
            <a:gdLst/>
            <a:ahLst/>
            <a:cxnLst/>
            <a:rect l="l" t="t" r="r" b="b"/>
            <a:pathLst>
              <a:path w="212132" h="128167" extrusionOk="0">
                <a:moveTo>
                  <a:pt x="0" y="35288"/>
                </a:moveTo>
                <a:cubicBezTo>
                  <a:pt x="11079" y="36210"/>
                  <a:pt x="26830" y="40833"/>
                  <a:pt x="33158" y="31692"/>
                </a:cubicBezTo>
                <a:cubicBezTo>
                  <a:pt x="37734" y="25082"/>
                  <a:pt x="30363" y="9232"/>
                  <a:pt x="22372" y="10119"/>
                </a:cubicBezTo>
                <a:cubicBezTo>
                  <a:pt x="12292" y="11237"/>
                  <a:pt x="19421" y="39682"/>
                  <a:pt x="29563" y="39682"/>
                </a:cubicBezTo>
                <a:cubicBezTo>
                  <a:pt x="34567" y="39682"/>
                  <a:pt x="40260" y="37378"/>
                  <a:pt x="43146" y="33290"/>
                </a:cubicBezTo>
                <a:cubicBezTo>
                  <a:pt x="47470" y="27165"/>
                  <a:pt x="46742" y="18462"/>
                  <a:pt x="50736" y="12117"/>
                </a:cubicBezTo>
                <a:cubicBezTo>
                  <a:pt x="54692" y="5833"/>
                  <a:pt x="62106" y="-397"/>
                  <a:pt x="69512" y="132"/>
                </a:cubicBezTo>
                <a:cubicBezTo>
                  <a:pt x="83178" y="1108"/>
                  <a:pt x="73798" y="33963"/>
                  <a:pt x="87090" y="37285"/>
                </a:cubicBezTo>
                <a:cubicBezTo>
                  <a:pt x="105581" y="41906"/>
                  <a:pt x="119124" y="-6695"/>
                  <a:pt x="134230" y="4926"/>
                </a:cubicBezTo>
                <a:cubicBezTo>
                  <a:pt x="139740" y="9165"/>
                  <a:pt x="140375" y="17629"/>
                  <a:pt x="141421" y="24501"/>
                </a:cubicBezTo>
                <a:cubicBezTo>
                  <a:pt x="144978" y="47868"/>
                  <a:pt x="140040" y="73671"/>
                  <a:pt x="150610" y="94812"/>
                </a:cubicBezTo>
                <a:cubicBezTo>
                  <a:pt x="156767" y="107127"/>
                  <a:pt x="165022" y="121502"/>
                  <a:pt x="178175" y="125573"/>
                </a:cubicBezTo>
                <a:cubicBezTo>
                  <a:pt x="189134" y="128965"/>
                  <a:pt x="207007" y="130244"/>
                  <a:pt x="212132" y="11998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VN"/>
          </a:p>
        </p:txBody>
      </p:sp>
      <p:grpSp>
        <p:nvGrpSpPr>
          <p:cNvPr id="1725" name="Google Shape;1725;p48"/>
          <p:cNvGrpSpPr/>
          <p:nvPr/>
        </p:nvGrpSpPr>
        <p:grpSpPr>
          <a:xfrm rot="-417764">
            <a:off x="4242744" y="3240749"/>
            <a:ext cx="1093107" cy="1477976"/>
            <a:chOff x="4136150" y="733388"/>
            <a:chExt cx="300750" cy="406650"/>
          </a:xfrm>
        </p:grpSpPr>
        <p:sp>
          <p:nvSpPr>
            <p:cNvPr id="1726" name="Google Shape;1726;p48"/>
            <p:cNvSpPr/>
            <p:nvPr/>
          </p:nvSpPr>
          <p:spPr>
            <a:xfrm>
              <a:off x="4166625" y="755513"/>
              <a:ext cx="270275" cy="384525"/>
            </a:xfrm>
            <a:custGeom>
              <a:avLst/>
              <a:gdLst/>
              <a:ahLst/>
              <a:cxnLst/>
              <a:rect l="l" t="t" r="r" b="b"/>
              <a:pathLst>
                <a:path w="10811" h="15381" extrusionOk="0">
                  <a:moveTo>
                    <a:pt x="258" y="1"/>
                  </a:moveTo>
                  <a:cubicBezTo>
                    <a:pt x="131" y="1"/>
                    <a:pt x="0" y="111"/>
                    <a:pt x="57" y="265"/>
                  </a:cubicBezTo>
                  <a:cubicBezTo>
                    <a:pt x="599" y="1711"/>
                    <a:pt x="923" y="3206"/>
                    <a:pt x="1680" y="4566"/>
                  </a:cubicBezTo>
                  <a:cubicBezTo>
                    <a:pt x="2455" y="5955"/>
                    <a:pt x="3348" y="7305"/>
                    <a:pt x="4315" y="8568"/>
                  </a:cubicBezTo>
                  <a:cubicBezTo>
                    <a:pt x="5277" y="9822"/>
                    <a:pt x="6275" y="11057"/>
                    <a:pt x="7255" y="12295"/>
                  </a:cubicBezTo>
                  <a:cubicBezTo>
                    <a:pt x="8178" y="13462"/>
                    <a:pt x="9332" y="14306"/>
                    <a:pt x="10398" y="15326"/>
                  </a:cubicBezTo>
                  <a:cubicBezTo>
                    <a:pt x="10438" y="15365"/>
                    <a:pt x="10482" y="15381"/>
                    <a:pt x="10524" y="15381"/>
                  </a:cubicBezTo>
                  <a:cubicBezTo>
                    <a:pt x="10679" y="15381"/>
                    <a:pt x="10811" y="15158"/>
                    <a:pt x="10662" y="15017"/>
                  </a:cubicBezTo>
                  <a:cubicBezTo>
                    <a:pt x="9485" y="13892"/>
                    <a:pt x="8269" y="12963"/>
                    <a:pt x="7272" y="11651"/>
                  </a:cubicBezTo>
                  <a:cubicBezTo>
                    <a:pt x="6420" y="10528"/>
                    <a:pt x="5509" y="9456"/>
                    <a:pt x="4651" y="8336"/>
                  </a:cubicBezTo>
                  <a:cubicBezTo>
                    <a:pt x="3720" y="7122"/>
                    <a:pt x="2861" y="5829"/>
                    <a:pt x="2106" y="4497"/>
                  </a:cubicBezTo>
                  <a:cubicBezTo>
                    <a:pt x="1323" y="3112"/>
                    <a:pt x="997" y="1606"/>
                    <a:pt x="443" y="130"/>
                  </a:cubicBezTo>
                  <a:cubicBezTo>
                    <a:pt x="409" y="39"/>
                    <a:pt x="334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4172175" y="733988"/>
              <a:ext cx="23650" cy="65500"/>
            </a:xfrm>
            <a:custGeom>
              <a:avLst/>
              <a:gdLst/>
              <a:ahLst/>
              <a:cxnLst/>
              <a:rect l="l" t="t" r="r" b="b"/>
              <a:pathLst>
                <a:path w="946" h="2620" extrusionOk="0">
                  <a:moveTo>
                    <a:pt x="25" y="963"/>
                  </a:moveTo>
                  <a:cubicBezTo>
                    <a:pt x="29" y="978"/>
                    <a:pt x="34" y="994"/>
                    <a:pt x="38" y="1009"/>
                  </a:cubicBezTo>
                  <a:lnTo>
                    <a:pt x="38" y="1009"/>
                  </a:lnTo>
                  <a:lnTo>
                    <a:pt x="25" y="963"/>
                  </a:lnTo>
                  <a:close/>
                  <a:moveTo>
                    <a:pt x="38" y="1009"/>
                  </a:moveTo>
                  <a:lnTo>
                    <a:pt x="51" y="1055"/>
                  </a:lnTo>
                  <a:lnTo>
                    <a:pt x="51" y="1055"/>
                  </a:lnTo>
                  <a:cubicBezTo>
                    <a:pt x="51" y="1053"/>
                    <a:pt x="50" y="1050"/>
                    <a:pt x="50" y="1048"/>
                  </a:cubicBezTo>
                  <a:lnTo>
                    <a:pt x="50" y="1048"/>
                  </a:lnTo>
                  <a:cubicBezTo>
                    <a:pt x="46" y="1035"/>
                    <a:pt x="42" y="1022"/>
                    <a:pt x="38" y="1009"/>
                  </a:cubicBezTo>
                  <a:close/>
                  <a:moveTo>
                    <a:pt x="51" y="1055"/>
                  </a:moveTo>
                  <a:cubicBezTo>
                    <a:pt x="63" y="1127"/>
                    <a:pt x="81" y="1194"/>
                    <a:pt x="106" y="1253"/>
                  </a:cubicBezTo>
                  <a:lnTo>
                    <a:pt x="51" y="1055"/>
                  </a:lnTo>
                  <a:close/>
                  <a:moveTo>
                    <a:pt x="515" y="0"/>
                  </a:moveTo>
                  <a:cubicBezTo>
                    <a:pt x="438" y="0"/>
                    <a:pt x="355" y="37"/>
                    <a:pt x="270" y="126"/>
                  </a:cubicBezTo>
                  <a:cubicBezTo>
                    <a:pt x="75" y="331"/>
                    <a:pt x="0" y="733"/>
                    <a:pt x="50" y="1048"/>
                  </a:cubicBezTo>
                  <a:lnTo>
                    <a:pt x="50" y="1048"/>
                  </a:lnTo>
                  <a:cubicBezTo>
                    <a:pt x="123" y="1282"/>
                    <a:pt x="232" y="1510"/>
                    <a:pt x="290" y="1752"/>
                  </a:cubicBezTo>
                  <a:cubicBezTo>
                    <a:pt x="353" y="2007"/>
                    <a:pt x="448" y="2408"/>
                    <a:pt x="609" y="2620"/>
                  </a:cubicBezTo>
                  <a:cubicBezTo>
                    <a:pt x="732" y="2279"/>
                    <a:pt x="657" y="1883"/>
                    <a:pt x="732" y="1519"/>
                  </a:cubicBezTo>
                  <a:cubicBezTo>
                    <a:pt x="805" y="1168"/>
                    <a:pt x="946" y="798"/>
                    <a:pt x="880" y="433"/>
                  </a:cubicBezTo>
                  <a:cubicBezTo>
                    <a:pt x="839" y="205"/>
                    <a:pt x="695" y="0"/>
                    <a:pt x="5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4146300" y="733388"/>
              <a:ext cx="36925" cy="52925"/>
            </a:xfrm>
            <a:custGeom>
              <a:avLst/>
              <a:gdLst/>
              <a:ahLst/>
              <a:cxnLst/>
              <a:rect l="l" t="t" r="r" b="b"/>
              <a:pathLst>
                <a:path w="1477" h="2117" extrusionOk="0">
                  <a:moveTo>
                    <a:pt x="387" y="0"/>
                  </a:moveTo>
                  <a:cubicBezTo>
                    <a:pt x="201" y="0"/>
                    <a:pt x="63" y="140"/>
                    <a:pt x="35" y="426"/>
                  </a:cubicBezTo>
                  <a:cubicBezTo>
                    <a:pt x="0" y="772"/>
                    <a:pt x="226" y="1056"/>
                    <a:pt x="460" y="1279"/>
                  </a:cubicBezTo>
                  <a:cubicBezTo>
                    <a:pt x="757" y="1564"/>
                    <a:pt x="1135" y="1902"/>
                    <a:pt x="1477" y="2117"/>
                  </a:cubicBezTo>
                  <a:lnTo>
                    <a:pt x="1411" y="1927"/>
                  </a:lnTo>
                  <a:cubicBezTo>
                    <a:pt x="1221" y="1367"/>
                    <a:pt x="1293" y="543"/>
                    <a:pt x="755" y="146"/>
                  </a:cubicBezTo>
                  <a:cubicBezTo>
                    <a:pt x="624" y="49"/>
                    <a:pt x="497" y="0"/>
                    <a:pt x="3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4139250" y="783013"/>
              <a:ext cx="53450" cy="37250"/>
            </a:xfrm>
            <a:custGeom>
              <a:avLst/>
              <a:gdLst/>
              <a:ahLst/>
              <a:cxnLst/>
              <a:rect l="l" t="t" r="r" b="b"/>
              <a:pathLst>
                <a:path w="2138" h="1490" extrusionOk="0">
                  <a:moveTo>
                    <a:pt x="448" y="1"/>
                  </a:moveTo>
                  <a:cubicBezTo>
                    <a:pt x="215" y="1"/>
                    <a:pt x="1" y="115"/>
                    <a:pt x="177" y="405"/>
                  </a:cubicBezTo>
                  <a:cubicBezTo>
                    <a:pt x="559" y="1033"/>
                    <a:pt x="1377" y="1280"/>
                    <a:pt x="2020" y="1490"/>
                  </a:cubicBezTo>
                  <a:lnTo>
                    <a:pt x="2137" y="1427"/>
                  </a:lnTo>
                  <a:cubicBezTo>
                    <a:pt x="1816" y="877"/>
                    <a:pt x="1300" y="267"/>
                    <a:pt x="685" y="41"/>
                  </a:cubicBezTo>
                  <a:cubicBezTo>
                    <a:pt x="615" y="15"/>
                    <a:pt x="53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4136150" y="818963"/>
              <a:ext cx="71700" cy="37850"/>
            </a:xfrm>
            <a:custGeom>
              <a:avLst/>
              <a:gdLst/>
              <a:ahLst/>
              <a:cxnLst/>
              <a:rect l="l" t="t" r="r" b="b"/>
              <a:pathLst>
                <a:path w="2868" h="1514" extrusionOk="0">
                  <a:moveTo>
                    <a:pt x="700" y="0"/>
                  </a:moveTo>
                  <a:cubicBezTo>
                    <a:pt x="372" y="0"/>
                    <a:pt x="1" y="180"/>
                    <a:pt x="311" y="549"/>
                  </a:cubicBezTo>
                  <a:cubicBezTo>
                    <a:pt x="890" y="1237"/>
                    <a:pt x="1923" y="1380"/>
                    <a:pt x="2740" y="1513"/>
                  </a:cubicBezTo>
                  <a:lnTo>
                    <a:pt x="2868" y="1414"/>
                  </a:lnTo>
                  <a:cubicBezTo>
                    <a:pt x="2377" y="810"/>
                    <a:pt x="1640" y="172"/>
                    <a:pt x="856" y="14"/>
                  </a:cubicBezTo>
                  <a:cubicBezTo>
                    <a:pt x="807" y="5"/>
                    <a:pt x="754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4177800" y="906163"/>
              <a:ext cx="77325" cy="28825"/>
            </a:xfrm>
            <a:custGeom>
              <a:avLst/>
              <a:gdLst/>
              <a:ahLst/>
              <a:cxnLst/>
              <a:rect l="l" t="t" r="r" b="b"/>
              <a:pathLst>
                <a:path w="3093" h="1153" extrusionOk="0">
                  <a:moveTo>
                    <a:pt x="853" y="0"/>
                  </a:moveTo>
                  <a:cubicBezTo>
                    <a:pt x="502" y="0"/>
                    <a:pt x="1" y="267"/>
                    <a:pt x="425" y="621"/>
                  </a:cubicBezTo>
                  <a:cubicBezTo>
                    <a:pt x="987" y="1092"/>
                    <a:pt x="1783" y="1153"/>
                    <a:pt x="2506" y="1153"/>
                  </a:cubicBezTo>
                  <a:cubicBezTo>
                    <a:pt x="2670" y="1153"/>
                    <a:pt x="2831" y="1149"/>
                    <a:pt x="2983" y="1147"/>
                  </a:cubicBezTo>
                  <a:lnTo>
                    <a:pt x="3092" y="1028"/>
                  </a:lnTo>
                  <a:cubicBezTo>
                    <a:pt x="2503" y="518"/>
                    <a:pt x="1667" y="19"/>
                    <a:pt x="867" y="0"/>
                  </a:cubicBezTo>
                  <a:cubicBezTo>
                    <a:pt x="862" y="0"/>
                    <a:pt x="857" y="0"/>
                    <a:pt x="8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4208275" y="979663"/>
              <a:ext cx="94300" cy="28225"/>
            </a:xfrm>
            <a:custGeom>
              <a:avLst/>
              <a:gdLst/>
              <a:ahLst/>
              <a:cxnLst/>
              <a:rect l="l" t="t" r="r" b="b"/>
              <a:pathLst>
                <a:path w="3772" h="1129" extrusionOk="0">
                  <a:moveTo>
                    <a:pt x="1598" y="0"/>
                  </a:moveTo>
                  <a:cubicBezTo>
                    <a:pt x="1363" y="0"/>
                    <a:pt x="1133" y="25"/>
                    <a:pt x="914" y="80"/>
                  </a:cubicBezTo>
                  <a:cubicBezTo>
                    <a:pt x="512" y="180"/>
                    <a:pt x="1" y="651"/>
                    <a:pt x="604" y="926"/>
                  </a:cubicBezTo>
                  <a:cubicBezTo>
                    <a:pt x="925" y="1072"/>
                    <a:pt x="1270" y="1128"/>
                    <a:pt x="1621" y="1128"/>
                  </a:cubicBezTo>
                  <a:cubicBezTo>
                    <a:pt x="2326" y="1128"/>
                    <a:pt x="3059" y="901"/>
                    <a:pt x="3686" y="719"/>
                  </a:cubicBezTo>
                  <a:lnTo>
                    <a:pt x="3772" y="551"/>
                  </a:lnTo>
                  <a:cubicBezTo>
                    <a:pt x="3141" y="249"/>
                    <a:pt x="2346" y="0"/>
                    <a:pt x="15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4161525" y="857863"/>
              <a:ext cx="75725" cy="50975"/>
            </a:xfrm>
            <a:custGeom>
              <a:avLst/>
              <a:gdLst/>
              <a:ahLst/>
              <a:cxnLst/>
              <a:rect l="l" t="t" r="r" b="b"/>
              <a:pathLst>
                <a:path w="3029" h="2039" extrusionOk="0">
                  <a:moveTo>
                    <a:pt x="650" y="0"/>
                  </a:moveTo>
                  <a:cubicBezTo>
                    <a:pt x="316" y="0"/>
                    <a:pt x="1" y="162"/>
                    <a:pt x="254" y="568"/>
                  </a:cubicBezTo>
                  <a:cubicBezTo>
                    <a:pt x="794" y="1436"/>
                    <a:pt x="1952" y="1760"/>
                    <a:pt x="2864" y="2039"/>
                  </a:cubicBezTo>
                  <a:lnTo>
                    <a:pt x="3029" y="1948"/>
                  </a:lnTo>
                  <a:cubicBezTo>
                    <a:pt x="2573" y="1189"/>
                    <a:pt x="1843" y="353"/>
                    <a:pt x="972" y="52"/>
                  </a:cubicBezTo>
                  <a:cubicBezTo>
                    <a:pt x="876" y="18"/>
                    <a:pt x="762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4192750" y="760888"/>
              <a:ext cx="27075" cy="56975"/>
            </a:xfrm>
            <a:custGeom>
              <a:avLst/>
              <a:gdLst/>
              <a:ahLst/>
              <a:cxnLst/>
              <a:rect l="l" t="t" r="r" b="b"/>
              <a:pathLst>
                <a:path w="1083" h="2279" extrusionOk="0">
                  <a:moveTo>
                    <a:pt x="780" y="1"/>
                  </a:moveTo>
                  <a:cubicBezTo>
                    <a:pt x="634" y="1"/>
                    <a:pt x="453" y="144"/>
                    <a:pt x="366" y="289"/>
                  </a:cubicBezTo>
                  <a:cubicBezTo>
                    <a:pt x="25" y="850"/>
                    <a:pt x="0" y="1647"/>
                    <a:pt x="93" y="2278"/>
                  </a:cubicBezTo>
                  <a:lnTo>
                    <a:pt x="222" y="2255"/>
                  </a:lnTo>
                  <a:cubicBezTo>
                    <a:pt x="595" y="1689"/>
                    <a:pt x="1082" y="987"/>
                    <a:pt x="989" y="257"/>
                  </a:cubicBezTo>
                  <a:cubicBezTo>
                    <a:pt x="965" y="70"/>
                    <a:pt x="881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4212150" y="835363"/>
              <a:ext cx="30000" cy="67850"/>
            </a:xfrm>
            <a:custGeom>
              <a:avLst/>
              <a:gdLst/>
              <a:ahLst/>
              <a:cxnLst/>
              <a:rect l="l" t="t" r="r" b="b"/>
              <a:pathLst>
                <a:path w="1200" h="2714" extrusionOk="0">
                  <a:moveTo>
                    <a:pt x="613" y="0"/>
                  </a:moveTo>
                  <a:cubicBezTo>
                    <a:pt x="433" y="0"/>
                    <a:pt x="247" y="247"/>
                    <a:pt x="191" y="457"/>
                  </a:cubicBezTo>
                  <a:cubicBezTo>
                    <a:pt x="1" y="1177"/>
                    <a:pt x="232" y="2056"/>
                    <a:pt x="534" y="2713"/>
                  </a:cubicBezTo>
                  <a:lnTo>
                    <a:pt x="668" y="2649"/>
                  </a:lnTo>
                  <a:cubicBezTo>
                    <a:pt x="893" y="1911"/>
                    <a:pt x="1200" y="989"/>
                    <a:pt x="862" y="222"/>
                  </a:cubicBezTo>
                  <a:cubicBezTo>
                    <a:pt x="792" y="62"/>
                    <a:pt x="703" y="0"/>
                    <a:pt x="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4251225" y="873388"/>
              <a:ext cx="32125" cy="72775"/>
            </a:xfrm>
            <a:custGeom>
              <a:avLst/>
              <a:gdLst/>
              <a:ahLst/>
              <a:cxnLst/>
              <a:rect l="l" t="t" r="r" b="b"/>
              <a:pathLst>
                <a:path w="1285" h="2911" extrusionOk="0">
                  <a:moveTo>
                    <a:pt x="657" y="1"/>
                  </a:moveTo>
                  <a:cubicBezTo>
                    <a:pt x="464" y="1"/>
                    <a:pt x="265" y="265"/>
                    <a:pt x="206" y="492"/>
                  </a:cubicBezTo>
                  <a:cubicBezTo>
                    <a:pt x="1" y="1264"/>
                    <a:pt x="248" y="2206"/>
                    <a:pt x="574" y="2911"/>
                  </a:cubicBezTo>
                  <a:lnTo>
                    <a:pt x="717" y="2841"/>
                  </a:lnTo>
                  <a:cubicBezTo>
                    <a:pt x="957" y="2050"/>
                    <a:pt x="1284" y="1061"/>
                    <a:pt x="924" y="238"/>
                  </a:cubicBezTo>
                  <a:cubicBezTo>
                    <a:pt x="849" y="67"/>
                    <a:pt x="754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8"/>
            <p:cNvSpPr/>
            <p:nvPr/>
          </p:nvSpPr>
          <p:spPr>
            <a:xfrm>
              <a:off x="4276700" y="893013"/>
              <a:ext cx="42075" cy="98125"/>
            </a:xfrm>
            <a:custGeom>
              <a:avLst/>
              <a:gdLst/>
              <a:ahLst/>
              <a:cxnLst/>
              <a:rect l="l" t="t" r="r" b="b"/>
              <a:pathLst>
                <a:path w="1683" h="3925" extrusionOk="0">
                  <a:moveTo>
                    <a:pt x="792" y="0"/>
                  </a:moveTo>
                  <a:cubicBezTo>
                    <a:pt x="542" y="0"/>
                    <a:pt x="298" y="342"/>
                    <a:pt x="232" y="639"/>
                  </a:cubicBezTo>
                  <a:cubicBezTo>
                    <a:pt x="0" y="1672"/>
                    <a:pt x="373" y="2957"/>
                    <a:pt x="838" y="3925"/>
                  </a:cubicBezTo>
                  <a:lnTo>
                    <a:pt x="1023" y="3837"/>
                  </a:lnTo>
                  <a:cubicBezTo>
                    <a:pt x="1300" y="2781"/>
                    <a:pt x="1683" y="1461"/>
                    <a:pt x="1165" y="334"/>
                  </a:cubicBezTo>
                  <a:cubicBezTo>
                    <a:pt x="1055" y="93"/>
                    <a:pt x="922" y="0"/>
                    <a:pt x="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8"/>
            <p:cNvSpPr/>
            <p:nvPr/>
          </p:nvSpPr>
          <p:spPr>
            <a:xfrm>
              <a:off x="4197200" y="945513"/>
              <a:ext cx="79400" cy="30750"/>
            </a:xfrm>
            <a:custGeom>
              <a:avLst/>
              <a:gdLst/>
              <a:ahLst/>
              <a:cxnLst/>
              <a:rect l="l" t="t" r="r" b="b"/>
              <a:pathLst>
                <a:path w="3176" h="1230" extrusionOk="0">
                  <a:moveTo>
                    <a:pt x="175" y="1"/>
                  </a:moveTo>
                  <a:cubicBezTo>
                    <a:pt x="73" y="1"/>
                    <a:pt x="0" y="48"/>
                    <a:pt x="17" y="204"/>
                  </a:cubicBezTo>
                  <a:cubicBezTo>
                    <a:pt x="42" y="431"/>
                    <a:pt x="249" y="577"/>
                    <a:pt x="404" y="714"/>
                  </a:cubicBezTo>
                  <a:cubicBezTo>
                    <a:pt x="747" y="1019"/>
                    <a:pt x="1167" y="1230"/>
                    <a:pt x="1632" y="1230"/>
                  </a:cubicBezTo>
                  <a:cubicBezTo>
                    <a:pt x="1644" y="1230"/>
                    <a:pt x="1656" y="1230"/>
                    <a:pt x="1668" y="1230"/>
                  </a:cubicBezTo>
                  <a:cubicBezTo>
                    <a:pt x="2221" y="1216"/>
                    <a:pt x="2666" y="949"/>
                    <a:pt x="3175" y="773"/>
                  </a:cubicBezTo>
                  <a:lnTo>
                    <a:pt x="3168" y="688"/>
                  </a:lnTo>
                  <a:cubicBezTo>
                    <a:pt x="3062" y="620"/>
                    <a:pt x="2752" y="618"/>
                    <a:pt x="2596" y="573"/>
                  </a:cubicBezTo>
                  <a:cubicBezTo>
                    <a:pt x="2361" y="507"/>
                    <a:pt x="2128" y="457"/>
                    <a:pt x="1879" y="411"/>
                  </a:cubicBezTo>
                  <a:cubicBezTo>
                    <a:pt x="1429" y="328"/>
                    <a:pt x="971" y="217"/>
                    <a:pt x="531" y="85"/>
                  </a:cubicBezTo>
                  <a:cubicBezTo>
                    <a:pt x="424" y="53"/>
                    <a:pt x="283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8"/>
            <p:cNvSpPr/>
            <p:nvPr/>
          </p:nvSpPr>
          <p:spPr>
            <a:xfrm>
              <a:off x="4319225" y="919413"/>
              <a:ext cx="26750" cy="112250"/>
            </a:xfrm>
            <a:custGeom>
              <a:avLst/>
              <a:gdLst/>
              <a:ahLst/>
              <a:cxnLst/>
              <a:rect l="l" t="t" r="r" b="b"/>
              <a:pathLst>
                <a:path w="1070" h="4490" extrusionOk="0">
                  <a:moveTo>
                    <a:pt x="360" y="1"/>
                  </a:moveTo>
                  <a:cubicBezTo>
                    <a:pt x="55" y="1"/>
                    <a:pt x="1" y="507"/>
                    <a:pt x="0" y="737"/>
                  </a:cubicBezTo>
                  <a:cubicBezTo>
                    <a:pt x="0" y="1328"/>
                    <a:pt x="162" y="3240"/>
                    <a:pt x="162" y="3973"/>
                  </a:cubicBezTo>
                  <a:cubicBezTo>
                    <a:pt x="293" y="4143"/>
                    <a:pt x="423" y="4315"/>
                    <a:pt x="552" y="4490"/>
                  </a:cubicBezTo>
                  <a:cubicBezTo>
                    <a:pt x="856" y="3297"/>
                    <a:pt x="1069" y="1326"/>
                    <a:pt x="952" y="804"/>
                  </a:cubicBezTo>
                  <a:cubicBezTo>
                    <a:pt x="902" y="578"/>
                    <a:pt x="711" y="109"/>
                    <a:pt x="483" y="24"/>
                  </a:cubicBezTo>
                  <a:cubicBezTo>
                    <a:pt x="438" y="8"/>
                    <a:pt x="397" y="1"/>
                    <a:pt x="3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8"/>
            <p:cNvSpPr/>
            <p:nvPr/>
          </p:nvSpPr>
          <p:spPr>
            <a:xfrm>
              <a:off x="4373850" y="961538"/>
              <a:ext cx="46050" cy="135900"/>
            </a:xfrm>
            <a:custGeom>
              <a:avLst/>
              <a:gdLst/>
              <a:ahLst/>
              <a:cxnLst/>
              <a:rect l="l" t="t" r="r" b="b"/>
              <a:pathLst>
                <a:path w="1842" h="5436" extrusionOk="0">
                  <a:moveTo>
                    <a:pt x="1284" y="1"/>
                  </a:moveTo>
                  <a:cubicBezTo>
                    <a:pt x="961" y="1"/>
                    <a:pt x="776" y="533"/>
                    <a:pt x="716" y="789"/>
                  </a:cubicBezTo>
                  <a:cubicBezTo>
                    <a:pt x="549" y="1496"/>
                    <a:pt x="206" y="3830"/>
                    <a:pt x="0" y="4708"/>
                  </a:cubicBezTo>
                  <a:cubicBezTo>
                    <a:pt x="111" y="4947"/>
                    <a:pt x="217" y="5190"/>
                    <a:pt x="323" y="5435"/>
                  </a:cubicBezTo>
                  <a:cubicBezTo>
                    <a:pt x="1024" y="4092"/>
                    <a:pt x="1833" y="1794"/>
                    <a:pt x="1839" y="1136"/>
                  </a:cubicBezTo>
                  <a:cubicBezTo>
                    <a:pt x="1842" y="852"/>
                    <a:pt x="1746" y="237"/>
                    <a:pt x="1495" y="72"/>
                  </a:cubicBezTo>
                  <a:cubicBezTo>
                    <a:pt x="1419" y="22"/>
                    <a:pt x="1349" y="1"/>
                    <a:pt x="1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8"/>
            <p:cNvSpPr/>
            <p:nvPr/>
          </p:nvSpPr>
          <p:spPr>
            <a:xfrm>
              <a:off x="4243125" y="1034863"/>
              <a:ext cx="94900" cy="22650"/>
            </a:xfrm>
            <a:custGeom>
              <a:avLst/>
              <a:gdLst/>
              <a:ahLst/>
              <a:cxnLst/>
              <a:rect l="l" t="t" r="r" b="b"/>
              <a:pathLst>
                <a:path w="3796" h="906" extrusionOk="0">
                  <a:moveTo>
                    <a:pt x="789" y="1"/>
                  </a:moveTo>
                  <a:cubicBezTo>
                    <a:pt x="743" y="1"/>
                    <a:pt x="703" y="1"/>
                    <a:pt x="669" y="2"/>
                  </a:cubicBezTo>
                  <a:cubicBezTo>
                    <a:pt x="410" y="9"/>
                    <a:pt x="1" y="31"/>
                    <a:pt x="128" y="398"/>
                  </a:cubicBezTo>
                  <a:cubicBezTo>
                    <a:pt x="220" y="662"/>
                    <a:pt x="542" y="755"/>
                    <a:pt x="789" y="807"/>
                  </a:cubicBezTo>
                  <a:cubicBezTo>
                    <a:pt x="1112" y="877"/>
                    <a:pt x="1409" y="906"/>
                    <a:pt x="1680" y="906"/>
                  </a:cubicBezTo>
                  <a:cubicBezTo>
                    <a:pt x="2856" y="906"/>
                    <a:pt x="3536" y="363"/>
                    <a:pt x="3796" y="289"/>
                  </a:cubicBezTo>
                  <a:lnTo>
                    <a:pt x="3601" y="37"/>
                  </a:lnTo>
                  <a:cubicBezTo>
                    <a:pt x="3510" y="45"/>
                    <a:pt x="3366" y="48"/>
                    <a:pt x="3190" y="48"/>
                  </a:cubicBezTo>
                  <a:cubicBezTo>
                    <a:pt x="2498" y="48"/>
                    <a:pt x="1302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4346975" y="932538"/>
              <a:ext cx="37200" cy="134225"/>
            </a:xfrm>
            <a:custGeom>
              <a:avLst/>
              <a:gdLst/>
              <a:ahLst/>
              <a:cxnLst/>
              <a:rect l="l" t="t" r="r" b="b"/>
              <a:pathLst>
                <a:path w="1488" h="5369" extrusionOk="0">
                  <a:moveTo>
                    <a:pt x="858" y="1"/>
                  </a:moveTo>
                  <a:cubicBezTo>
                    <a:pt x="534" y="1"/>
                    <a:pt x="324" y="404"/>
                    <a:pt x="233" y="673"/>
                  </a:cubicBezTo>
                  <a:cubicBezTo>
                    <a:pt x="1" y="1349"/>
                    <a:pt x="189" y="4554"/>
                    <a:pt x="351" y="5368"/>
                  </a:cubicBezTo>
                  <a:lnTo>
                    <a:pt x="496" y="5361"/>
                  </a:lnTo>
                  <a:cubicBezTo>
                    <a:pt x="603" y="5004"/>
                    <a:pt x="829" y="4649"/>
                    <a:pt x="953" y="4279"/>
                  </a:cubicBezTo>
                  <a:cubicBezTo>
                    <a:pt x="1087" y="3883"/>
                    <a:pt x="1487" y="1681"/>
                    <a:pt x="1354" y="983"/>
                  </a:cubicBezTo>
                  <a:cubicBezTo>
                    <a:pt x="1295" y="679"/>
                    <a:pt x="1325" y="89"/>
                    <a:pt x="941" y="10"/>
                  </a:cubicBezTo>
                  <a:cubicBezTo>
                    <a:pt x="912" y="4"/>
                    <a:pt x="885" y="1"/>
                    <a:pt x="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8"/>
            <p:cNvSpPr/>
            <p:nvPr/>
          </p:nvSpPr>
          <p:spPr>
            <a:xfrm>
              <a:off x="4251100" y="1066938"/>
              <a:ext cx="111375" cy="31650"/>
            </a:xfrm>
            <a:custGeom>
              <a:avLst/>
              <a:gdLst/>
              <a:ahLst/>
              <a:cxnLst/>
              <a:rect l="l" t="t" r="r" b="b"/>
              <a:pathLst>
                <a:path w="4455" h="1266" extrusionOk="0">
                  <a:moveTo>
                    <a:pt x="2319" y="0"/>
                  </a:moveTo>
                  <a:cubicBezTo>
                    <a:pt x="1917" y="0"/>
                    <a:pt x="1538" y="27"/>
                    <a:pt x="1266" y="97"/>
                  </a:cubicBezTo>
                  <a:cubicBezTo>
                    <a:pt x="853" y="203"/>
                    <a:pt x="1" y="752"/>
                    <a:pt x="538" y="1202"/>
                  </a:cubicBezTo>
                  <a:cubicBezTo>
                    <a:pt x="588" y="1244"/>
                    <a:pt x="729" y="1265"/>
                    <a:pt x="932" y="1265"/>
                  </a:cubicBezTo>
                  <a:cubicBezTo>
                    <a:pt x="1733" y="1265"/>
                    <a:pt x="3497" y="939"/>
                    <a:pt x="4455" y="282"/>
                  </a:cubicBezTo>
                  <a:lnTo>
                    <a:pt x="4384" y="266"/>
                  </a:lnTo>
                  <a:cubicBezTo>
                    <a:pt x="4364" y="157"/>
                    <a:pt x="3280" y="0"/>
                    <a:pt x="2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48"/>
          <p:cNvSpPr txBox="1">
            <a:spLocks noGrp="1"/>
          </p:cNvSpPr>
          <p:nvPr>
            <p:ph type="title"/>
          </p:nvPr>
        </p:nvSpPr>
        <p:spPr>
          <a:xfrm>
            <a:off x="714083" y="2314993"/>
            <a:ext cx="2475600" cy="15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Listening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745" name="Google Shape;1745;p48"/>
          <p:cNvSpPr txBox="1">
            <a:spLocks noGrp="1"/>
          </p:cNvSpPr>
          <p:nvPr>
            <p:ph type="title" idx="2"/>
          </p:nvPr>
        </p:nvSpPr>
        <p:spPr>
          <a:xfrm>
            <a:off x="1352525" y="1417213"/>
            <a:ext cx="1197000" cy="9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46" name="Google Shape;1746;p48"/>
          <p:cNvSpPr txBox="1">
            <a:spLocks noGrp="1"/>
          </p:cNvSpPr>
          <p:nvPr>
            <p:ph type="subTitle" idx="1"/>
          </p:nvPr>
        </p:nvSpPr>
        <p:spPr>
          <a:xfrm>
            <a:off x="619147" y="3293389"/>
            <a:ext cx="2664565" cy="12662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Patrick Hand" pitchFamily="2" charset="77"/>
              </a:rPr>
              <a:t>Listen for information about a bad experience at school</a:t>
            </a:r>
          </a:p>
        </p:txBody>
      </p:sp>
      <p:sp>
        <p:nvSpPr>
          <p:cNvPr id="1747" name="Google Shape;1747;p48"/>
          <p:cNvSpPr/>
          <p:nvPr/>
        </p:nvSpPr>
        <p:spPr>
          <a:xfrm>
            <a:off x="4549433" y="4533065"/>
            <a:ext cx="2153700" cy="350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8" name="Google Shape;1748;p48"/>
          <p:cNvGrpSpPr/>
          <p:nvPr/>
        </p:nvGrpSpPr>
        <p:grpSpPr>
          <a:xfrm flipH="1">
            <a:off x="4366462" y="383121"/>
            <a:ext cx="2650237" cy="4360040"/>
            <a:chOff x="620475" y="95713"/>
            <a:chExt cx="673675" cy="1108325"/>
          </a:xfrm>
        </p:grpSpPr>
        <p:sp>
          <p:nvSpPr>
            <p:cNvPr id="1749" name="Google Shape;1749;p48"/>
            <p:cNvSpPr/>
            <p:nvPr/>
          </p:nvSpPr>
          <p:spPr>
            <a:xfrm>
              <a:off x="813575" y="1133163"/>
              <a:ext cx="88725" cy="70875"/>
            </a:xfrm>
            <a:custGeom>
              <a:avLst/>
              <a:gdLst/>
              <a:ahLst/>
              <a:cxnLst/>
              <a:rect l="l" t="t" r="r" b="b"/>
              <a:pathLst>
                <a:path w="3549" h="2835" extrusionOk="0">
                  <a:moveTo>
                    <a:pt x="3201" y="1"/>
                  </a:moveTo>
                  <a:lnTo>
                    <a:pt x="1739" y="185"/>
                  </a:lnTo>
                  <a:lnTo>
                    <a:pt x="1755" y="1020"/>
                  </a:lnTo>
                  <a:cubicBezTo>
                    <a:pt x="1770" y="1854"/>
                    <a:pt x="0" y="2481"/>
                    <a:pt x="154" y="2759"/>
                  </a:cubicBezTo>
                  <a:cubicBezTo>
                    <a:pt x="183" y="2812"/>
                    <a:pt x="298" y="2834"/>
                    <a:pt x="466" y="2834"/>
                  </a:cubicBezTo>
                  <a:cubicBezTo>
                    <a:pt x="1190" y="2834"/>
                    <a:pt x="2918" y="2415"/>
                    <a:pt x="3201" y="2133"/>
                  </a:cubicBezTo>
                  <a:cubicBezTo>
                    <a:pt x="3549" y="1784"/>
                    <a:pt x="3201" y="1"/>
                    <a:pt x="3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8"/>
            <p:cNvSpPr/>
            <p:nvPr/>
          </p:nvSpPr>
          <p:spPr>
            <a:xfrm>
              <a:off x="845125" y="1173413"/>
              <a:ext cx="17925" cy="8325"/>
            </a:xfrm>
            <a:custGeom>
              <a:avLst/>
              <a:gdLst/>
              <a:ahLst/>
              <a:cxnLst/>
              <a:rect l="l" t="t" r="r" b="b"/>
              <a:pathLst>
                <a:path w="717" h="333" extrusionOk="0">
                  <a:moveTo>
                    <a:pt x="7" y="0"/>
                  </a:moveTo>
                  <a:lnTo>
                    <a:pt x="1" y="104"/>
                  </a:lnTo>
                  <a:cubicBezTo>
                    <a:pt x="140" y="112"/>
                    <a:pt x="522" y="171"/>
                    <a:pt x="631" y="332"/>
                  </a:cubicBezTo>
                  <a:lnTo>
                    <a:pt x="716" y="276"/>
                  </a:lnTo>
                  <a:cubicBezTo>
                    <a:pt x="556" y="38"/>
                    <a:pt x="30" y="1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8"/>
            <p:cNvSpPr/>
            <p:nvPr/>
          </p:nvSpPr>
          <p:spPr>
            <a:xfrm>
              <a:off x="834525" y="1181988"/>
              <a:ext cx="17900" cy="8400"/>
            </a:xfrm>
            <a:custGeom>
              <a:avLst/>
              <a:gdLst/>
              <a:ahLst/>
              <a:cxnLst/>
              <a:rect l="l" t="t" r="r" b="b"/>
              <a:pathLst>
                <a:path w="716" h="336" extrusionOk="0">
                  <a:moveTo>
                    <a:pt x="8" y="1"/>
                  </a:moveTo>
                  <a:lnTo>
                    <a:pt x="1" y="105"/>
                  </a:lnTo>
                  <a:cubicBezTo>
                    <a:pt x="139" y="115"/>
                    <a:pt x="521" y="173"/>
                    <a:pt x="631" y="335"/>
                  </a:cubicBezTo>
                  <a:lnTo>
                    <a:pt x="716" y="276"/>
                  </a:lnTo>
                  <a:cubicBezTo>
                    <a:pt x="556" y="40"/>
                    <a:pt x="30" y="2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8"/>
            <p:cNvSpPr/>
            <p:nvPr/>
          </p:nvSpPr>
          <p:spPr>
            <a:xfrm>
              <a:off x="1038425" y="1133163"/>
              <a:ext cx="88750" cy="70875"/>
            </a:xfrm>
            <a:custGeom>
              <a:avLst/>
              <a:gdLst/>
              <a:ahLst/>
              <a:cxnLst/>
              <a:rect l="l" t="t" r="r" b="b"/>
              <a:pathLst>
                <a:path w="3550" h="2835" extrusionOk="0">
                  <a:moveTo>
                    <a:pt x="348" y="1"/>
                  </a:moveTo>
                  <a:cubicBezTo>
                    <a:pt x="348" y="1"/>
                    <a:pt x="0" y="1784"/>
                    <a:pt x="348" y="2133"/>
                  </a:cubicBezTo>
                  <a:cubicBezTo>
                    <a:pt x="631" y="2415"/>
                    <a:pt x="2359" y="2834"/>
                    <a:pt x="3083" y="2834"/>
                  </a:cubicBezTo>
                  <a:cubicBezTo>
                    <a:pt x="3252" y="2834"/>
                    <a:pt x="3366" y="2812"/>
                    <a:pt x="3396" y="2759"/>
                  </a:cubicBezTo>
                  <a:cubicBezTo>
                    <a:pt x="3550" y="2481"/>
                    <a:pt x="1780" y="1854"/>
                    <a:pt x="1795" y="1020"/>
                  </a:cubicBezTo>
                  <a:lnTo>
                    <a:pt x="1811" y="185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8"/>
            <p:cNvSpPr/>
            <p:nvPr/>
          </p:nvSpPr>
          <p:spPr>
            <a:xfrm>
              <a:off x="1077625" y="1173363"/>
              <a:ext cx="17900" cy="8375"/>
            </a:xfrm>
            <a:custGeom>
              <a:avLst/>
              <a:gdLst/>
              <a:ahLst/>
              <a:cxnLst/>
              <a:rect l="l" t="t" r="r" b="b"/>
              <a:pathLst>
                <a:path w="716" h="335" extrusionOk="0">
                  <a:moveTo>
                    <a:pt x="710" y="0"/>
                  </a:moveTo>
                  <a:cubicBezTo>
                    <a:pt x="688" y="3"/>
                    <a:pt x="161" y="40"/>
                    <a:pt x="1" y="277"/>
                  </a:cubicBezTo>
                  <a:lnTo>
                    <a:pt x="88" y="334"/>
                  </a:lnTo>
                  <a:cubicBezTo>
                    <a:pt x="197" y="173"/>
                    <a:pt x="579" y="114"/>
                    <a:pt x="716" y="104"/>
                  </a:cubicBezTo>
                  <a:lnTo>
                    <a:pt x="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8"/>
            <p:cNvSpPr/>
            <p:nvPr/>
          </p:nvSpPr>
          <p:spPr>
            <a:xfrm>
              <a:off x="1088250" y="1181988"/>
              <a:ext cx="17900" cy="8400"/>
            </a:xfrm>
            <a:custGeom>
              <a:avLst/>
              <a:gdLst/>
              <a:ahLst/>
              <a:cxnLst/>
              <a:rect l="l" t="t" r="r" b="b"/>
              <a:pathLst>
                <a:path w="716" h="336" extrusionOk="0">
                  <a:moveTo>
                    <a:pt x="709" y="1"/>
                  </a:moveTo>
                  <a:cubicBezTo>
                    <a:pt x="687" y="4"/>
                    <a:pt x="160" y="41"/>
                    <a:pt x="0" y="276"/>
                  </a:cubicBezTo>
                  <a:lnTo>
                    <a:pt x="87" y="335"/>
                  </a:lnTo>
                  <a:cubicBezTo>
                    <a:pt x="196" y="173"/>
                    <a:pt x="579" y="114"/>
                    <a:pt x="715" y="105"/>
                  </a:cubicBezTo>
                  <a:lnTo>
                    <a:pt x="7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8"/>
            <p:cNvSpPr/>
            <p:nvPr/>
          </p:nvSpPr>
          <p:spPr>
            <a:xfrm>
              <a:off x="1173250" y="176713"/>
              <a:ext cx="115075" cy="335475"/>
            </a:xfrm>
            <a:custGeom>
              <a:avLst/>
              <a:gdLst/>
              <a:ahLst/>
              <a:cxnLst/>
              <a:rect l="l" t="t" r="r" b="b"/>
              <a:pathLst>
                <a:path w="4603" h="13419" extrusionOk="0">
                  <a:moveTo>
                    <a:pt x="3273" y="0"/>
                  </a:moveTo>
                  <a:cubicBezTo>
                    <a:pt x="3086" y="0"/>
                    <a:pt x="2677" y="2062"/>
                    <a:pt x="2493" y="2062"/>
                  </a:cubicBezTo>
                  <a:cubicBezTo>
                    <a:pt x="2492" y="2062"/>
                    <a:pt x="2492" y="2062"/>
                    <a:pt x="2491" y="2062"/>
                  </a:cubicBezTo>
                  <a:cubicBezTo>
                    <a:pt x="2305" y="2050"/>
                    <a:pt x="2258" y="1280"/>
                    <a:pt x="2027" y="1167"/>
                  </a:cubicBezTo>
                  <a:cubicBezTo>
                    <a:pt x="2012" y="1159"/>
                    <a:pt x="1999" y="1156"/>
                    <a:pt x="1988" y="1156"/>
                  </a:cubicBezTo>
                  <a:cubicBezTo>
                    <a:pt x="1825" y="1156"/>
                    <a:pt x="2036" y="1914"/>
                    <a:pt x="2167" y="2779"/>
                  </a:cubicBezTo>
                  <a:cubicBezTo>
                    <a:pt x="2307" y="3702"/>
                    <a:pt x="79" y="9800"/>
                    <a:pt x="79" y="9800"/>
                  </a:cubicBezTo>
                  <a:cubicBezTo>
                    <a:pt x="0" y="10153"/>
                    <a:pt x="451" y="12732"/>
                    <a:pt x="1192" y="13250"/>
                  </a:cubicBezTo>
                  <a:cubicBezTo>
                    <a:pt x="1349" y="13359"/>
                    <a:pt x="1519" y="13419"/>
                    <a:pt x="1703" y="13419"/>
                  </a:cubicBezTo>
                  <a:cubicBezTo>
                    <a:pt x="2202" y="13419"/>
                    <a:pt x="2800" y="12977"/>
                    <a:pt x="3512" y="11873"/>
                  </a:cubicBezTo>
                  <a:cubicBezTo>
                    <a:pt x="4546" y="10269"/>
                    <a:pt x="3975" y="5151"/>
                    <a:pt x="3975" y="4297"/>
                  </a:cubicBezTo>
                  <a:cubicBezTo>
                    <a:pt x="3975" y="3443"/>
                    <a:pt x="4509" y="3072"/>
                    <a:pt x="4556" y="2641"/>
                  </a:cubicBezTo>
                  <a:cubicBezTo>
                    <a:pt x="4603" y="2208"/>
                    <a:pt x="3557" y="1772"/>
                    <a:pt x="3373" y="1716"/>
                  </a:cubicBezTo>
                  <a:cubicBezTo>
                    <a:pt x="3187" y="1661"/>
                    <a:pt x="3464" y="49"/>
                    <a:pt x="3280" y="1"/>
                  </a:cubicBezTo>
                  <a:cubicBezTo>
                    <a:pt x="3278" y="1"/>
                    <a:pt x="3276" y="0"/>
                    <a:pt x="3273" y="0"/>
                  </a:cubicBezTo>
                  <a:close/>
                </a:path>
              </a:pathLst>
            </a:custGeom>
            <a:solidFill>
              <a:srgbClr val="8B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8"/>
            <p:cNvSpPr/>
            <p:nvPr/>
          </p:nvSpPr>
          <p:spPr>
            <a:xfrm>
              <a:off x="1212825" y="266588"/>
              <a:ext cx="74175" cy="49050"/>
            </a:xfrm>
            <a:custGeom>
              <a:avLst/>
              <a:gdLst/>
              <a:ahLst/>
              <a:cxnLst/>
              <a:rect l="l" t="t" r="r" b="b"/>
              <a:pathLst>
                <a:path w="2967" h="1962" extrusionOk="0">
                  <a:moveTo>
                    <a:pt x="311" y="0"/>
                  </a:moveTo>
                  <a:cubicBezTo>
                    <a:pt x="311" y="0"/>
                    <a:pt x="0" y="536"/>
                    <a:pt x="229" y="981"/>
                  </a:cubicBezTo>
                  <a:cubicBezTo>
                    <a:pt x="459" y="1428"/>
                    <a:pt x="2462" y="1962"/>
                    <a:pt x="2462" y="1962"/>
                  </a:cubicBezTo>
                  <a:cubicBezTo>
                    <a:pt x="2462" y="1962"/>
                    <a:pt x="2717" y="1103"/>
                    <a:pt x="2842" y="685"/>
                  </a:cubicBezTo>
                  <a:cubicBezTo>
                    <a:pt x="2967" y="267"/>
                    <a:pt x="311" y="0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8"/>
            <p:cNvSpPr/>
            <p:nvPr/>
          </p:nvSpPr>
          <p:spPr>
            <a:xfrm>
              <a:off x="620475" y="266588"/>
              <a:ext cx="257825" cy="338200"/>
            </a:xfrm>
            <a:custGeom>
              <a:avLst/>
              <a:gdLst/>
              <a:ahLst/>
              <a:cxnLst/>
              <a:rect l="l" t="t" r="r" b="b"/>
              <a:pathLst>
                <a:path w="10313" h="13528" extrusionOk="0">
                  <a:moveTo>
                    <a:pt x="10313" y="0"/>
                  </a:moveTo>
                  <a:cubicBezTo>
                    <a:pt x="10313" y="0"/>
                    <a:pt x="5716" y="625"/>
                    <a:pt x="3602" y="4691"/>
                  </a:cubicBezTo>
                  <a:cubicBezTo>
                    <a:pt x="0" y="11614"/>
                    <a:pt x="5980" y="13527"/>
                    <a:pt x="7694" y="13527"/>
                  </a:cubicBezTo>
                  <a:cubicBezTo>
                    <a:pt x="7891" y="13527"/>
                    <a:pt x="8031" y="13502"/>
                    <a:pt x="8095" y="13457"/>
                  </a:cubicBezTo>
                  <a:cubicBezTo>
                    <a:pt x="8714" y="13015"/>
                    <a:pt x="8364" y="6500"/>
                    <a:pt x="8991" y="5488"/>
                  </a:cubicBezTo>
                  <a:cubicBezTo>
                    <a:pt x="9618" y="4476"/>
                    <a:pt x="10313" y="0"/>
                    <a:pt x="10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8"/>
            <p:cNvSpPr/>
            <p:nvPr/>
          </p:nvSpPr>
          <p:spPr>
            <a:xfrm>
              <a:off x="1023800" y="276388"/>
              <a:ext cx="225625" cy="293150"/>
            </a:xfrm>
            <a:custGeom>
              <a:avLst/>
              <a:gdLst/>
              <a:ahLst/>
              <a:cxnLst/>
              <a:rect l="l" t="t" r="r" b="b"/>
              <a:pathLst>
                <a:path w="9025" h="11726" extrusionOk="0">
                  <a:moveTo>
                    <a:pt x="2830" y="1"/>
                  </a:moveTo>
                  <a:cubicBezTo>
                    <a:pt x="2754" y="1"/>
                    <a:pt x="2714" y="6"/>
                    <a:pt x="2714" y="6"/>
                  </a:cubicBezTo>
                  <a:cubicBezTo>
                    <a:pt x="2714" y="6"/>
                    <a:pt x="1" y="4696"/>
                    <a:pt x="705" y="5155"/>
                  </a:cubicBezTo>
                  <a:cubicBezTo>
                    <a:pt x="1409" y="5616"/>
                    <a:pt x="3163" y="9455"/>
                    <a:pt x="3536" y="9823"/>
                  </a:cubicBezTo>
                  <a:cubicBezTo>
                    <a:pt x="4923" y="11192"/>
                    <a:pt x="5906" y="11726"/>
                    <a:pt x="6595" y="11726"/>
                  </a:cubicBezTo>
                  <a:cubicBezTo>
                    <a:pt x="9025" y="11726"/>
                    <a:pt x="7811" y="5103"/>
                    <a:pt x="7811" y="5103"/>
                  </a:cubicBezTo>
                  <a:cubicBezTo>
                    <a:pt x="5980" y="281"/>
                    <a:pt x="3403" y="1"/>
                    <a:pt x="2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8"/>
            <p:cNvSpPr/>
            <p:nvPr/>
          </p:nvSpPr>
          <p:spPr>
            <a:xfrm>
              <a:off x="817775" y="577488"/>
              <a:ext cx="166100" cy="584625"/>
            </a:xfrm>
            <a:custGeom>
              <a:avLst/>
              <a:gdLst/>
              <a:ahLst/>
              <a:cxnLst/>
              <a:rect l="l" t="t" r="r" b="b"/>
              <a:pathLst>
                <a:path w="6644" h="23385" extrusionOk="0">
                  <a:moveTo>
                    <a:pt x="6643" y="0"/>
                  </a:moveTo>
                  <a:lnTo>
                    <a:pt x="203" y="1023"/>
                  </a:lnTo>
                  <a:cubicBezTo>
                    <a:pt x="203" y="1023"/>
                    <a:pt x="1" y="23043"/>
                    <a:pt x="297" y="23276"/>
                  </a:cubicBezTo>
                  <a:cubicBezTo>
                    <a:pt x="400" y="23357"/>
                    <a:pt x="936" y="23385"/>
                    <a:pt x="1601" y="23385"/>
                  </a:cubicBezTo>
                  <a:cubicBezTo>
                    <a:pt x="2842" y="23385"/>
                    <a:pt x="4535" y="23290"/>
                    <a:pt x="4727" y="23276"/>
                  </a:cubicBezTo>
                  <a:cubicBezTo>
                    <a:pt x="5023" y="23254"/>
                    <a:pt x="6643" y="0"/>
                    <a:pt x="6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8"/>
            <p:cNvSpPr/>
            <p:nvPr/>
          </p:nvSpPr>
          <p:spPr>
            <a:xfrm>
              <a:off x="966575" y="566588"/>
              <a:ext cx="147125" cy="594025"/>
            </a:xfrm>
            <a:custGeom>
              <a:avLst/>
              <a:gdLst/>
              <a:ahLst/>
              <a:cxnLst/>
              <a:rect l="l" t="t" r="r" b="b"/>
              <a:pathLst>
                <a:path w="5885" h="23761" extrusionOk="0">
                  <a:moveTo>
                    <a:pt x="1" y="0"/>
                  </a:moveTo>
                  <a:cubicBezTo>
                    <a:pt x="1" y="0"/>
                    <a:pt x="1050" y="23621"/>
                    <a:pt x="1345" y="23654"/>
                  </a:cubicBezTo>
                  <a:cubicBezTo>
                    <a:pt x="1535" y="23675"/>
                    <a:pt x="3100" y="23761"/>
                    <a:pt x="4278" y="23761"/>
                  </a:cubicBezTo>
                  <a:cubicBezTo>
                    <a:pt x="4935" y="23761"/>
                    <a:pt x="5471" y="23734"/>
                    <a:pt x="5580" y="23654"/>
                  </a:cubicBezTo>
                  <a:cubicBezTo>
                    <a:pt x="5885" y="23432"/>
                    <a:pt x="5820" y="362"/>
                    <a:pt x="5820" y="3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8"/>
            <p:cNvSpPr/>
            <p:nvPr/>
          </p:nvSpPr>
          <p:spPr>
            <a:xfrm>
              <a:off x="818950" y="153238"/>
              <a:ext cx="317900" cy="436725"/>
            </a:xfrm>
            <a:custGeom>
              <a:avLst/>
              <a:gdLst/>
              <a:ahLst/>
              <a:cxnLst/>
              <a:rect l="l" t="t" r="r" b="b"/>
              <a:pathLst>
                <a:path w="12716" h="17469" extrusionOk="0">
                  <a:moveTo>
                    <a:pt x="7065" y="0"/>
                  </a:moveTo>
                  <a:lnTo>
                    <a:pt x="5324" y="688"/>
                  </a:lnTo>
                  <a:cubicBezTo>
                    <a:pt x="5324" y="688"/>
                    <a:pt x="5492" y="3760"/>
                    <a:pt x="5115" y="4079"/>
                  </a:cubicBezTo>
                  <a:cubicBezTo>
                    <a:pt x="4738" y="4399"/>
                    <a:pt x="820" y="4860"/>
                    <a:pt x="410" y="5481"/>
                  </a:cubicBezTo>
                  <a:cubicBezTo>
                    <a:pt x="0" y="6102"/>
                    <a:pt x="860" y="17468"/>
                    <a:pt x="860" y="17468"/>
                  </a:cubicBezTo>
                  <a:lnTo>
                    <a:pt x="10983" y="17182"/>
                  </a:lnTo>
                  <a:cubicBezTo>
                    <a:pt x="10983" y="17182"/>
                    <a:pt x="12716" y="5942"/>
                    <a:pt x="10908" y="4932"/>
                  </a:cubicBezTo>
                  <a:cubicBezTo>
                    <a:pt x="10555" y="4735"/>
                    <a:pt x="6990" y="4549"/>
                    <a:pt x="6927" y="3625"/>
                  </a:cubicBezTo>
                  <a:cubicBezTo>
                    <a:pt x="6896" y="3182"/>
                    <a:pt x="7065" y="0"/>
                    <a:pt x="7065" y="0"/>
                  </a:cubicBezTo>
                  <a:close/>
                </a:path>
              </a:pathLst>
            </a:custGeom>
            <a:solidFill>
              <a:srgbClr val="8B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8"/>
            <p:cNvSpPr/>
            <p:nvPr/>
          </p:nvSpPr>
          <p:spPr>
            <a:xfrm>
              <a:off x="813525" y="261738"/>
              <a:ext cx="316825" cy="393400"/>
            </a:xfrm>
            <a:custGeom>
              <a:avLst/>
              <a:gdLst/>
              <a:ahLst/>
              <a:cxnLst/>
              <a:rect l="l" t="t" r="r" b="b"/>
              <a:pathLst>
                <a:path w="12673" h="15736" extrusionOk="0">
                  <a:moveTo>
                    <a:pt x="4488" y="0"/>
                  </a:moveTo>
                  <a:cubicBezTo>
                    <a:pt x="4180" y="0"/>
                    <a:pt x="1341" y="36"/>
                    <a:pt x="338" y="1319"/>
                  </a:cubicBezTo>
                  <a:cubicBezTo>
                    <a:pt x="0" y="1750"/>
                    <a:pt x="436" y="15736"/>
                    <a:pt x="436" y="15736"/>
                  </a:cubicBezTo>
                  <a:lnTo>
                    <a:pt x="11941" y="15736"/>
                  </a:lnTo>
                  <a:cubicBezTo>
                    <a:pt x="11941" y="15736"/>
                    <a:pt x="12672" y="2516"/>
                    <a:pt x="11870" y="1050"/>
                  </a:cubicBezTo>
                  <a:cubicBezTo>
                    <a:pt x="11615" y="583"/>
                    <a:pt x="9695" y="10"/>
                    <a:pt x="8914" y="10"/>
                  </a:cubicBezTo>
                  <a:cubicBezTo>
                    <a:pt x="8728" y="10"/>
                    <a:pt x="8607" y="42"/>
                    <a:pt x="8588" y="116"/>
                  </a:cubicBezTo>
                  <a:cubicBezTo>
                    <a:pt x="8039" y="2228"/>
                    <a:pt x="6398" y="2309"/>
                    <a:pt x="6398" y="2309"/>
                  </a:cubicBezTo>
                  <a:cubicBezTo>
                    <a:pt x="6259" y="2329"/>
                    <a:pt x="6130" y="2338"/>
                    <a:pt x="6009" y="2338"/>
                  </a:cubicBezTo>
                  <a:cubicBezTo>
                    <a:pt x="4121" y="2338"/>
                    <a:pt x="4515" y="1"/>
                    <a:pt x="4515" y="1"/>
                  </a:cubicBezTo>
                  <a:cubicBezTo>
                    <a:pt x="4515" y="1"/>
                    <a:pt x="4506" y="0"/>
                    <a:pt x="4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8"/>
            <p:cNvSpPr/>
            <p:nvPr/>
          </p:nvSpPr>
          <p:spPr>
            <a:xfrm>
              <a:off x="915400" y="95713"/>
              <a:ext cx="117050" cy="93775"/>
            </a:xfrm>
            <a:custGeom>
              <a:avLst/>
              <a:gdLst/>
              <a:ahLst/>
              <a:cxnLst/>
              <a:rect l="l" t="t" r="r" b="b"/>
              <a:pathLst>
                <a:path w="4682" h="3751" extrusionOk="0">
                  <a:moveTo>
                    <a:pt x="2436" y="1"/>
                  </a:moveTo>
                  <a:cubicBezTo>
                    <a:pt x="2306" y="1"/>
                    <a:pt x="2171" y="14"/>
                    <a:pt x="2031" y="40"/>
                  </a:cubicBezTo>
                  <a:cubicBezTo>
                    <a:pt x="915" y="253"/>
                    <a:pt x="156" y="1083"/>
                    <a:pt x="78" y="1866"/>
                  </a:cubicBezTo>
                  <a:cubicBezTo>
                    <a:pt x="0" y="2651"/>
                    <a:pt x="738" y="3750"/>
                    <a:pt x="738" y="3750"/>
                  </a:cubicBezTo>
                  <a:cubicBezTo>
                    <a:pt x="738" y="3750"/>
                    <a:pt x="3486" y="3682"/>
                    <a:pt x="3740" y="3647"/>
                  </a:cubicBezTo>
                  <a:cubicBezTo>
                    <a:pt x="3995" y="3612"/>
                    <a:pt x="4681" y="2369"/>
                    <a:pt x="4361" y="1557"/>
                  </a:cubicBezTo>
                  <a:cubicBezTo>
                    <a:pt x="3992" y="624"/>
                    <a:pt x="3340" y="1"/>
                    <a:pt x="2436" y="1"/>
                  </a:cubicBezTo>
                  <a:close/>
                </a:path>
              </a:pathLst>
            </a:custGeom>
            <a:solidFill>
              <a:srgbClr val="49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8"/>
            <p:cNvSpPr/>
            <p:nvPr/>
          </p:nvSpPr>
          <p:spPr>
            <a:xfrm>
              <a:off x="924625" y="117538"/>
              <a:ext cx="94075" cy="111025"/>
            </a:xfrm>
            <a:custGeom>
              <a:avLst/>
              <a:gdLst/>
              <a:ahLst/>
              <a:cxnLst/>
              <a:rect l="l" t="t" r="r" b="b"/>
              <a:pathLst>
                <a:path w="3763" h="4441" extrusionOk="0">
                  <a:moveTo>
                    <a:pt x="1894" y="1"/>
                  </a:moveTo>
                  <a:cubicBezTo>
                    <a:pt x="1174" y="1"/>
                    <a:pt x="455" y="318"/>
                    <a:pt x="412" y="1001"/>
                  </a:cubicBezTo>
                  <a:cubicBezTo>
                    <a:pt x="412" y="1001"/>
                    <a:pt x="1" y="4407"/>
                    <a:pt x="1880" y="4440"/>
                  </a:cubicBezTo>
                  <a:cubicBezTo>
                    <a:pt x="1887" y="4441"/>
                    <a:pt x="1894" y="4441"/>
                    <a:pt x="1900" y="4441"/>
                  </a:cubicBezTo>
                  <a:cubicBezTo>
                    <a:pt x="3178" y="4441"/>
                    <a:pt x="3762" y="2252"/>
                    <a:pt x="3361" y="771"/>
                  </a:cubicBezTo>
                  <a:cubicBezTo>
                    <a:pt x="3225" y="271"/>
                    <a:pt x="2559" y="1"/>
                    <a:pt x="1894" y="1"/>
                  </a:cubicBezTo>
                  <a:close/>
                </a:path>
              </a:pathLst>
            </a:custGeom>
            <a:solidFill>
              <a:srgbClr val="8B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8"/>
            <p:cNvSpPr/>
            <p:nvPr/>
          </p:nvSpPr>
          <p:spPr>
            <a:xfrm>
              <a:off x="986900" y="175038"/>
              <a:ext cx="5800" cy="7375"/>
            </a:xfrm>
            <a:custGeom>
              <a:avLst/>
              <a:gdLst/>
              <a:ahLst/>
              <a:cxnLst/>
              <a:rect l="l" t="t" r="r" b="b"/>
              <a:pathLst>
                <a:path w="232" h="295" extrusionOk="0">
                  <a:moveTo>
                    <a:pt x="119" y="1"/>
                  </a:moveTo>
                  <a:cubicBezTo>
                    <a:pt x="56" y="1"/>
                    <a:pt x="5" y="65"/>
                    <a:pt x="1" y="146"/>
                  </a:cubicBezTo>
                  <a:cubicBezTo>
                    <a:pt x="0" y="228"/>
                    <a:pt x="51" y="293"/>
                    <a:pt x="113" y="295"/>
                  </a:cubicBezTo>
                  <a:cubicBezTo>
                    <a:pt x="114" y="295"/>
                    <a:pt x="114" y="295"/>
                    <a:pt x="115" y="295"/>
                  </a:cubicBezTo>
                  <a:cubicBezTo>
                    <a:pt x="177" y="295"/>
                    <a:pt x="228" y="230"/>
                    <a:pt x="230" y="150"/>
                  </a:cubicBezTo>
                  <a:cubicBezTo>
                    <a:pt x="231" y="68"/>
                    <a:pt x="182" y="2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8"/>
            <p:cNvSpPr/>
            <p:nvPr/>
          </p:nvSpPr>
          <p:spPr>
            <a:xfrm>
              <a:off x="952075" y="174263"/>
              <a:ext cx="5750" cy="7375"/>
            </a:xfrm>
            <a:custGeom>
              <a:avLst/>
              <a:gdLst/>
              <a:ahLst/>
              <a:cxnLst/>
              <a:rect l="l" t="t" r="r" b="b"/>
              <a:pathLst>
                <a:path w="230" h="295" extrusionOk="0">
                  <a:moveTo>
                    <a:pt x="116" y="1"/>
                  </a:moveTo>
                  <a:cubicBezTo>
                    <a:pt x="54" y="1"/>
                    <a:pt x="2" y="65"/>
                    <a:pt x="1" y="146"/>
                  </a:cubicBezTo>
                  <a:cubicBezTo>
                    <a:pt x="0" y="227"/>
                    <a:pt x="50" y="293"/>
                    <a:pt x="112" y="295"/>
                  </a:cubicBezTo>
                  <a:cubicBezTo>
                    <a:pt x="112" y="295"/>
                    <a:pt x="113" y="295"/>
                    <a:pt x="113" y="295"/>
                  </a:cubicBezTo>
                  <a:cubicBezTo>
                    <a:pt x="177" y="295"/>
                    <a:pt x="228" y="230"/>
                    <a:pt x="229" y="150"/>
                  </a:cubicBezTo>
                  <a:cubicBezTo>
                    <a:pt x="230" y="68"/>
                    <a:pt x="181" y="2"/>
                    <a:pt x="117" y="1"/>
                  </a:cubicBezTo>
                  <a:cubicBezTo>
                    <a:pt x="117" y="1"/>
                    <a:pt x="11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8"/>
            <p:cNvSpPr/>
            <p:nvPr/>
          </p:nvSpPr>
          <p:spPr>
            <a:xfrm>
              <a:off x="1003100" y="172288"/>
              <a:ext cx="22375" cy="27000"/>
            </a:xfrm>
            <a:custGeom>
              <a:avLst/>
              <a:gdLst/>
              <a:ahLst/>
              <a:cxnLst/>
              <a:rect l="l" t="t" r="r" b="b"/>
              <a:pathLst>
                <a:path w="895" h="1080" extrusionOk="0">
                  <a:moveTo>
                    <a:pt x="480" y="0"/>
                  </a:moveTo>
                  <a:cubicBezTo>
                    <a:pt x="277" y="0"/>
                    <a:pt x="129" y="415"/>
                    <a:pt x="129" y="415"/>
                  </a:cubicBezTo>
                  <a:cubicBezTo>
                    <a:pt x="0" y="667"/>
                    <a:pt x="47" y="1072"/>
                    <a:pt x="312" y="1080"/>
                  </a:cubicBezTo>
                  <a:cubicBezTo>
                    <a:pt x="313" y="1080"/>
                    <a:pt x="314" y="1080"/>
                    <a:pt x="315" y="1080"/>
                  </a:cubicBezTo>
                  <a:cubicBezTo>
                    <a:pt x="582" y="1080"/>
                    <a:pt x="895" y="344"/>
                    <a:pt x="623" y="70"/>
                  </a:cubicBezTo>
                  <a:cubicBezTo>
                    <a:pt x="573" y="21"/>
                    <a:pt x="525" y="0"/>
                    <a:pt x="480" y="0"/>
                  </a:cubicBezTo>
                  <a:close/>
                </a:path>
              </a:pathLst>
            </a:custGeom>
            <a:solidFill>
              <a:srgbClr val="8B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8"/>
            <p:cNvSpPr/>
            <p:nvPr/>
          </p:nvSpPr>
          <p:spPr>
            <a:xfrm>
              <a:off x="921600" y="171513"/>
              <a:ext cx="22750" cy="26425"/>
            </a:xfrm>
            <a:custGeom>
              <a:avLst/>
              <a:gdLst/>
              <a:ahLst/>
              <a:cxnLst/>
              <a:rect l="l" t="t" r="r" b="b"/>
              <a:pathLst>
                <a:path w="910" h="1057" extrusionOk="0">
                  <a:moveTo>
                    <a:pt x="421" y="0"/>
                  </a:moveTo>
                  <a:cubicBezTo>
                    <a:pt x="382" y="0"/>
                    <a:pt x="335" y="21"/>
                    <a:pt x="281" y="71"/>
                  </a:cubicBezTo>
                  <a:cubicBezTo>
                    <a:pt x="1" y="339"/>
                    <a:pt x="378" y="1057"/>
                    <a:pt x="643" y="1057"/>
                  </a:cubicBezTo>
                  <a:cubicBezTo>
                    <a:pt x="643" y="1057"/>
                    <a:pt x="643" y="1057"/>
                    <a:pt x="644" y="1057"/>
                  </a:cubicBezTo>
                  <a:cubicBezTo>
                    <a:pt x="909" y="1057"/>
                    <a:pt x="765" y="625"/>
                    <a:pt x="643" y="371"/>
                  </a:cubicBezTo>
                  <a:cubicBezTo>
                    <a:pt x="643" y="371"/>
                    <a:pt x="591" y="0"/>
                    <a:pt x="421" y="0"/>
                  </a:cubicBezTo>
                  <a:close/>
                </a:path>
              </a:pathLst>
            </a:custGeom>
            <a:solidFill>
              <a:srgbClr val="8B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8"/>
            <p:cNvSpPr/>
            <p:nvPr/>
          </p:nvSpPr>
          <p:spPr>
            <a:xfrm>
              <a:off x="944050" y="165013"/>
              <a:ext cx="17475" cy="5400"/>
            </a:xfrm>
            <a:custGeom>
              <a:avLst/>
              <a:gdLst/>
              <a:ahLst/>
              <a:cxnLst/>
              <a:rect l="l" t="t" r="r" b="b"/>
              <a:pathLst>
                <a:path w="699" h="216" extrusionOk="0">
                  <a:moveTo>
                    <a:pt x="357" y="0"/>
                  </a:moveTo>
                  <a:cubicBezTo>
                    <a:pt x="276" y="0"/>
                    <a:pt x="177" y="28"/>
                    <a:pt x="71" y="121"/>
                  </a:cubicBezTo>
                  <a:cubicBezTo>
                    <a:pt x="0" y="183"/>
                    <a:pt x="145" y="216"/>
                    <a:pt x="301" y="216"/>
                  </a:cubicBezTo>
                  <a:cubicBezTo>
                    <a:pt x="491" y="216"/>
                    <a:pt x="699" y="168"/>
                    <a:pt x="560" y="65"/>
                  </a:cubicBezTo>
                  <a:cubicBezTo>
                    <a:pt x="560" y="65"/>
                    <a:pt x="480" y="0"/>
                    <a:pt x="357" y="0"/>
                  </a:cubicBezTo>
                  <a:close/>
                </a:path>
              </a:pathLst>
            </a:custGeom>
            <a:solidFill>
              <a:srgbClr val="49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8"/>
            <p:cNvSpPr/>
            <p:nvPr/>
          </p:nvSpPr>
          <p:spPr>
            <a:xfrm>
              <a:off x="982825" y="164213"/>
              <a:ext cx="17450" cy="5375"/>
            </a:xfrm>
            <a:custGeom>
              <a:avLst/>
              <a:gdLst/>
              <a:ahLst/>
              <a:cxnLst/>
              <a:rect l="l" t="t" r="r" b="b"/>
              <a:pathLst>
                <a:path w="698" h="215" extrusionOk="0">
                  <a:moveTo>
                    <a:pt x="341" y="0"/>
                  </a:moveTo>
                  <a:cubicBezTo>
                    <a:pt x="216" y="0"/>
                    <a:pt x="134" y="67"/>
                    <a:pt x="134" y="67"/>
                  </a:cubicBezTo>
                  <a:cubicBezTo>
                    <a:pt x="0" y="168"/>
                    <a:pt x="198" y="214"/>
                    <a:pt x="385" y="214"/>
                  </a:cubicBezTo>
                  <a:cubicBezTo>
                    <a:pt x="546" y="214"/>
                    <a:pt x="698" y="180"/>
                    <a:pt x="624" y="118"/>
                  </a:cubicBezTo>
                  <a:cubicBezTo>
                    <a:pt x="519" y="28"/>
                    <a:pt x="421" y="0"/>
                    <a:pt x="341" y="0"/>
                  </a:cubicBezTo>
                  <a:close/>
                </a:path>
              </a:pathLst>
            </a:custGeom>
            <a:solidFill>
              <a:srgbClr val="49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8"/>
            <p:cNvSpPr/>
            <p:nvPr/>
          </p:nvSpPr>
          <p:spPr>
            <a:xfrm>
              <a:off x="967100" y="178288"/>
              <a:ext cx="10275" cy="14800"/>
            </a:xfrm>
            <a:custGeom>
              <a:avLst/>
              <a:gdLst/>
              <a:ahLst/>
              <a:cxnLst/>
              <a:rect l="l" t="t" r="r" b="b"/>
              <a:pathLst>
                <a:path w="411" h="592" extrusionOk="0">
                  <a:moveTo>
                    <a:pt x="396" y="0"/>
                  </a:moveTo>
                  <a:lnTo>
                    <a:pt x="327" y="2"/>
                  </a:lnTo>
                  <a:cubicBezTo>
                    <a:pt x="334" y="232"/>
                    <a:pt x="333" y="491"/>
                    <a:pt x="321" y="520"/>
                  </a:cubicBezTo>
                  <a:cubicBezTo>
                    <a:pt x="318" y="522"/>
                    <a:pt x="311" y="523"/>
                    <a:pt x="303" y="523"/>
                  </a:cubicBezTo>
                  <a:cubicBezTo>
                    <a:pt x="254" y="523"/>
                    <a:pt x="137" y="492"/>
                    <a:pt x="26" y="449"/>
                  </a:cubicBezTo>
                  <a:lnTo>
                    <a:pt x="1" y="514"/>
                  </a:lnTo>
                  <a:cubicBezTo>
                    <a:pt x="134" y="565"/>
                    <a:pt x="232" y="591"/>
                    <a:pt x="297" y="591"/>
                  </a:cubicBezTo>
                  <a:cubicBezTo>
                    <a:pt x="339" y="591"/>
                    <a:pt x="365" y="581"/>
                    <a:pt x="378" y="558"/>
                  </a:cubicBezTo>
                  <a:cubicBezTo>
                    <a:pt x="410" y="497"/>
                    <a:pt x="400" y="115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8"/>
            <p:cNvSpPr/>
            <p:nvPr/>
          </p:nvSpPr>
          <p:spPr>
            <a:xfrm>
              <a:off x="931975" y="177863"/>
              <a:ext cx="5250" cy="14575"/>
            </a:xfrm>
            <a:custGeom>
              <a:avLst/>
              <a:gdLst/>
              <a:ahLst/>
              <a:cxnLst/>
              <a:rect l="l" t="t" r="r" b="b"/>
              <a:pathLst>
                <a:path w="210" h="583" extrusionOk="0">
                  <a:moveTo>
                    <a:pt x="27" y="1"/>
                  </a:moveTo>
                  <a:lnTo>
                    <a:pt x="1" y="65"/>
                  </a:lnTo>
                  <a:cubicBezTo>
                    <a:pt x="3" y="65"/>
                    <a:pt x="136" y="132"/>
                    <a:pt x="101" y="577"/>
                  </a:cubicBezTo>
                  <a:lnTo>
                    <a:pt x="171" y="582"/>
                  </a:lnTo>
                  <a:cubicBezTo>
                    <a:pt x="210" y="85"/>
                    <a:pt x="46" y="7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8"/>
            <p:cNvSpPr/>
            <p:nvPr/>
          </p:nvSpPr>
          <p:spPr>
            <a:xfrm>
              <a:off x="1008300" y="178263"/>
              <a:ext cx="8900" cy="13950"/>
            </a:xfrm>
            <a:custGeom>
              <a:avLst/>
              <a:gdLst/>
              <a:ahLst/>
              <a:cxnLst/>
              <a:rect l="l" t="t" r="r" b="b"/>
              <a:pathLst>
                <a:path w="356" h="558" extrusionOk="0">
                  <a:moveTo>
                    <a:pt x="335" y="0"/>
                  </a:moveTo>
                  <a:cubicBezTo>
                    <a:pt x="331" y="1"/>
                    <a:pt x="0" y="112"/>
                    <a:pt x="46" y="557"/>
                  </a:cubicBezTo>
                  <a:lnTo>
                    <a:pt x="114" y="550"/>
                  </a:lnTo>
                  <a:cubicBezTo>
                    <a:pt x="76" y="163"/>
                    <a:pt x="343" y="70"/>
                    <a:pt x="356" y="65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8"/>
            <p:cNvSpPr/>
            <p:nvPr/>
          </p:nvSpPr>
          <p:spPr>
            <a:xfrm>
              <a:off x="955125" y="217538"/>
              <a:ext cx="37925" cy="11900"/>
            </a:xfrm>
            <a:custGeom>
              <a:avLst/>
              <a:gdLst/>
              <a:ahLst/>
              <a:cxnLst/>
              <a:rect l="l" t="t" r="r" b="b"/>
              <a:pathLst>
                <a:path w="1517" h="476" extrusionOk="0">
                  <a:moveTo>
                    <a:pt x="1468" y="1"/>
                  </a:moveTo>
                  <a:cubicBezTo>
                    <a:pt x="1205" y="269"/>
                    <a:pt x="933" y="404"/>
                    <a:pt x="658" y="406"/>
                  </a:cubicBezTo>
                  <a:lnTo>
                    <a:pt x="655" y="406"/>
                  </a:lnTo>
                  <a:cubicBezTo>
                    <a:pt x="294" y="406"/>
                    <a:pt x="52" y="169"/>
                    <a:pt x="50" y="166"/>
                  </a:cubicBezTo>
                  <a:lnTo>
                    <a:pt x="0" y="216"/>
                  </a:lnTo>
                  <a:cubicBezTo>
                    <a:pt x="11" y="226"/>
                    <a:pt x="263" y="476"/>
                    <a:pt x="655" y="476"/>
                  </a:cubicBezTo>
                  <a:lnTo>
                    <a:pt x="657" y="476"/>
                  </a:lnTo>
                  <a:cubicBezTo>
                    <a:pt x="951" y="476"/>
                    <a:pt x="1240" y="332"/>
                    <a:pt x="1517" y="50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8"/>
            <p:cNvSpPr/>
            <p:nvPr/>
          </p:nvSpPr>
          <p:spPr>
            <a:xfrm>
              <a:off x="983000" y="225888"/>
              <a:ext cx="39375" cy="37825"/>
            </a:xfrm>
            <a:custGeom>
              <a:avLst/>
              <a:gdLst/>
              <a:ahLst/>
              <a:cxnLst/>
              <a:rect l="l" t="t" r="r" b="b"/>
              <a:pathLst>
                <a:path w="1575" h="1513" extrusionOk="0">
                  <a:moveTo>
                    <a:pt x="373" y="1"/>
                  </a:moveTo>
                  <a:cubicBezTo>
                    <a:pt x="373" y="1"/>
                    <a:pt x="0" y="820"/>
                    <a:pt x="251" y="1176"/>
                  </a:cubicBezTo>
                  <a:cubicBezTo>
                    <a:pt x="477" y="1496"/>
                    <a:pt x="1369" y="1512"/>
                    <a:pt x="1545" y="1512"/>
                  </a:cubicBezTo>
                  <a:cubicBezTo>
                    <a:pt x="1564" y="1512"/>
                    <a:pt x="1575" y="1512"/>
                    <a:pt x="1575" y="1512"/>
                  </a:cubicBezTo>
                  <a:cubicBezTo>
                    <a:pt x="1575" y="1512"/>
                    <a:pt x="479" y="1059"/>
                    <a:pt x="421" y="889"/>
                  </a:cubicBezTo>
                  <a:cubicBezTo>
                    <a:pt x="365" y="719"/>
                    <a:pt x="373" y="1"/>
                    <a:pt x="373" y="1"/>
                  </a:cubicBezTo>
                  <a:close/>
                </a:path>
              </a:pathLst>
            </a:custGeom>
            <a:solidFill>
              <a:schemeClr val="dk1">
                <a:alpha val="20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8"/>
            <p:cNvSpPr/>
            <p:nvPr/>
          </p:nvSpPr>
          <p:spPr>
            <a:xfrm>
              <a:off x="923625" y="703588"/>
              <a:ext cx="50000" cy="420325"/>
            </a:xfrm>
            <a:custGeom>
              <a:avLst/>
              <a:gdLst/>
              <a:ahLst/>
              <a:cxnLst/>
              <a:rect l="l" t="t" r="r" b="b"/>
              <a:pathLst>
                <a:path w="2000" h="16813" extrusionOk="0">
                  <a:moveTo>
                    <a:pt x="1999" y="0"/>
                  </a:moveTo>
                  <a:cubicBezTo>
                    <a:pt x="1999" y="0"/>
                    <a:pt x="1604" y="172"/>
                    <a:pt x="973" y="2497"/>
                  </a:cubicBezTo>
                  <a:cubicBezTo>
                    <a:pt x="341" y="4822"/>
                    <a:pt x="936" y="8416"/>
                    <a:pt x="652" y="9597"/>
                  </a:cubicBezTo>
                  <a:cubicBezTo>
                    <a:pt x="1" y="12301"/>
                    <a:pt x="281" y="16252"/>
                    <a:pt x="738" y="16813"/>
                  </a:cubicBezTo>
                  <a:cubicBezTo>
                    <a:pt x="738" y="16812"/>
                    <a:pt x="1895" y="5909"/>
                    <a:pt x="1999" y="0"/>
                  </a:cubicBezTo>
                  <a:close/>
                </a:path>
              </a:pathLst>
            </a:custGeom>
            <a:solidFill>
              <a:schemeClr val="dk1">
                <a:alpha val="20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8"/>
            <p:cNvSpPr/>
            <p:nvPr/>
          </p:nvSpPr>
          <p:spPr>
            <a:xfrm>
              <a:off x="1063375" y="266588"/>
              <a:ext cx="139725" cy="101000"/>
            </a:xfrm>
            <a:custGeom>
              <a:avLst/>
              <a:gdLst/>
              <a:ahLst/>
              <a:cxnLst/>
              <a:rect l="l" t="t" r="r" b="b"/>
              <a:pathLst>
                <a:path w="5589" h="4040" extrusionOk="0">
                  <a:moveTo>
                    <a:pt x="0" y="0"/>
                  </a:moveTo>
                  <a:cubicBezTo>
                    <a:pt x="0" y="0"/>
                    <a:pt x="1486" y="785"/>
                    <a:pt x="2206" y="1133"/>
                  </a:cubicBezTo>
                  <a:cubicBezTo>
                    <a:pt x="2927" y="1480"/>
                    <a:pt x="5589" y="4039"/>
                    <a:pt x="5589" y="4039"/>
                  </a:cubicBezTo>
                  <a:cubicBezTo>
                    <a:pt x="5589" y="4039"/>
                    <a:pt x="4706" y="46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8"/>
            <p:cNvSpPr/>
            <p:nvPr/>
          </p:nvSpPr>
          <p:spPr>
            <a:xfrm>
              <a:off x="940875" y="695963"/>
              <a:ext cx="66000" cy="9025"/>
            </a:xfrm>
            <a:custGeom>
              <a:avLst/>
              <a:gdLst/>
              <a:ahLst/>
              <a:cxnLst/>
              <a:rect l="l" t="t" r="r" b="b"/>
              <a:pathLst>
                <a:path w="2640" h="361" extrusionOk="0">
                  <a:moveTo>
                    <a:pt x="1382" y="0"/>
                  </a:moveTo>
                  <a:cubicBezTo>
                    <a:pt x="1001" y="0"/>
                    <a:pt x="539" y="71"/>
                    <a:pt x="1" y="281"/>
                  </a:cubicBezTo>
                  <a:cubicBezTo>
                    <a:pt x="1" y="281"/>
                    <a:pt x="1356" y="360"/>
                    <a:pt x="2132" y="360"/>
                  </a:cubicBezTo>
                  <a:cubicBezTo>
                    <a:pt x="2385" y="360"/>
                    <a:pt x="2576" y="352"/>
                    <a:pt x="2640" y="329"/>
                  </a:cubicBezTo>
                  <a:cubicBezTo>
                    <a:pt x="2640" y="329"/>
                    <a:pt x="2199" y="0"/>
                    <a:pt x="1382" y="0"/>
                  </a:cubicBezTo>
                  <a:close/>
                </a:path>
              </a:pathLst>
            </a:custGeom>
            <a:solidFill>
              <a:schemeClr val="dk1">
                <a:alpha val="20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8"/>
            <p:cNvSpPr/>
            <p:nvPr/>
          </p:nvSpPr>
          <p:spPr>
            <a:xfrm>
              <a:off x="1113725" y="372213"/>
              <a:ext cx="8950" cy="149775"/>
            </a:xfrm>
            <a:custGeom>
              <a:avLst/>
              <a:gdLst/>
              <a:ahLst/>
              <a:cxnLst/>
              <a:rect l="l" t="t" r="r" b="b"/>
              <a:pathLst>
                <a:path w="358" h="5991" extrusionOk="0">
                  <a:moveTo>
                    <a:pt x="69" y="1"/>
                  </a:moveTo>
                  <a:lnTo>
                    <a:pt x="1" y="14"/>
                  </a:lnTo>
                  <a:cubicBezTo>
                    <a:pt x="288" y="1410"/>
                    <a:pt x="105" y="5943"/>
                    <a:pt x="104" y="5989"/>
                  </a:cubicBezTo>
                  <a:lnTo>
                    <a:pt x="175" y="5991"/>
                  </a:lnTo>
                  <a:cubicBezTo>
                    <a:pt x="176" y="5945"/>
                    <a:pt x="358" y="1404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8"/>
            <p:cNvSpPr/>
            <p:nvPr/>
          </p:nvSpPr>
          <p:spPr>
            <a:xfrm>
              <a:off x="922900" y="117588"/>
              <a:ext cx="93675" cy="125175"/>
            </a:xfrm>
            <a:custGeom>
              <a:avLst/>
              <a:gdLst/>
              <a:ahLst/>
              <a:cxnLst/>
              <a:rect l="l" t="t" r="r" b="b"/>
              <a:pathLst>
                <a:path w="3747" h="5007" extrusionOk="0">
                  <a:moveTo>
                    <a:pt x="507" y="1"/>
                  </a:moveTo>
                  <a:cubicBezTo>
                    <a:pt x="1" y="720"/>
                    <a:pt x="331" y="1559"/>
                    <a:pt x="380" y="1866"/>
                  </a:cubicBezTo>
                  <a:cubicBezTo>
                    <a:pt x="429" y="2175"/>
                    <a:pt x="663" y="2698"/>
                    <a:pt x="635" y="3093"/>
                  </a:cubicBezTo>
                  <a:cubicBezTo>
                    <a:pt x="608" y="3486"/>
                    <a:pt x="563" y="3543"/>
                    <a:pt x="900" y="3932"/>
                  </a:cubicBezTo>
                  <a:cubicBezTo>
                    <a:pt x="1238" y="4323"/>
                    <a:pt x="977" y="4651"/>
                    <a:pt x="1398" y="4883"/>
                  </a:cubicBezTo>
                  <a:cubicBezTo>
                    <a:pt x="1549" y="4966"/>
                    <a:pt x="1756" y="5006"/>
                    <a:pt x="1963" y="5006"/>
                  </a:cubicBezTo>
                  <a:cubicBezTo>
                    <a:pt x="2335" y="5006"/>
                    <a:pt x="2713" y="4876"/>
                    <a:pt x="2792" y="4626"/>
                  </a:cubicBezTo>
                  <a:cubicBezTo>
                    <a:pt x="2918" y="4236"/>
                    <a:pt x="3265" y="3981"/>
                    <a:pt x="3270" y="3645"/>
                  </a:cubicBezTo>
                  <a:cubicBezTo>
                    <a:pt x="3274" y="3308"/>
                    <a:pt x="3472" y="2653"/>
                    <a:pt x="3555" y="2300"/>
                  </a:cubicBezTo>
                  <a:cubicBezTo>
                    <a:pt x="3638" y="1948"/>
                    <a:pt x="3747" y="1027"/>
                    <a:pt x="3628" y="876"/>
                  </a:cubicBezTo>
                  <a:cubicBezTo>
                    <a:pt x="3554" y="781"/>
                    <a:pt x="3496" y="763"/>
                    <a:pt x="3462" y="763"/>
                  </a:cubicBezTo>
                  <a:cubicBezTo>
                    <a:pt x="3441" y="763"/>
                    <a:pt x="3430" y="770"/>
                    <a:pt x="3430" y="770"/>
                  </a:cubicBezTo>
                  <a:cubicBezTo>
                    <a:pt x="3632" y="1079"/>
                    <a:pt x="3484" y="1959"/>
                    <a:pt x="3338" y="2604"/>
                  </a:cubicBezTo>
                  <a:cubicBezTo>
                    <a:pt x="3191" y="3248"/>
                    <a:pt x="3145" y="3783"/>
                    <a:pt x="2792" y="3898"/>
                  </a:cubicBezTo>
                  <a:cubicBezTo>
                    <a:pt x="2762" y="3908"/>
                    <a:pt x="2737" y="3912"/>
                    <a:pt x="2717" y="3912"/>
                  </a:cubicBezTo>
                  <a:cubicBezTo>
                    <a:pt x="2489" y="3912"/>
                    <a:pt x="2747" y="3382"/>
                    <a:pt x="2568" y="3215"/>
                  </a:cubicBezTo>
                  <a:cubicBezTo>
                    <a:pt x="2446" y="3099"/>
                    <a:pt x="2240" y="3042"/>
                    <a:pt x="1998" y="3042"/>
                  </a:cubicBezTo>
                  <a:cubicBezTo>
                    <a:pt x="1853" y="3042"/>
                    <a:pt x="1696" y="3062"/>
                    <a:pt x="1536" y="3103"/>
                  </a:cubicBezTo>
                  <a:cubicBezTo>
                    <a:pt x="1106" y="3214"/>
                    <a:pt x="1405" y="3810"/>
                    <a:pt x="1397" y="3846"/>
                  </a:cubicBezTo>
                  <a:cubicBezTo>
                    <a:pt x="1382" y="3911"/>
                    <a:pt x="1354" y="3940"/>
                    <a:pt x="1318" y="3940"/>
                  </a:cubicBezTo>
                  <a:cubicBezTo>
                    <a:pt x="1199" y="3940"/>
                    <a:pt x="995" y="3628"/>
                    <a:pt x="900" y="3269"/>
                  </a:cubicBezTo>
                  <a:cubicBezTo>
                    <a:pt x="775" y="2801"/>
                    <a:pt x="720" y="2265"/>
                    <a:pt x="507" y="1570"/>
                  </a:cubicBezTo>
                  <a:cubicBezTo>
                    <a:pt x="294" y="876"/>
                    <a:pt x="855" y="339"/>
                    <a:pt x="855" y="339"/>
                  </a:cubicBezTo>
                  <a:lnTo>
                    <a:pt x="507" y="1"/>
                  </a:lnTo>
                  <a:close/>
                </a:path>
              </a:pathLst>
            </a:custGeom>
            <a:solidFill>
              <a:srgbClr val="49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8"/>
            <p:cNvSpPr/>
            <p:nvPr/>
          </p:nvSpPr>
          <p:spPr>
            <a:xfrm>
              <a:off x="964275" y="197163"/>
              <a:ext cx="17725" cy="11525"/>
            </a:xfrm>
            <a:custGeom>
              <a:avLst/>
              <a:gdLst/>
              <a:ahLst/>
              <a:cxnLst/>
              <a:rect l="l" t="t" r="r" b="b"/>
              <a:pathLst>
                <a:path w="709" h="461" extrusionOk="0">
                  <a:moveTo>
                    <a:pt x="594" y="1"/>
                  </a:moveTo>
                  <a:cubicBezTo>
                    <a:pt x="392" y="1"/>
                    <a:pt x="1" y="62"/>
                    <a:pt x="1" y="62"/>
                  </a:cubicBezTo>
                  <a:cubicBezTo>
                    <a:pt x="1" y="62"/>
                    <a:pt x="84" y="411"/>
                    <a:pt x="349" y="457"/>
                  </a:cubicBezTo>
                  <a:cubicBezTo>
                    <a:pt x="361" y="460"/>
                    <a:pt x="373" y="461"/>
                    <a:pt x="384" y="461"/>
                  </a:cubicBezTo>
                  <a:cubicBezTo>
                    <a:pt x="623" y="461"/>
                    <a:pt x="709" y="21"/>
                    <a:pt x="709" y="21"/>
                  </a:cubicBezTo>
                  <a:cubicBezTo>
                    <a:pt x="698" y="6"/>
                    <a:pt x="654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8"/>
            <p:cNvSpPr/>
            <p:nvPr/>
          </p:nvSpPr>
          <p:spPr>
            <a:xfrm>
              <a:off x="927100" y="106413"/>
              <a:ext cx="100125" cy="48275"/>
            </a:xfrm>
            <a:custGeom>
              <a:avLst/>
              <a:gdLst/>
              <a:ahLst/>
              <a:cxnLst/>
              <a:rect l="l" t="t" r="r" b="b"/>
              <a:pathLst>
                <a:path w="4005" h="1931" extrusionOk="0">
                  <a:moveTo>
                    <a:pt x="1903" y="1"/>
                  </a:moveTo>
                  <a:cubicBezTo>
                    <a:pt x="1714" y="1"/>
                    <a:pt x="1511" y="38"/>
                    <a:pt x="1283" y="117"/>
                  </a:cubicBezTo>
                  <a:cubicBezTo>
                    <a:pt x="429" y="407"/>
                    <a:pt x="0" y="1107"/>
                    <a:pt x="307" y="1508"/>
                  </a:cubicBezTo>
                  <a:cubicBezTo>
                    <a:pt x="307" y="1508"/>
                    <a:pt x="320" y="884"/>
                    <a:pt x="819" y="870"/>
                  </a:cubicBezTo>
                  <a:cubicBezTo>
                    <a:pt x="823" y="870"/>
                    <a:pt x="827" y="870"/>
                    <a:pt x="831" y="870"/>
                  </a:cubicBezTo>
                  <a:cubicBezTo>
                    <a:pt x="1264" y="870"/>
                    <a:pt x="1356" y="1398"/>
                    <a:pt x="1785" y="1398"/>
                  </a:cubicBezTo>
                  <a:cubicBezTo>
                    <a:pt x="1839" y="1398"/>
                    <a:pt x="1899" y="1389"/>
                    <a:pt x="1965" y="1370"/>
                  </a:cubicBezTo>
                  <a:cubicBezTo>
                    <a:pt x="2464" y="1227"/>
                    <a:pt x="2494" y="819"/>
                    <a:pt x="2770" y="819"/>
                  </a:cubicBezTo>
                  <a:cubicBezTo>
                    <a:pt x="2823" y="819"/>
                    <a:pt x="2886" y="835"/>
                    <a:pt x="2963" y="870"/>
                  </a:cubicBezTo>
                  <a:cubicBezTo>
                    <a:pt x="3438" y="1091"/>
                    <a:pt x="3352" y="1930"/>
                    <a:pt x="3352" y="1930"/>
                  </a:cubicBezTo>
                  <a:cubicBezTo>
                    <a:pt x="3352" y="1930"/>
                    <a:pt x="4004" y="1444"/>
                    <a:pt x="3325" y="774"/>
                  </a:cubicBezTo>
                  <a:cubicBezTo>
                    <a:pt x="2827" y="282"/>
                    <a:pt x="2420" y="1"/>
                    <a:pt x="1903" y="1"/>
                  </a:cubicBezTo>
                  <a:close/>
                </a:path>
              </a:pathLst>
            </a:custGeom>
            <a:solidFill>
              <a:srgbClr val="49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8"/>
            <p:cNvSpPr/>
            <p:nvPr/>
          </p:nvSpPr>
          <p:spPr>
            <a:xfrm>
              <a:off x="944450" y="169513"/>
              <a:ext cx="23450" cy="23450"/>
            </a:xfrm>
            <a:custGeom>
              <a:avLst/>
              <a:gdLst/>
              <a:ahLst/>
              <a:cxnLst/>
              <a:rect l="l" t="t" r="r" b="b"/>
              <a:pathLst>
                <a:path w="938" h="938" extrusionOk="0">
                  <a:moveTo>
                    <a:pt x="469" y="71"/>
                  </a:moveTo>
                  <a:cubicBezTo>
                    <a:pt x="689" y="71"/>
                    <a:pt x="867" y="249"/>
                    <a:pt x="867" y="469"/>
                  </a:cubicBezTo>
                  <a:cubicBezTo>
                    <a:pt x="867" y="689"/>
                    <a:pt x="689" y="867"/>
                    <a:pt x="469" y="867"/>
                  </a:cubicBezTo>
                  <a:cubicBezTo>
                    <a:pt x="249" y="867"/>
                    <a:pt x="70" y="689"/>
                    <a:pt x="70" y="469"/>
                  </a:cubicBezTo>
                  <a:cubicBezTo>
                    <a:pt x="70" y="249"/>
                    <a:pt x="249" y="71"/>
                    <a:pt x="469" y="71"/>
                  </a:cubicBezTo>
                  <a:close/>
                  <a:moveTo>
                    <a:pt x="469" y="0"/>
                  </a:moveTo>
                  <a:cubicBezTo>
                    <a:pt x="210" y="0"/>
                    <a:pt x="1" y="211"/>
                    <a:pt x="1" y="469"/>
                  </a:cubicBezTo>
                  <a:cubicBezTo>
                    <a:pt x="1" y="728"/>
                    <a:pt x="211" y="937"/>
                    <a:pt x="469" y="937"/>
                  </a:cubicBezTo>
                  <a:cubicBezTo>
                    <a:pt x="727" y="937"/>
                    <a:pt x="938" y="726"/>
                    <a:pt x="938" y="469"/>
                  </a:cubicBezTo>
                  <a:cubicBezTo>
                    <a:pt x="938" y="210"/>
                    <a:pt x="726" y="0"/>
                    <a:pt x="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8"/>
            <p:cNvSpPr/>
            <p:nvPr/>
          </p:nvSpPr>
          <p:spPr>
            <a:xfrm>
              <a:off x="978100" y="169513"/>
              <a:ext cx="23450" cy="23450"/>
            </a:xfrm>
            <a:custGeom>
              <a:avLst/>
              <a:gdLst/>
              <a:ahLst/>
              <a:cxnLst/>
              <a:rect l="l" t="t" r="r" b="b"/>
              <a:pathLst>
                <a:path w="938" h="938" extrusionOk="0">
                  <a:moveTo>
                    <a:pt x="468" y="71"/>
                  </a:moveTo>
                  <a:cubicBezTo>
                    <a:pt x="689" y="71"/>
                    <a:pt x="867" y="249"/>
                    <a:pt x="867" y="469"/>
                  </a:cubicBezTo>
                  <a:cubicBezTo>
                    <a:pt x="867" y="689"/>
                    <a:pt x="689" y="867"/>
                    <a:pt x="468" y="867"/>
                  </a:cubicBezTo>
                  <a:cubicBezTo>
                    <a:pt x="249" y="867"/>
                    <a:pt x="70" y="689"/>
                    <a:pt x="70" y="469"/>
                  </a:cubicBezTo>
                  <a:cubicBezTo>
                    <a:pt x="70" y="249"/>
                    <a:pt x="249" y="71"/>
                    <a:pt x="468" y="71"/>
                  </a:cubicBezTo>
                  <a:close/>
                  <a:moveTo>
                    <a:pt x="468" y="0"/>
                  </a:moveTo>
                  <a:cubicBezTo>
                    <a:pt x="210" y="0"/>
                    <a:pt x="0" y="211"/>
                    <a:pt x="0" y="469"/>
                  </a:cubicBezTo>
                  <a:cubicBezTo>
                    <a:pt x="0" y="728"/>
                    <a:pt x="212" y="937"/>
                    <a:pt x="468" y="937"/>
                  </a:cubicBezTo>
                  <a:cubicBezTo>
                    <a:pt x="726" y="937"/>
                    <a:pt x="937" y="726"/>
                    <a:pt x="937" y="469"/>
                  </a:cubicBezTo>
                  <a:cubicBezTo>
                    <a:pt x="937" y="210"/>
                    <a:pt x="727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8"/>
            <p:cNvSpPr/>
            <p:nvPr/>
          </p:nvSpPr>
          <p:spPr>
            <a:xfrm>
              <a:off x="933575" y="171538"/>
              <a:ext cx="12625" cy="7575"/>
            </a:xfrm>
            <a:custGeom>
              <a:avLst/>
              <a:gdLst/>
              <a:ahLst/>
              <a:cxnLst/>
              <a:rect l="l" t="t" r="r" b="b"/>
              <a:pathLst>
                <a:path w="505" h="303" extrusionOk="0">
                  <a:moveTo>
                    <a:pt x="31" y="0"/>
                  </a:moveTo>
                  <a:lnTo>
                    <a:pt x="0" y="62"/>
                  </a:lnTo>
                  <a:lnTo>
                    <a:pt x="472" y="302"/>
                  </a:lnTo>
                  <a:lnTo>
                    <a:pt x="504" y="24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8"/>
            <p:cNvSpPr/>
            <p:nvPr/>
          </p:nvSpPr>
          <p:spPr>
            <a:xfrm>
              <a:off x="999875" y="172263"/>
              <a:ext cx="12250" cy="6875"/>
            </a:xfrm>
            <a:custGeom>
              <a:avLst/>
              <a:gdLst/>
              <a:ahLst/>
              <a:cxnLst/>
              <a:rect l="l" t="t" r="r" b="b"/>
              <a:pathLst>
                <a:path w="490" h="275" extrusionOk="0">
                  <a:moveTo>
                    <a:pt x="461" y="0"/>
                  </a:moveTo>
                  <a:lnTo>
                    <a:pt x="0" y="211"/>
                  </a:lnTo>
                  <a:lnTo>
                    <a:pt x="29" y="274"/>
                  </a:lnTo>
                  <a:lnTo>
                    <a:pt x="490" y="64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8"/>
            <p:cNvSpPr/>
            <p:nvPr/>
          </p:nvSpPr>
          <p:spPr>
            <a:xfrm>
              <a:off x="966475" y="178113"/>
              <a:ext cx="13125" cy="3825"/>
            </a:xfrm>
            <a:custGeom>
              <a:avLst/>
              <a:gdLst/>
              <a:ahLst/>
              <a:cxnLst/>
              <a:rect l="l" t="t" r="r" b="b"/>
              <a:pathLst>
                <a:path w="525" h="153" extrusionOk="0">
                  <a:moveTo>
                    <a:pt x="282" y="0"/>
                  </a:moveTo>
                  <a:cubicBezTo>
                    <a:pt x="129" y="0"/>
                    <a:pt x="3" y="96"/>
                    <a:pt x="1" y="97"/>
                  </a:cubicBezTo>
                  <a:lnTo>
                    <a:pt x="43" y="152"/>
                  </a:lnTo>
                  <a:cubicBezTo>
                    <a:pt x="49" y="147"/>
                    <a:pt x="153" y="68"/>
                    <a:pt x="277" y="68"/>
                  </a:cubicBezTo>
                  <a:cubicBezTo>
                    <a:pt x="342" y="68"/>
                    <a:pt x="411" y="89"/>
                    <a:pt x="477" y="151"/>
                  </a:cubicBezTo>
                  <a:lnTo>
                    <a:pt x="524" y="100"/>
                  </a:lnTo>
                  <a:cubicBezTo>
                    <a:pt x="445" y="25"/>
                    <a:pt x="360" y="0"/>
                    <a:pt x="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8"/>
            <p:cNvSpPr/>
            <p:nvPr/>
          </p:nvSpPr>
          <p:spPr>
            <a:xfrm>
              <a:off x="1129875" y="280513"/>
              <a:ext cx="164275" cy="288175"/>
            </a:xfrm>
            <a:custGeom>
              <a:avLst/>
              <a:gdLst/>
              <a:ahLst/>
              <a:cxnLst/>
              <a:rect l="l" t="t" r="r" b="b"/>
              <a:pathLst>
                <a:path w="6571" h="11527" extrusionOk="0">
                  <a:moveTo>
                    <a:pt x="3103" y="0"/>
                  </a:moveTo>
                  <a:cubicBezTo>
                    <a:pt x="1517" y="553"/>
                    <a:pt x="1" y="9281"/>
                    <a:pt x="509" y="10333"/>
                  </a:cubicBezTo>
                  <a:cubicBezTo>
                    <a:pt x="830" y="10993"/>
                    <a:pt x="1867" y="11527"/>
                    <a:pt x="2857" y="11527"/>
                  </a:cubicBezTo>
                  <a:cubicBezTo>
                    <a:pt x="3442" y="11527"/>
                    <a:pt x="4010" y="11341"/>
                    <a:pt x="4406" y="10886"/>
                  </a:cubicBezTo>
                  <a:cubicBezTo>
                    <a:pt x="5473" y="9662"/>
                    <a:pt x="6571" y="1653"/>
                    <a:pt x="6293" y="1112"/>
                  </a:cubicBezTo>
                  <a:cubicBezTo>
                    <a:pt x="6015" y="569"/>
                    <a:pt x="3103" y="0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8"/>
            <p:cNvSpPr/>
            <p:nvPr/>
          </p:nvSpPr>
          <p:spPr>
            <a:xfrm>
              <a:off x="881450" y="261238"/>
              <a:ext cx="186900" cy="134575"/>
            </a:xfrm>
            <a:custGeom>
              <a:avLst/>
              <a:gdLst/>
              <a:ahLst/>
              <a:cxnLst/>
              <a:rect l="l" t="t" r="r" b="b"/>
              <a:pathLst>
                <a:path w="7476" h="5383" extrusionOk="0">
                  <a:moveTo>
                    <a:pt x="6265" y="1"/>
                  </a:moveTo>
                  <a:cubicBezTo>
                    <a:pt x="6204" y="1"/>
                    <a:pt x="6151" y="6"/>
                    <a:pt x="6110" y="18"/>
                  </a:cubicBezTo>
                  <a:cubicBezTo>
                    <a:pt x="5792" y="116"/>
                    <a:pt x="4922" y="2098"/>
                    <a:pt x="3939" y="2233"/>
                  </a:cubicBezTo>
                  <a:cubicBezTo>
                    <a:pt x="3912" y="2236"/>
                    <a:pt x="3884" y="2238"/>
                    <a:pt x="3857" y="2238"/>
                  </a:cubicBezTo>
                  <a:cubicBezTo>
                    <a:pt x="2880" y="2238"/>
                    <a:pt x="1570" y="1"/>
                    <a:pt x="1570" y="1"/>
                  </a:cubicBezTo>
                  <a:cubicBezTo>
                    <a:pt x="1570" y="1"/>
                    <a:pt x="1554" y="1"/>
                    <a:pt x="1526" y="1"/>
                  </a:cubicBezTo>
                  <a:cubicBezTo>
                    <a:pt x="1298" y="1"/>
                    <a:pt x="245" y="11"/>
                    <a:pt x="0" y="190"/>
                  </a:cubicBezTo>
                  <a:cubicBezTo>
                    <a:pt x="0" y="190"/>
                    <a:pt x="1814" y="4851"/>
                    <a:pt x="3790" y="5351"/>
                  </a:cubicBezTo>
                  <a:cubicBezTo>
                    <a:pt x="3874" y="5373"/>
                    <a:pt x="3958" y="5383"/>
                    <a:pt x="4041" y="5383"/>
                  </a:cubicBezTo>
                  <a:cubicBezTo>
                    <a:pt x="5909" y="5383"/>
                    <a:pt x="7476" y="248"/>
                    <a:pt x="7476" y="248"/>
                  </a:cubicBezTo>
                  <a:cubicBezTo>
                    <a:pt x="7476" y="248"/>
                    <a:pt x="6681" y="1"/>
                    <a:pt x="62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8"/>
            <p:cNvSpPr/>
            <p:nvPr/>
          </p:nvSpPr>
          <p:spPr>
            <a:xfrm>
              <a:off x="960175" y="327038"/>
              <a:ext cx="39525" cy="38875"/>
            </a:xfrm>
            <a:custGeom>
              <a:avLst/>
              <a:gdLst/>
              <a:ahLst/>
              <a:cxnLst/>
              <a:rect l="l" t="t" r="r" b="b"/>
              <a:pathLst>
                <a:path w="1581" h="1555" extrusionOk="0">
                  <a:moveTo>
                    <a:pt x="827" y="0"/>
                  </a:moveTo>
                  <a:cubicBezTo>
                    <a:pt x="782" y="0"/>
                    <a:pt x="735" y="5"/>
                    <a:pt x="687" y="17"/>
                  </a:cubicBezTo>
                  <a:cubicBezTo>
                    <a:pt x="173" y="138"/>
                    <a:pt x="0" y="696"/>
                    <a:pt x="0" y="696"/>
                  </a:cubicBezTo>
                  <a:cubicBezTo>
                    <a:pt x="0" y="696"/>
                    <a:pt x="393" y="1381"/>
                    <a:pt x="782" y="1540"/>
                  </a:cubicBezTo>
                  <a:cubicBezTo>
                    <a:pt x="806" y="1550"/>
                    <a:pt x="830" y="1555"/>
                    <a:pt x="854" y="1555"/>
                  </a:cubicBezTo>
                  <a:cubicBezTo>
                    <a:pt x="1219" y="1555"/>
                    <a:pt x="1581" y="486"/>
                    <a:pt x="1581" y="486"/>
                  </a:cubicBezTo>
                  <a:cubicBezTo>
                    <a:pt x="1581" y="486"/>
                    <a:pt x="1268" y="0"/>
                    <a:pt x="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8"/>
            <p:cNvSpPr/>
            <p:nvPr/>
          </p:nvSpPr>
          <p:spPr>
            <a:xfrm>
              <a:off x="905525" y="253988"/>
              <a:ext cx="152175" cy="102375"/>
            </a:xfrm>
            <a:custGeom>
              <a:avLst/>
              <a:gdLst/>
              <a:ahLst/>
              <a:cxnLst/>
              <a:rect l="l" t="t" r="r" b="b"/>
              <a:pathLst>
                <a:path w="6087" h="4095" extrusionOk="0">
                  <a:moveTo>
                    <a:pt x="4809" y="1"/>
                  </a:moveTo>
                  <a:cubicBezTo>
                    <a:pt x="4352" y="1"/>
                    <a:pt x="2913" y="2492"/>
                    <a:pt x="2913" y="2492"/>
                  </a:cubicBezTo>
                  <a:cubicBezTo>
                    <a:pt x="2566" y="1486"/>
                    <a:pt x="1119" y="23"/>
                    <a:pt x="918" y="23"/>
                  </a:cubicBezTo>
                  <a:cubicBezTo>
                    <a:pt x="914" y="23"/>
                    <a:pt x="910" y="23"/>
                    <a:pt x="907" y="25"/>
                  </a:cubicBezTo>
                  <a:cubicBezTo>
                    <a:pt x="761" y="90"/>
                    <a:pt x="1" y="579"/>
                    <a:pt x="1" y="579"/>
                  </a:cubicBezTo>
                  <a:cubicBezTo>
                    <a:pt x="283" y="2149"/>
                    <a:pt x="1643" y="4095"/>
                    <a:pt x="1643" y="4095"/>
                  </a:cubicBezTo>
                  <a:lnTo>
                    <a:pt x="3012" y="2914"/>
                  </a:lnTo>
                  <a:cubicBezTo>
                    <a:pt x="3012" y="2914"/>
                    <a:pt x="3959" y="3721"/>
                    <a:pt x="4140" y="3721"/>
                  </a:cubicBezTo>
                  <a:cubicBezTo>
                    <a:pt x="4152" y="3721"/>
                    <a:pt x="4161" y="3717"/>
                    <a:pt x="4165" y="3710"/>
                  </a:cubicBezTo>
                  <a:cubicBezTo>
                    <a:pt x="4241" y="3591"/>
                    <a:pt x="6087" y="579"/>
                    <a:pt x="6087" y="579"/>
                  </a:cubicBezTo>
                  <a:cubicBezTo>
                    <a:pt x="5548" y="165"/>
                    <a:pt x="4826" y="2"/>
                    <a:pt x="4826" y="2"/>
                  </a:cubicBezTo>
                  <a:cubicBezTo>
                    <a:pt x="4820" y="1"/>
                    <a:pt x="4815" y="1"/>
                    <a:pt x="48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8"/>
            <p:cNvSpPr/>
            <p:nvPr/>
          </p:nvSpPr>
          <p:spPr>
            <a:xfrm>
              <a:off x="960825" y="344813"/>
              <a:ext cx="44875" cy="51675"/>
            </a:xfrm>
            <a:custGeom>
              <a:avLst/>
              <a:gdLst/>
              <a:ahLst/>
              <a:cxnLst/>
              <a:rect l="l" t="t" r="r" b="b"/>
              <a:pathLst>
                <a:path w="1795" h="2067" extrusionOk="0">
                  <a:moveTo>
                    <a:pt x="1037" y="1"/>
                  </a:moveTo>
                  <a:cubicBezTo>
                    <a:pt x="947" y="1"/>
                    <a:pt x="616" y="192"/>
                    <a:pt x="616" y="192"/>
                  </a:cubicBezTo>
                  <a:cubicBezTo>
                    <a:pt x="616" y="192"/>
                    <a:pt x="0" y="1553"/>
                    <a:pt x="174" y="1829"/>
                  </a:cubicBezTo>
                  <a:cubicBezTo>
                    <a:pt x="258" y="1963"/>
                    <a:pt x="511" y="2066"/>
                    <a:pt x="813" y="2066"/>
                  </a:cubicBezTo>
                  <a:cubicBezTo>
                    <a:pt x="1132" y="2066"/>
                    <a:pt x="1505" y="1952"/>
                    <a:pt x="1795" y="1639"/>
                  </a:cubicBezTo>
                  <a:cubicBezTo>
                    <a:pt x="1795" y="1639"/>
                    <a:pt x="1102" y="43"/>
                    <a:pt x="1055" y="5"/>
                  </a:cubicBezTo>
                  <a:cubicBezTo>
                    <a:pt x="1051" y="2"/>
                    <a:pt x="1045" y="1"/>
                    <a:pt x="1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8"/>
            <p:cNvSpPr/>
            <p:nvPr/>
          </p:nvSpPr>
          <p:spPr>
            <a:xfrm>
              <a:off x="895175" y="388638"/>
              <a:ext cx="160625" cy="52125"/>
            </a:xfrm>
            <a:custGeom>
              <a:avLst/>
              <a:gdLst/>
              <a:ahLst/>
              <a:cxnLst/>
              <a:rect l="l" t="t" r="r" b="b"/>
              <a:pathLst>
                <a:path w="6425" h="2085" extrusionOk="0">
                  <a:moveTo>
                    <a:pt x="5833" y="1"/>
                  </a:moveTo>
                  <a:cubicBezTo>
                    <a:pt x="5276" y="1"/>
                    <a:pt x="3329" y="1407"/>
                    <a:pt x="3329" y="1407"/>
                  </a:cubicBezTo>
                  <a:cubicBezTo>
                    <a:pt x="3085" y="1028"/>
                    <a:pt x="1107" y="128"/>
                    <a:pt x="605" y="128"/>
                  </a:cubicBezTo>
                  <a:cubicBezTo>
                    <a:pt x="566" y="128"/>
                    <a:pt x="535" y="134"/>
                    <a:pt x="515" y="146"/>
                  </a:cubicBezTo>
                  <a:cubicBezTo>
                    <a:pt x="249" y="309"/>
                    <a:pt x="1" y="682"/>
                    <a:pt x="1" y="682"/>
                  </a:cubicBezTo>
                  <a:cubicBezTo>
                    <a:pt x="1" y="682"/>
                    <a:pt x="1906" y="1786"/>
                    <a:pt x="3297" y="2050"/>
                  </a:cubicBezTo>
                  <a:cubicBezTo>
                    <a:pt x="3420" y="2074"/>
                    <a:pt x="3545" y="2084"/>
                    <a:pt x="3672" y="2084"/>
                  </a:cubicBezTo>
                  <a:cubicBezTo>
                    <a:pt x="4980" y="2084"/>
                    <a:pt x="6424" y="952"/>
                    <a:pt x="6342" y="909"/>
                  </a:cubicBezTo>
                  <a:cubicBezTo>
                    <a:pt x="6253" y="861"/>
                    <a:pt x="6372" y="70"/>
                    <a:pt x="5869" y="3"/>
                  </a:cubicBezTo>
                  <a:cubicBezTo>
                    <a:pt x="5858" y="1"/>
                    <a:pt x="5846" y="1"/>
                    <a:pt x="5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8"/>
            <p:cNvSpPr/>
            <p:nvPr/>
          </p:nvSpPr>
          <p:spPr>
            <a:xfrm>
              <a:off x="886600" y="398338"/>
              <a:ext cx="178975" cy="133725"/>
            </a:xfrm>
            <a:custGeom>
              <a:avLst/>
              <a:gdLst/>
              <a:ahLst/>
              <a:cxnLst/>
              <a:rect l="l" t="t" r="r" b="b"/>
              <a:pathLst>
                <a:path w="7159" h="5349" extrusionOk="0">
                  <a:moveTo>
                    <a:pt x="6976" y="1"/>
                  </a:moveTo>
                  <a:cubicBezTo>
                    <a:pt x="6346" y="1"/>
                    <a:pt x="3672" y="1019"/>
                    <a:pt x="3672" y="1019"/>
                  </a:cubicBezTo>
                  <a:lnTo>
                    <a:pt x="163" y="42"/>
                  </a:lnTo>
                  <a:cubicBezTo>
                    <a:pt x="163" y="42"/>
                    <a:pt x="0" y="3983"/>
                    <a:pt x="163" y="4357"/>
                  </a:cubicBezTo>
                  <a:cubicBezTo>
                    <a:pt x="315" y="4707"/>
                    <a:pt x="2998" y="5348"/>
                    <a:pt x="3783" y="5348"/>
                  </a:cubicBezTo>
                  <a:cubicBezTo>
                    <a:pt x="3839" y="5348"/>
                    <a:pt x="3885" y="5345"/>
                    <a:pt x="3920" y="5338"/>
                  </a:cubicBezTo>
                  <a:cubicBezTo>
                    <a:pt x="4450" y="5236"/>
                    <a:pt x="7158" y="5078"/>
                    <a:pt x="7158" y="4599"/>
                  </a:cubicBezTo>
                  <a:cubicBezTo>
                    <a:pt x="7158" y="1901"/>
                    <a:pt x="7104" y="42"/>
                    <a:pt x="7104" y="42"/>
                  </a:cubicBezTo>
                  <a:cubicBezTo>
                    <a:pt x="7092" y="14"/>
                    <a:pt x="7047" y="1"/>
                    <a:pt x="6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8"/>
            <p:cNvSpPr/>
            <p:nvPr/>
          </p:nvSpPr>
          <p:spPr>
            <a:xfrm>
              <a:off x="965525" y="419138"/>
              <a:ext cx="31275" cy="113125"/>
            </a:xfrm>
            <a:custGeom>
              <a:avLst/>
              <a:gdLst/>
              <a:ahLst/>
              <a:cxnLst/>
              <a:rect l="l" t="t" r="r" b="b"/>
              <a:pathLst>
                <a:path w="1251" h="4525" extrusionOk="0">
                  <a:moveTo>
                    <a:pt x="1018" y="0"/>
                  </a:moveTo>
                  <a:cubicBezTo>
                    <a:pt x="1018" y="0"/>
                    <a:pt x="1017" y="0"/>
                    <a:pt x="1017" y="0"/>
                  </a:cubicBezTo>
                  <a:cubicBezTo>
                    <a:pt x="758" y="54"/>
                    <a:pt x="370" y="61"/>
                    <a:pt x="173" y="61"/>
                  </a:cubicBezTo>
                  <a:cubicBezTo>
                    <a:pt x="97" y="61"/>
                    <a:pt x="49" y="60"/>
                    <a:pt x="49" y="60"/>
                  </a:cubicBezTo>
                  <a:cubicBezTo>
                    <a:pt x="0" y="339"/>
                    <a:pt x="1" y="4455"/>
                    <a:pt x="1" y="4455"/>
                  </a:cubicBezTo>
                  <a:cubicBezTo>
                    <a:pt x="289" y="4508"/>
                    <a:pt x="505" y="4525"/>
                    <a:pt x="668" y="4525"/>
                  </a:cubicBezTo>
                  <a:cubicBezTo>
                    <a:pt x="979" y="4525"/>
                    <a:pt x="1100" y="4462"/>
                    <a:pt x="1160" y="4455"/>
                  </a:cubicBezTo>
                  <a:cubicBezTo>
                    <a:pt x="1251" y="4445"/>
                    <a:pt x="1132" y="0"/>
                    <a:pt x="1018" y="0"/>
                  </a:cubicBezTo>
                  <a:close/>
                </a:path>
              </a:pathLst>
            </a:custGeom>
            <a:solidFill>
              <a:srgbClr val="FFFFFF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8"/>
            <p:cNvSpPr/>
            <p:nvPr/>
          </p:nvSpPr>
          <p:spPr>
            <a:xfrm>
              <a:off x="1149050" y="329938"/>
              <a:ext cx="31900" cy="113750"/>
            </a:xfrm>
            <a:custGeom>
              <a:avLst/>
              <a:gdLst/>
              <a:ahLst/>
              <a:cxnLst/>
              <a:rect l="l" t="t" r="r" b="b"/>
              <a:pathLst>
                <a:path w="1276" h="4550" extrusionOk="0">
                  <a:moveTo>
                    <a:pt x="1212" y="0"/>
                  </a:moveTo>
                  <a:cubicBezTo>
                    <a:pt x="1198" y="30"/>
                    <a:pt x="24" y="3054"/>
                    <a:pt x="1" y="4548"/>
                  </a:cubicBezTo>
                  <a:lnTo>
                    <a:pt x="71" y="4550"/>
                  </a:lnTo>
                  <a:cubicBezTo>
                    <a:pt x="94" y="3066"/>
                    <a:pt x="1264" y="56"/>
                    <a:pt x="1276" y="26"/>
                  </a:cubicBezTo>
                  <a:lnTo>
                    <a:pt x="1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8"/>
            <p:cNvSpPr/>
            <p:nvPr/>
          </p:nvSpPr>
          <p:spPr>
            <a:xfrm>
              <a:off x="1235875" y="334138"/>
              <a:ext cx="52425" cy="222650"/>
            </a:xfrm>
            <a:custGeom>
              <a:avLst/>
              <a:gdLst/>
              <a:ahLst/>
              <a:cxnLst/>
              <a:rect l="l" t="t" r="r" b="b"/>
              <a:pathLst>
                <a:path w="2097" h="8906" extrusionOk="0">
                  <a:moveTo>
                    <a:pt x="2097" y="1"/>
                  </a:moveTo>
                  <a:lnTo>
                    <a:pt x="2097" y="1"/>
                  </a:lnTo>
                  <a:cubicBezTo>
                    <a:pt x="2096" y="1"/>
                    <a:pt x="1494" y="602"/>
                    <a:pt x="1274" y="1917"/>
                  </a:cubicBezTo>
                  <a:cubicBezTo>
                    <a:pt x="1055" y="3230"/>
                    <a:pt x="781" y="4874"/>
                    <a:pt x="425" y="6188"/>
                  </a:cubicBezTo>
                  <a:cubicBezTo>
                    <a:pt x="69" y="7500"/>
                    <a:pt x="0" y="8905"/>
                    <a:pt x="0" y="8905"/>
                  </a:cubicBezTo>
                  <a:cubicBezTo>
                    <a:pt x="0" y="8905"/>
                    <a:pt x="741" y="8581"/>
                    <a:pt x="1398" y="4952"/>
                  </a:cubicBezTo>
                  <a:cubicBezTo>
                    <a:pt x="2055" y="1325"/>
                    <a:pt x="2097" y="1"/>
                    <a:pt x="2097" y="1"/>
                  </a:cubicBezTo>
                  <a:close/>
                </a:path>
              </a:pathLst>
            </a:custGeom>
            <a:solidFill>
              <a:srgbClr val="FFFFFF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8"/>
            <p:cNvSpPr/>
            <p:nvPr/>
          </p:nvSpPr>
          <p:spPr>
            <a:xfrm>
              <a:off x="815600" y="370538"/>
              <a:ext cx="14675" cy="112275"/>
            </a:xfrm>
            <a:custGeom>
              <a:avLst/>
              <a:gdLst/>
              <a:ahLst/>
              <a:cxnLst/>
              <a:rect l="l" t="t" r="r" b="b"/>
              <a:pathLst>
                <a:path w="587" h="4491" extrusionOk="0">
                  <a:moveTo>
                    <a:pt x="518" y="0"/>
                  </a:moveTo>
                  <a:cubicBezTo>
                    <a:pt x="465" y="438"/>
                    <a:pt x="1" y="4289"/>
                    <a:pt x="418" y="4491"/>
                  </a:cubicBezTo>
                  <a:lnTo>
                    <a:pt x="447" y="4429"/>
                  </a:lnTo>
                  <a:cubicBezTo>
                    <a:pt x="165" y="4292"/>
                    <a:pt x="377" y="1710"/>
                    <a:pt x="587" y="9"/>
                  </a:cubicBez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8"/>
            <p:cNvSpPr/>
            <p:nvPr/>
          </p:nvSpPr>
          <p:spPr>
            <a:xfrm>
              <a:off x="703350" y="268788"/>
              <a:ext cx="165450" cy="129675"/>
            </a:xfrm>
            <a:custGeom>
              <a:avLst/>
              <a:gdLst/>
              <a:ahLst/>
              <a:cxnLst/>
              <a:rect l="l" t="t" r="r" b="b"/>
              <a:pathLst>
                <a:path w="6618" h="5187" extrusionOk="0">
                  <a:moveTo>
                    <a:pt x="6617" y="0"/>
                  </a:moveTo>
                  <a:lnTo>
                    <a:pt x="6617" y="0"/>
                  </a:lnTo>
                  <a:cubicBezTo>
                    <a:pt x="1316" y="1134"/>
                    <a:pt x="1" y="5186"/>
                    <a:pt x="1" y="5186"/>
                  </a:cubicBezTo>
                  <a:cubicBezTo>
                    <a:pt x="1" y="5186"/>
                    <a:pt x="2824" y="2069"/>
                    <a:pt x="4355" y="1457"/>
                  </a:cubicBezTo>
                  <a:cubicBezTo>
                    <a:pt x="5885" y="843"/>
                    <a:pt x="6617" y="0"/>
                    <a:pt x="6617" y="0"/>
                  </a:cubicBezTo>
                  <a:close/>
                </a:path>
              </a:pathLst>
            </a:custGeom>
            <a:solidFill>
              <a:srgbClr val="FFFFFF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8"/>
            <p:cNvSpPr/>
            <p:nvPr/>
          </p:nvSpPr>
          <p:spPr>
            <a:xfrm>
              <a:off x="1091200" y="694188"/>
              <a:ext cx="26650" cy="446350"/>
            </a:xfrm>
            <a:custGeom>
              <a:avLst/>
              <a:gdLst/>
              <a:ahLst/>
              <a:cxnLst/>
              <a:rect l="l" t="t" r="r" b="b"/>
              <a:pathLst>
                <a:path w="1066" h="17854" extrusionOk="0">
                  <a:moveTo>
                    <a:pt x="841" y="1"/>
                  </a:moveTo>
                  <a:lnTo>
                    <a:pt x="841" y="1"/>
                  </a:lnTo>
                  <a:cubicBezTo>
                    <a:pt x="840" y="1"/>
                    <a:pt x="274" y="3449"/>
                    <a:pt x="171" y="5849"/>
                  </a:cubicBezTo>
                  <a:cubicBezTo>
                    <a:pt x="67" y="8250"/>
                    <a:pt x="0" y="16237"/>
                    <a:pt x="675" y="17854"/>
                  </a:cubicBezTo>
                  <a:cubicBezTo>
                    <a:pt x="675" y="17854"/>
                    <a:pt x="675" y="17854"/>
                    <a:pt x="675" y="17854"/>
                  </a:cubicBezTo>
                  <a:cubicBezTo>
                    <a:pt x="675" y="17854"/>
                    <a:pt x="1065" y="7170"/>
                    <a:pt x="841" y="1"/>
                  </a:cubicBezTo>
                  <a:close/>
                </a:path>
              </a:pathLst>
            </a:custGeom>
            <a:solidFill>
              <a:schemeClr val="dk1">
                <a:alpha val="201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8"/>
            <p:cNvSpPr/>
            <p:nvPr/>
          </p:nvSpPr>
          <p:spPr>
            <a:xfrm>
              <a:off x="1003850" y="1140363"/>
              <a:ext cx="100850" cy="2175"/>
            </a:xfrm>
            <a:custGeom>
              <a:avLst/>
              <a:gdLst/>
              <a:ahLst/>
              <a:cxnLst/>
              <a:rect l="l" t="t" r="r" b="b"/>
              <a:pathLst>
                <a:path w="4034" h="87" extrusionOk="0">
                  <a:moveTo>
                    <a:pt x="0" y="0"/>
                  </a:moveTo>
                  <a:lnTo>
                    <a:pt x="0" y="71"/>
                  </a:lnTo>
                  <a:cubicBezTo>
                    <a:pt x="98" y="72"/>
                    <a:pt x="1637" y="86"/>
                    <a:pt x="2795" y="86"/>
                  </a:cubicBezTo>
                  <a:cubicBezTo>
                    <a:pt x="3396" y="86"/>
                    <a:pt x="3893" y="82"/>
                    <a:pt x="4033" y="71"/>
                  </a:cubicBezTo>
                  <a:lnTo>
                    <a:pt x="4028" y="0"/>
                  </a:lnTo>
                  <a:cubicBezTo>
                    <a:pt x="3890" y="12"/>
                    <a:pt x="3400" y="16"/>
                    <a:pt x="2807" y="16"/>
                  </a:cubicBezTo>
                  <a:cubicBezTo>
                    <a:pt x="1622" y="16"/>
                    <a:pt x="2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8"/>
            <p:cNvSpPr/>
            <p:nvPr/>
          </p:nvSpPr>
          <p:spPr>
            <a:xfrm>
              <a:off x="834525" y="1134013"/>
              <a:ext cx="95850" cy="3250"/>
            </a:xfrm>
            <a:custGeom>
              <a:avLst/>
              <a:gdLst/>
              <a:ahLst/>
              <a:cxnLst/>
              <a:rect l="l" t="t" r="r" b="b"/>
              <a:pathLst>
                <a:path w="3834" h="130" extrusionOk="0">
                  <a:moveTo>
                    <a:pt x="8" y="1"/>
                  </a:moveTo>
                  <a:lnTo>
                    <a:pt x="1" y="71"/>
                  </a:lnTo>
                  <a:cubicBezTo>
                    <a:pt x="445" y="115"/>
                    <a:pt x="1019" y="129"/>
                    <a:pt x="1587" y="129"/>
                  </a:cubicBezTo>
                  <a:cubicBezTo>
                    <a:pt x="2715" y="129"/>
                    <a:pt x="3817" y="72"/>
                    <a:pt x="3834" y="71"/>
                  </a:cubicBezTo>
                  <a:lnTo>
                    <a:pt x="3830" y="1"/>
                  </a:lnTo>
                  <a:cubicBezTo>
                    <a:pt x="3813" y="1"/>
                    <a:pt x="2711" y="58"/>
                    <a:pt x="1587" y="58"/>
                  </a:cubicBezTo>
                  <a:cubicBezTo>
                    <a:pt x="1021" y="58"/>
                    <a:pt x="450" y="44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8"/>
            <p:cNvSpPr/>
            <p:nvPr/>
          </p:nvSpPr>
          <p:spPr>
            <a:xfrm>
              <a:off x="942825" y="107988"/>
              <a:ext cx="22250" cy="20400"/>
            </a:xfrm>
            <a:custGeom>
              <a:avLst/>
              <a:gdLst/>
              <a:ahLst/>
              <a:cxnLst/>
              <a:rect l="l" t="t" r="r" b="b"/>
              <a:pathLst>
                <a:path w="890" h="816" extrusionOk="0">
                  <a:moveTo>
                    <a:pt x="13" y="1"/>
                  </a:moveTo>
                  <a:lnTo>
                    <a:pt x="1" y="69"/>
                  </a:lnTo>
                  <a:cubicBezTo>
                    <a:pt x="510" y="158"/>
                    <a:pt x="824" y="809"/>
                    <a:pt x="827" y="815"/>
                  </a:cubicBezTo>
                  <a:lnTo>
                    <a:pt x="890" y="785"/>
                  </a:lnTo>
                  <a:cubicBezTo>
                    <a:pt x="877" y="757"/>
                    <a:pt x="558" y="9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8"/>
            <p:cNvSpPr/>
            <p:nvPr/>
          </p:nvSpPr>
          <p:spPr>
            <a:xfrm>
              <a:off x="960100" y="97863"/>
              <a:ext cx="13625" cy="30125"/>
            </a:xfrm>
            <a:custGeom>
              <a:avLst/>
              <a:gdLst/>
              <a:ahLst/>
              <a:cxnLst/>
              <a:rect l="l" t="t" r="r" b="b"/>
              <a:pathLst>
                <a:path w="545" h="1205" extrusionOk="0">
                  <a:moveTo>
                    <a:pt x="23" y="0"/>
                  </a:moveTo>
                  <a:lnTo>
                    <a:pt x="0" y="66"/>
                  </a:lnTo>
                  <a:cubicBezTo>
                    <a:pt x="457" y="230"/>
                    <a:pt x="476" y="1195"/>
                    <a:pt x="476" y="1205"/>
                  </a:cubicBezTo>
                  <a:lnTo>
                    <a:pt x="545" y="1204"/>
                  </a:lnTo>
                  <a:cubicBezTo>
                    <a:pt x="545" y="1162"/>
                    <a:pt x="525" y="18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8"/>
            <p:cNvSpPr/>
            <p:nvPr/>
          </p:nvSpPr>
          <p:spPr>
            <a:xfrm>
              <a:off x="978150" y="96813"/>
              <a:ext cx="9450" cy="30050"/>
            </a:xfrm>
            <a:custGeom>
              <a:avLst/>
              <a:gdLst/>
              <a:ahLst/>
              <a:cxnLst/>
              <a:rect l="l" t="t" r="r" b="b"/>
              <a:pathLst>
                <a:path w="378" h="1202" extrusionOk="0">
                  <a:moveTo>
                    <a:pt x="184" y="1"/>
                  </a:moveTo>
                  <a:lnTo>
                    <a:pt x="123" y="36"/>
                  </a:lnTo>
                  <a:cubicBezTo>
                    <a:pt x="301" y="344"/>
                    <a:pt x="4" y="1170"/>
                    <a:pt x="1" y="1179"/>
                  </a:cubicBezTo>
                  <a:lnTo>
                    <a:pt x="67" y="1201"/>
                  </a:lnTo>
                  <a:cubicBezTo>
                    <a:pt x="78" y="1165"/>
                    <a:pt x="377" y="335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8"/>
            <p:cNvSpPr/>
            <p:nvPr/>
          </p:nvSpPr>
          <p:spPr>
            <a:xfrm>
              <a:off x="984325" y="113463"/>
              <a:ext cx="27975" cy="13875"/>
            </a:xfrm>
            <a:custGeom>
              <a:avLst/>
              <a:gdLst/>
              <a:ahLst/>
              <a:cxnLst/>
              <a:rect l="l" t="t" r="r" b="b"/>
              <a:pathLst>
                <a:path w="1119" h="555" extrusionOk="0">
                  <a:moveTo>
                    <a:pt x="721" y="0"/>
                  </a:moveTo>
                  <a:cubicBezTo>
                    <a:pt x="688" y="0"/>
                    <a:pt x="653" y="3"/>
                    <a:pt x="617" y="10"/>
                  </a:cubicBezTo>
                  <a:cubicBezTo>
                    <a:pt x="387" y="48"/>
                    <a:pt x="180" y="220"/>
                    <a:pt x="1" y="518"/>
                  </a:cubicBezTo>
                  <a:lnTo>
                    <a:pt x="61" y="554"/>
                  </a:lnTo>
                  <a:cubicBezTo>
                    <a:pt x="229" y="275"/>
                    <a:pt x="419" y="114"/>
                    <a:pt x="627" y="79"/>
                  </a:cubicBezTo>
                  <a:cubicBezTo>
                    <a:pt x="658" y="74"/>
                    <a:pt x="688" y="71"/>
                    <a:pt x="717" y="71"/>
                  </a:cubicBezTo>
                  <a:cubicBezTo>
                    <a:pt x="924" y="71"/>
                    <a:pt x="1074" y="191"/>
                    <a:pt x="1075" y="192"/>
                  </a:cubicBezTo>
                  <a:lnTo>
                    <a:pt x="1119" y="137"/>
                  </a:lnTo>
                  <a:cubicBezTo>
                    <a:pt x="1111" y="131"/>
                    <a:pt x="950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8"/>
            <p:cNvSpPr/>
            <p:nvPr/>
          </p:nvSpPr>
          <p:spPr>
            <a:xfrm>
              <a:off x="901400" y="274388"/>
              <a:ext cx="77400" cy="77525"/>
            </a:xfrm>
            <a:custGeom>
              <a:avLst/>
              <a:gdLst/>
              <a:ahLst/>
              <a:cxnLst/>
              <a:rect l="l" t="t" r="r" b="b"/>
              <a:pathLst>
                <a:path w="3096" h="3101" extrusionOk="0">
                  <a:moveTo>
                    <a:pt x="62" y="1"/>
                  </a:moveTo>
                  <a:lnTo>
                    <a:pt x="0" y="32"/>
                  </a:lnTo>
                  <a:cubicBezTo>
                    <a:pt x="58" y="149"/>
                    <a:pt x="1417" y="2920"/>
                    <a:pt x="1786" y="3091"/>
                  </a:cubicBezTo>
                  <a:lnTo>
                    <a:pt x="1808" y="3101"/>
                  </a:lnTo>
                  <a:lnTo>
                    <a:pt x="3095" y="1779"/>
                  </a:lnTo>
                  <a:lnTo>
                    <a:pt x="3045" y="1730"/>
                  </a:lnTo>
                  <a:lnTo>
                    <a:pt x="1793" y="3014"/>
                  </a:lnTo>
                  <a:cubicBezTo>
                    <a:pt x="1480" y="2799"/>
                    <a:pt x="444" y="779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8"/>
            <p:cNvSpPr/>
            <p:nvPr/>
          </p:nvSpPr>
          <p:spPr>
            <a:xfrm>
              <a:off x="977575" y="270438"/>
              <a:ext cx="80825" cy="79625"/>
            </a:xfrm>
            <a:custGeom>
              <a:avLst/>
              <a:gdLst/>
              <a:ahLst/>
              <a:cxnLst/>
              <a:rect l="l" t="t" r="r" b="b"/>
              <a:pathLst>
                <a:path w="3233" h="3185" extrusionOk="0">
                  <a:moveTo>
                    <a:pt x="3163" y="0"/>
                  </a:moveTo>
                  <a:cubicBezTo>
                    <a:pt x="3155" y="564"/>
                    <a:pt x="1492" y="2789"/>
                    <a:pt x="1273" y="3080"/>
                  </a:cubicBezTo>
                  <a:lnTo>
                    <a:pt x="48" y="1888"/>
                  </a:lnTo>
                  <a:lnTo>
                    <a:pt x="1" y="1939"/>
                  </a:lnTo>
                  <a:lnTo>
                    <a:pt x="1280" y="3184"/>
                  </a:lnTo>
                  <a:lnTo>
                    <a:pt x="1304" y="3153"/>
                  </a:lnTo>
                  <a:cubicBezTo>
                    <a:pt x="1383" y="3051"/>
                    <a:pt x="3222" y="626"/>
                    <a:pt x="3232" y="1"/>
                  </a:cubicBezTo>
                  <a:lnTo>
                    <a:pt x="31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8"/>
            <p:cNvSpPr/>
            <p:nvPr/>
          </p:nvSpPr>
          <p:spPr>
            <a:xfrm>
              <a:off x="713475" y="493113"/>
              <a:ext cx="266200" cy="112850"/>
            </a:xfrm>
            <a:custGeom>
              <a:avLst/>
              <a:gdLst/>
              <a:ahLst/>
              <a:cxnLst/>
              <a:rect l="l" t="t" r="r" b="b"/>
              <a:pathLst>
                <a:path w="10648" h="4514" extrusionOk="0">
                  <a:moveTo>
                    <a:pt x="2881" y="1"/>
                  </a:moveTo>
                  <a:cubicBezTo>
                    <a:pt x="2881" y="1"/>
                    <a:pt x="0" y="2812"/>
                    <a:pt x="1905" y="3980"/>
                  </a:cubicBezTo>
                  <a:cubicBezTo>
                    <a:pt x="2520" y="4356"/>
                    <a:pt x="3449" y="4514"/>
                    <a:pt x="4471" y="4514"/>
                  </a:cubicBezTo>
                  <a:cubicBezTo>
                    <a:pt x="7005" y="4514"/>
                    <a:pt x="10109" y="3546"/>
                    <a:pt x="10405" y="2547"/>
                  </a:cubicBezTo>
                  <a:cubicBezTo>
                    <a:pt x="10648" y="1734"/>
                    <a:pt x="9056" y="906"/>
                    <a:pt x="9056" y="906"/>
                  </a:cubicBezTo>
                  <a:cubicBezTo>
                    <a:pt x="8675" y="371"/>
                    <a:pt x="2881" y="1"/>
                    <a:pt x="28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8"/>
            <p:cNvSpPr/>
            <p:nvPr/>
          </p:nvSpPr>
          <p:spPr>
            <a:xfrm>
              <a:off x="942400" y="483188"/>
              <a:ext cx="72400" cy="65650"/>
            </a:xfrm>
            <a:custGeom>
              <a:avLst/>
              <a:gdLst/>
              <a:ahLst/>
              <a:cxnLst/>
              <a:rect l="l" t="t" r="r" b="b"/>
              <a:pathLst>
                <a:path w="2896" h="2626" extrusionOk="0">
                  <a:moveTo>
                    <a:pt x="2279" y="0"/>
                  </a:moveTo>
                  <a:cubicBezTo>
                    <a:pt x="2133" y="0"/>
                    <a:pt x="1668" y="1476"/>
                    <a:pt x="1523" y="1509"/>
                  </a:cubicBezTo>
                  <a:cubicBezTo>
                    <a:pt x="1521" y="1510"/>
                    <a:pt x="1519" y="1510"/>
                    <a:pt x="1517" y="1510"/>
                  </a:cubicBezTo>
                  <a:cubicBezTo>
                    <a:pt x="1386" y="1510"/>
                    <a:pt x="2100" y="116"/>
                    <a:pt x="1855" y="23"/>
                  </a:cubicBezTo>
                  <a:cubicBezTo>
                    <a:pt x="1848" y="20"/>
                    <a:pt x="1840" y="19"/>
                    <a:pt x="1832" y="19"/>
                  </a:cubicBezTo>
                  <a:cubicBezTo>
                    <a:pt x="1574" y="19"/>
                    <a:pt x="956" y="1435"/>
                    <a:pt x="837" y="1435"/>
                  </a:cubicBezTo>
                  <a:cubicBezTo>
                    <a:pt x="834" y="1435"/>
                    <a:pt x="831" y="1435"/>
                    <a:pt x="829" y="1433"/>
                  </a:cubicBezTo>
                  <a:cubicBezTo>
                    <a:pt x="745" y="1366"/>
                    <a:pt x="883" y="351"/>
                    <a:pt x="751" y="351"/>
                  </a:cubicBezTo>
                  <a:cubicBezTo>
                    <a:pt x="731" y="351"/>
                    <a:pt x="704" y="376"/>
                    <a:pt x="669" y="432"/>
                  </a:cubicBezTo>
                  <a:cubicBezTo>
                    <a:pt x="406" y="848"/>
                    <a:pt x="282" y="1770"/>
                    <a:pt x="282" y="1770"/>
                  </a:cubicBezTo>
                  <a:cubicBezTo>
                    <a:pt x="0" y="2275"/>
                    <a:pt x="321" y="2484"/>
                    <a:pt x="529" y="2588"/>
                  </a:cubicBezTo>
                  <a:cubicBezTo>
                    <a:pt x="577" y="2612"/>
                    <a:pt x="666" y="2625"/>
                    <a:pt x="779" y="2625"/>
                  </a:cubicBezTo>
                  <a:cubicBezTo>
                    <a:pt x="1158" y="2625"/>
                    <a:pt x="1813" y="2479"/>
                    <a:pt x="2148" y="2117"/>
                  </a:cubicBezTo>
                  <a:cubicBezTo>
                    <a:pt x="2584" y="1648"/>
                    <a:pt x="2895" y="780"/>
                    <a:pt x="2676" y="269"/>
                  </a:cubicBezTo>
                  <a:cubicBezTo>
                    <a:pt x="2651" y="212"/>
                    <a:pt x="2625" y="187"/>
                    <a:pt x="2598" y="187"/>
                  </a:cubicBezTo>
                  <a:cubicBezTo>
                    <a:pt x="2440" y="187"/>
                    <a:pt x="2248" y="1045"/>
                    <a:pt x="2158" y="1498"/>
                  </a:cubicBezTo>
                  <a:lnTo>
                    <a:pt x="2158" y="1498"/>
                  </a:lnTo>
                  <a:cubicBezTo>
                    <a:pt x="2239" y="1051"/>
                    <a:pt x="2381" y="194"/>
                    <a:pt x="2304" y="23"/>
                  </a:cubicBezTo>
                  <a:cubicBezTo>
                    <a:pt x="2297" y="8"/>
                    <a:pt x="2289" y="0"/>
                    <a:pt x="2279" y="0"/>
                  </a:cubicBezTo>
                  <a:close/>
                </a:path>
              </a:pathLst>
            </a:custGeom>
            <a:solidFill>
              <a:srgbClr val="8B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8"/>
            <p:cNvSpPr/>
            <p:nvPr/>
          </p:nvSpPr>
          <p:spPr>
            <a:xfrm>
              <a:off x="771325" y="482013"/>
              <a:ext cx="168550" cy="33750"/>
            </a:xfrm>
            <a:custGeom>
              <a:avLst/>
              <a:gdLst/>
              <a:ahLst/>
              <a:cxnLst/>
              <a:rect l="l" t="t" r="r" b="b"/>
              <a:pathLst>
                <a:path w="6742" h="1350" extrusionOk="0">
                  <a:moveTo>
                    <a:pt x="362" y="0"/>
                  </a:moveTo>
                  <a:cubicBezTo>
                    <a:pt x="134" y="0"/>
                    <a:pt x="1" y="5"/>
                    <a:pt x="1" y="5"/>
                  </a:cubicBezTo>
                  <a:cubicBezTo>
                    <a:pt x="315" y="950"/>
                    <a:pt x="2471" y="684"/>
                    <a:pt x="3371" y="759"/>
                  </a:cubicBezTo>
                  <a:cubicBezTo>
                    <a:pt x="4272" y="836"/>
                    <a:pt x="6742" y="1349"/>
                    <a:pt x="6742" y="1349"/>
                  </a:cubicBezTo>
                  <a:cubicBezTo>
                    <a:pt x="6742" y="1349"/>
                    <a:pt x="5258" y="603"/>
                    <a:pt x="3538" y="273"/>
                  </a:cubicBezTo>
                  <a:cubicBezTo>
                    <a:pt x="2284" y="33"/>
                    <a:pt x="977" y="0"/>
                    <a:pt x="362" y="0"/>
                  </a:cubicBezTo>
                  <a:close/>
                </a:path>
              </a:pathLst>
            </a:custGeom>
            <a:solidFill>
              <a:srgbClr val="FFFFFF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8"/>
            <p:cNvSpPr/>
            <p:nvPr/>
          </p:nvSpPr>
          <p:spPr>
            <a:xfrm>
              <a:off x="930325" y="510938"/>
              <a:ext cx="43300" cy="59450"/>
            </a:xfrm>
            <a:custGeom>
              <a:avLst/>
              <a:gdLst/>
              <a:ahLst/>
              <a:cxnLst/>
              <a:rect l="l" t="t" r="r" b="b"/>
              <a:pathLst>
                <a:path w="1732" h="2378" extrusionOk="0">
                  <a:moveTo>
                    <a:pt x="772" y="1"/>
                  </a:moveTo>
                  <a:cubicBezTo>
                    <a:pt x="475" y="1"/>
                    <a:pt x="1" y="193"/>
                    <a:pt x="1" y="193"/>
                  </a:cubicBezTo>
                  <a:cubicBezTo>
                    <a:pt x="1" y="193"/>
                    <a:pt x="494" y="2220"/>
                    <a:pt x="866" y="2344"/>
                  </a:cubicBezTo>
                  <a:cubicBezTo>
                    <a:pt x="936" y="2368"/>
                    <a:pt x="1011" y="2377"/>
                    <a:pt x="1086" y="2377"/>
                  </a:cubicBezTo>
                  <a:cubicBezTo>
                    <a:pt x="1407" y="2377"/>
                    <a:pt x="1731" y="2203"/>
                    <a:pt x="1731" y="2203"/>
                  </a:cubicBezTo>
                  <a:cubicBezTo>
                    <a:pt x="1731" y="2203"/>
                    <a:pt x="1147" y="69"/>
                    <a:pt x="873" y="10"/>
                  </a:cubicBezTo>
                  <a:cubicBezTo>
                    <a:pt x="843" y="4"/>
                    <a:pt x="80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8"/>
            <p:cNvSpPr/>
            <p:nvPr/>
          </p:nvSpPr>
          <p:spPr>
            <a:xfrm>
              <a:off x="822825" y="577488"/>
              <a:ext cx="137350" cy="36200"/>
            </a:xfrm>
            <a:custGeom>
              <a:avLst/>
              <a:gdLst/>
              <a:ahLst/>
              <a:cxnLst/>
              <a:rect l="l" t="t" r="r" b="b"/>
              <a:pathLst>
                <a:path w="5494" h="1448" extrusionOk="0">
                  <a:moveTo>
                    <a:pt x="5493" y="0"/>
                  </a:moveTo>
                  <a:lnTo>
                    <a:pt x="5493" y="0"/>
                  </a:lnTo>
                  <a:cubicBezTo>
                    <a:pt x="3139" y="999"/>
                    <a:pt x="284" y="1023"/>
                    <a:pt x="20" y="1023"/>
                  </a:cubicBezTo>
                  <a:cubicBezTo>
                    <a:pt x="7" y="1023"/>
                    <a:pt x="1" y="1023"/>
                    <a:pt x="1" y="1023"/>
                  </a:cubicBezTo>
                  <a:lnTo>
                    <a:pt x="1" y="1023"/>
                  </a:lnTo>
                  <a:cubicBezTo>
                    <a:pt x="633" y="1329"/>
                    <a:pt x="1255" y="1447"/>
                    <a:pt x="1842" y="1447"/>
                  </a:cubicBezTo>
                  <a:cubicBezTo>
                    <a:pt x="3889" y="1447"/>
                    <a:pt x="5494" y="0"/>
                    <a:pt x="5493" y="0"/>
                  </a:cubicBezTo>
                  <a:close/>
                </a:path>
              </a:pathLst>
            </a:custGeom>
            <a:solidFill>
              <a:srgbClr val="FFFFFF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8"/>
            <p:cNvSpPr/>
            <p:nvPr/>
          </p:nvSpPr>
          <p:spPr>
            <a:xfrm>
              <a:off x="825925" y="568788"/>
              <a:ext cx="135400" cy="37400"/>
            </a:xfrm>
            <a:custGeom>
              <a:avLst/>
              <a:gdLst/>
              <a:ahLst/>
              <a:cxnLst/>
              <a:rect l="l" t="t" r="r" b="b"/>
              <a:pathLst>
                <a:path w="5416" h="1496" extrusionOk="0">
                  <a:moveTo>
                    <a:pt x="5326" y="0"/>
                  </a:moveTo>
                  <a:cubicBezTo>
                    <a:pt x="4567" y="1144"/>
                    <a:pt x="46" y="1384"/>
                    <a:pt x="1" y="1387"/>
                  </a:cubicBezTo>
                  <a:lnTo>
                    <a:pt x="6" y="1495"/>
                  </a:lnTo>
                  <a:cubicBezTo>
                    <a:pt x="194" y="1485"/>
                    <a:pt x="4627" y="1248"/>
                    <a:pt x="5416" y="59"/>
                  </a:cubicBezTo>
                  <a:lnTo>
                    <a:pt x="5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8"/>
            <p:cNvSpPr/>
            <p:nvPr/>
          </p:nvSpPr>
          <p:spPr>
            <a:xfrm>
              <a:off x="946025" y="592863"/>
              <a:ext cx="161075" cy="28600"/>
            </a:xfrm>
            <a:custGeom>
              <a:avLst/>
              <a:gdLst/>
              <a:ahLst/>
              <a:cxnLst/>
              <a:rect l="l" t="t" r="r" b="b"/>
              <a:pathLst>
                <a:path w="6443" h="1144" extrusionOk="0">
                  <a:moveTo>
                    <a:pt x="5189" y="1"/>
                  </a:moveTo>
                  <a:cubicBezTo>
                    <a:pt x="3864" y="1"/>
                    <a:pt x="1731" y="162"/>
                    <a:pt x="1" y="1048"/>
                  </a:cubicBezTo>
                  <a:lnTo>
                    <a:pt x="51" y="1144"/>
                  </a:lnTo>
                  <a:cubicBezTo>
                    <a:pt x="1761" y="269"/>
                    <a:pt x="3874" y="109"/>
                    <a:pt x="5187" y="109"/>
                  </a:cubicBezTo>
                  <a:cubicBezTo>
                    <a:pt x="5930" y="109"/>
                    <a:pt x="6417" y="160"/>
                    <a:pt x="6430" y="162"/>
                  </a:cubicBezTo>
                  <a:lnTo>
                    <a:pt x="6443" y="54"/>
                  </a:lnTo>
                  <a:cubicBezTo>
                    <a:pt x="6429" y="52"/>
                    <a:pt x="5938" y="1"/>
                    <a:pt x="5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8"/>
            <p:cNvSpPr/>
            <p:nvPr/>
          </p:nvSpPr>
          <p:spPr>
            <a:xfrm>
              <a:off x="1202850" y="404513"/>
              <a:ext cx="62425" cy="146325"/>
            </a:xfrm>
            <a:custGeom>
              <a:avLst/>
              <a:gdLst/>
              <a:ahLst/>
              <a:cxnLst/>
              <a:rect l="l" t="t" r="r" b="b"/>
              <a:pathLst>
                <a:path w="2497" h="5853" extrusionOk="0">
                  <a:moveTo>
                    <a:pt x="2389" y="0"/>
                  </a:moveTo>
                  <a:cubicBezTo>
                    <a:pt x="1917" y="5396"/>
                    <a:pt x="20" y="5743"/>
                    <a:pt x="1" y="5745"/>
                  </a:cubicBezTo>
                  <a:lnTo>
                    <a:pt x="16" y="5853"/>
                  </a:lnTo>
                  <a:cubicBezTo>
                    <a:pt x="98" y="5842"/>
                    <a:pt x="2016" y="5507"/>
                    <a:pt x="2496" y="10"/>
                  </a:cubicBezTo>
                  <a:lnTo>
                    <a:pt x="23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7" name="Google Shape;1817;p48"/>
          <p:cNvGrpSpPr/>
          <p:nvPr/>
        </p:nvGrpSpPr>
        <p:grpSpPr>
          <a:xfrm rot="-1843411">
            <a:off x="2493992" y="884415"/>
            <a:ext cx="797698" cy="626102"/>
            <a:chOff x="1612895" y="888907"/>
            <a:chExt cx="2867983" cy="2250628"/>
          </a:xfrm>
        </p:grpSpPr>
        <p:sp>
          <p:nvSpPr>
            <p:cNvPr id="1818" name="Google Shape;1818;p48"/>
            <p:cNvSpPr/>
            <p:nvPr/>
          </p:nvSpPr>
          <p:spPr>
            <a:xfrm>
              <a:off x="3280822" y="2323525"/>
              <a:ext cx="647584" cy="816010"/>
            </a:xfrm>
            <a:custGeom>
              <a:avLst/>
              <a:gdLst/>
              <a:ahLst/>
              <a:cxnLst/>
              <a:rect l="l" t="t" r="r" b="b"/>
              <a:pathLst>
                <a:path w="2526" h="3183" extrusionOk="0">
                  <a:moveTo>
                    <a:pt x="962" y="0"/>
                  </a:moveTo>
                  <a:lnTo>
                    <a:pt x="1" y="1070"/>
                  </a:lnTo>
                  <a:lnTo>
                    <a:pt x="2525" y="3182"/>
                  </a:lnTo>
                  <a:lnTo>
                    <a:pt x="2525" y="3182"/>
                  </a:lnTo>
                  <a:lnTo>
                    <a:pt x="9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9" name="Google Shape;1819;p48"/>
            <p:cNvGrpSpPr/>
            <p:nvPr/>
          </p:nvGrpSpPr>
          <p:grpSpPr>
            <a:xfrm>
              <a:off x="1612895" y="888907"/>
              <a:ext cx="2867983" cy="2250628"/>
              <a:chOff x="1732725" y="3051038"/>
              <a:chExt cx="279675" cy="219475"/>
            </a:xfrm>
          </p:grpSpPr>
          <p:sp>
            <p:nvSpPr>
              <p:cNvPr id="1820" name="Google Shape;1820;p48"/>
              <p:cNvSpPr/>
              <p:nvPr/>
            </p:nvSpPr>
            <p:spPr>
              <a:xfrm>
                <a:off x="1732725" y="3051038"/>
                <a:ext cx="186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7468" y="55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48"/>
              <p:cNvSpPr/>
              <p:nvPr/>
            </p:nvSpPr>
            <p:spPr>
              <a:xfrm>
                <a:off x="1732725" y="3051038"/>
                <a:ext cx="152725" cy="213925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8557" extrusionOk="0">
                    <a:moveTo>
                      <a:pt x="1" y="0"/>
                    </a:moveTo>
                    <a:lnTo>
                      <a:pt x="4809" y="8557"/>
                    </a:lnTo>
                    <a:lnTo>
                      <a:pt x="6108" y="7112"/>
                    </a:lnTo>
                    <a:cubicBezTo>
                      <a:pt x="5627" y="6110"/>
                      <a:pt x="5327" y="5019"/>
                      <a:pt x="5218" y="391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>
                  <a:alpha val="308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48"/>
              <p:cNvSpPr/>
              <p:nvPr/>
            </p:nvSpPr>
            <p:spPr>
              <a:xfrm>
                <a:off x="1732725" y="3051038"/>
                <a:ext cx="2796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11187" h="4188" extrusionOk="0">
                    <a:moveTo>
                      <a:pt x="1" y="0"/>
                    </a:moveTo>
                    <a:lnTo>
                      <a:pt x="8854" y="4187"/>
                    </a:lnTo>
                    <a:lnTo>
                      <a:pt x="11187" y="16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48"/>
              <p:cNvSpPr/>
              <p:nvPr/>
            </p:nvSpPr>
            <p:spPr>
              <a:xfrm>
                <a:off x="1732725" y="3051038"/>
                <a:ext cx="135475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2453" extrusionOk="0">
                    <a:moveTo>
                      <a:pt x="1" y="0"/>
                    </a:moveTo>
                    <a:lnTo>
                      <a:pt x="5185" y="2452"/>
                    </a:lnTo>
                    <a:cubicBezTo>
                      <a:pt x="5214" y="1899"/>
                      <a:pt x="5291" y="1347"/>
                      <a:pt x="5419" y="80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>
                  <a:alpha val="308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48"/>
              <p:cNvSpPr/>
              <p:nvPr/>
            </p:nvSpPr>
            <p:spPr>
              <a:xfrm>
                <a:off x="1732725" y="3051038"/>
                <a:ext cx="225800" cy="219475"/>
              </a:xfrm>
              <a:custGeom>
                <a:avLst/>
                <a:gdLst/>
                <a:ahLst/>
                <a:cxnLst/>
                <a:rect l="l" t="t" r="r" b="b"/>
                <a:pathLst>
                  <a:path w="9032" h="8779" extrusionOk="0">
                    <a:moveTo>
                      <a:pt x="1" y="0"/>
                    </a:moveTo>
                    <a:lnTo>
                      <a:pt x="7468" y="5596"/>
                    </a:lnTo>
                    <a:lnTo>
                      <a:pt x="9031" y="8778"/>
                    </a:lnTo>
                    <a:lnTo>
                      <a:pt x="8854" y="418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48"/>
              <p:cNvSpPr/>
              <p:nvPr/>
            </p:nvSpPr>
            <p:spPr>
              <a:xfrm>
                <a:off x="1732725" y="3051038"/>
                <a:ext cx="130450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909" extrusionOk="0">
                    <a:moveTo>
                      <a:pt x="1" y="0"/>
                    </a:moveTo>
                    <a:lnTo>
                      <a:pt x="5218" y="3909"/>
                    </a:lnTo>
                    <a:cubicBezTo>
                      <a:pt x="5170" y="3425"/>
                      <a:pt x="5160" y="2937"/>
                      <a:pt x="5184" y="245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>
                  <a:alpha val="308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48"/>
              <p:cNvSpPr/>
              <p:nvPr/>
            </p:nvSpPr>
            <p:spPr>
              <a:xfrm>
                <a:off x="1895375" y="3190938"/>
                <a:ext cx="63150" cy="79575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3183" extrusionOk="0">
                    <a:moveTo>
                      <a:pt x="962" y="0"/>
                    </a:moveTo>
                    <a:lnTo>
                      <a:pt x="1" y="1070"/>
                    </a:lnTo>
                    <a:lnTo>
                      <a:pt x="2525" y="3182"/>
                    </a:lnTo>
                    <a:lnTo>
                      <a:pt x="2525" y="3182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chemeClr val="accent2">
                  <a:alpha val="308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48"/>
              <p:cNvSpPr/>
              <p:nvPr/>
            </p:nvSpPr>
            <p:spPr>
              <a:xfrm>
                <a:off x="1804750" y="3070713"/>
                <a:ext cx="9290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75" fill="none" extrusionOk="0">
                    <a:moveTo>
                      <a:pt x="3716" y="574"/>
                    </a:moveTo>
                    <a:lnTo>
                      <a:pt x="1" y="1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48"/>
              <p:cNvSpPr/>
              <p:nvPr/>
            </p:nvSpPr>
            <p:spPr>
              <a:xfrm>
                <a:off x="1910225" y="3087013"/>
                <a:ext cx="129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79" fill="none" extrusionOk="0">
                    <a:moveTo>
                      <a:pt x="515" y="79"/>
                    </a:moveTo>
                    <a:lnTo>
                      <a:pt x="1" y="0"/>
                    </a:lnTo>
                  </a:path>
                </a:pathLst>
              </a:custGeom>
              <a:noFill/>
              <a:ln w="2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9" name="Google Shape;1829;p48"/>
          <p:cNvGrpSpPr/>
          <p:nvPr/>
        </p:nvGrpSpPr>
        <p:grpSpPr>
          <a:xfrm>
            <a:off x="7877389" y="508231"/>
            <a:ext cx="842684" cy="908986"/>
            <a:chOff x="1267725" y="3015238"/>
            <a:chExt cx="272625" cy="294075"/>
          </a:xfrm>
        </p:grpSpPr>
        <p:sp>
          <p:nvSpPr>
            <p:cNvPr id="1830" name="Google Shape;1830;p48"/>
            <p:cNvSpPr/>
            <p:nvPr/>
          </p:nvSpPr>
          <p:spPr>
            <a:xfrm>
              <a:off x="1267725" y="3015238"/>
              <a:ext cx="272625" cy="294075"/>
            </a:xfrm>
            <a:custGeom>
              <a:avLst/>
              <a:gdLst/>
              <a:ahLst/>
              <a:cxnLst/>
              <a:rect l="l" t="t" r="r" b="b"/>
              <a:pathLst>
                <a:path w="10905" h="11763" extrusionOk="0">
                  <a:moveTo>
                    <a:pt x="3197" y="0"/>
                  </a:moveTo>
                  <a:cubicBezTo>
                    <a:pt x="3189" y="0"/>
                    <a:pt x="3181" y="5"/>
                    <a:pt x="3177" y="12"/>
                  </a:cubicBezTo>
                  <a:lnTo>
                    <a:pt x="4" y="9032"/>
                  </a:lnTo>
                  <a:cubicBezTo>
                    <a:pt x="1" y="9041"/>
                    <a:pt x="6" y="9052"/>
                    <a:pt x="15" y="9056"/>
                  </a:cubicBezTo>
                  <a:lnTo>
                    <a:pt x="7705" y="11761"/>
                  </a:lnTo>
                  <a:cubicBezTo>
                    <a:pt x="7708" y="11762"/>
                    <a:pt x="7710" y="11762"/>
                    <a:pt x="7712" y="11762"/>
                  </a:cubicBezTo>
                  <a:cubicBezTo>
                    <a:pt x="7720" y="11762"/>
                    <a:pt x="7726" y="11757"/>
                    <a:pt x="7728" y="11749"/>
                  </a:cubicBezTo>
                  <a:lnTo>
                    <a:pt x="10903" y="2729"/>
                  </a:lnTo>
                  <a:cubicBezTo>
                    <a:pt x="10905" y="2721"/>
                    <a:pt x="10900" y="2711"/>
                    <a:pt x="10890" y="2706"/>
                  </a:cubicBezTo>
                  <a:lnTo>
                    <a:pt x="3201" y="1"/>
                  </a:lnTo>
                  <a:cubicBezTo>
                    <a:pt x="3200" y="0"/>
                    <a:pt x="3198" y="0"/>
                    <a:pt x="3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8"/>
            <p:cNvSpPr/>
            <p:nvPr/>
          </p:nvSpPr>
          <p:spPr>
            <a:xfrm>
              <a:off x="1268475" y="3016563"/>
              <a:ext cx="179900" cy="256175"/>
            </a:xfrm>
            <a:custGeom>
              <a:avLst/>
              <a:gdLst/>
              <a:ahLst/>
              <a:cxnLst/>
              <a:rect l="l" t="t" r="r" b="b"/>
              <a:pathLst>
                <a:path w="7196" h="10247" extrusionOk="0">
                  <a:moveTo>
                    <a:pt x="3285" y="1"/>
                  </a:moveTo>
                  <a:cubicBezTo>
                    <a:pt x="3197" y="1"/>
                    <a:pt x="3115" y="56"/>
                    <a:pt x="3084" y="143"/>
                  </a:cubicBezTo>
                  <a:lnTo>
                    <a:pt x="39" y="8796"/>
                  </a:lnTo>
                  <a:cubicBezTo>
                    <a:pt x="1" y="8907"/>
                    <a:pt x="59" y="9029"/>
                    <a:pt x="170" y="9067"/>
                  </a:cubicBezTo>
                  <a:lnTo>
                    <a:pt x="3520" y="10246"/>
                  </a:lnTo>
                  <a:cubicBezTo>
                    <a:pt x="3524" y="8731"/>
                    <a:pt x="3797" y="7217"/>
                    <a:pt x="4334" y="5800"/>
                  </a:cubicBezTo>
                  <a:cubicBezTo>
                    <a:pt x="4962" y="4143"/>
                    <a:pt x="5946" y="2621"/>
                    <a:pt x="7196" y="1365"/>
                  </a:cubicBezTo>
                  <a:lnTo>
                    <a:pt x="3356" y="13"/>
                  </a:lnTo>
                  <a:cubicBezTo>
                    <a:pt x="3332" y="5"/>
                    <a:pt x="3308" y="1"/>
                    <a:pt x="3285" y="1"/>
                  </a:cubicBezTo>
                  <a:close/>
                </a:path>
              </a:pathLst>
            </a:custGeom>
            <a:solidFill>
              <a:srgbClr val="000000">
                <a:alpha val="15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8"/>
            <p:cNvSpPr/>
            <p:nvPr/>
          </p:nvSpPr>
          <p:spPr>
            <a:xfrm>
              <a:off x="1351275" y="3045813"/>
              <a:ext cx="159025" cy="80925"/>
            </a:xfrm>
            <a:custGeom>
              <a:avLst/>
              <a:gdLst/>
              <a:ahLst/>
              <a:cxnLst/>
              <a:rect l="l" t="t" r="r" b="b"/>
              <a:pathLst>
                <a:path w="6361" h="3237" extrusionOk="0">
                  <a:moveTo>
                    <a:pt x="407" y="1"/>
                  </a:moveTo>
                  <a:cubicBezTo>
                    <a:pt x="401" y="1"/>
                    <a:pt x="397" y="4"/>
                    <a:pt x="394" y="9"/>
                  </a:cubicBezTo>
                  <a:lnTo>
                    <a:pt x="1" y="1127"/>
                  </a:lnTo>
                  <a:cubicBezTo>
                    <a:pt x="0" y="1136"/>
                    <a:pt x="2" y="1143"/>
                    <a:pt x="10" y="1146"/>
                  </a:cubicBezTo>
                  <a:lnTo>
                    <a:pt x="5948" y="3236"/>
                  </a:lnTo>
                  <a:cubicBezTo>
                    <a:pt x="5949" y="3236"/>
                    <a:pt x="5951" y="3236"/>
                    <a:pt x="5952" y="3236"/>
                  </a:cubicBezTo>
                  <a:cubicBezTo>
                    <a:pt x="5959" y="3236"/>
                    <a:pt x="5964" y="3233"/>
                    <a:pt x="5965" y="3228"/>
                  </a:cubicBezTo>
                  <a:lnTo>
                    <a:pt x="6358" y="2110"/>
                  </a:lnTo>
                  <a:cubicBezTo>
                    <a:pt x="6361" y="2101"/>
                    <a:pt x="6358" y="2094"/>
                    <a:pt x="6351" y="2092"/>
                  </a:cubicBezTo>
                  <a:lnTo>
                    <a:pt x="413" y="2"/>
                  </a:lnTo>
                  <a:cubicBezTo>
                    <a:pt x="411" y="1"/>
                    <a:pt x="409" y="1"/>
                    <a:pt x="4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8"/>
            <p:cNvSpPr/>
            <p:nvPr/>
          </p:nvSpPr>
          <p:spPr>
            <a:xfrm>
              <a:off x="1351775" y="3046813"/>
              <a:ext cx="78800" cy="48675"/>
            </a:xfrm>
            <a:custGeom>
              <a:avLst/>
              <a:gdLst/>
              <a:ahLst/>
              <a:cxnLst/>
              <a:rect l="l" t="t" r="r" b="b"/>
              <a:pathLst>
                <a:path w="3152" h="1947" extrusionOk="0">
                  <a:moveTo>
                    <a:pt x="478" y="0"/>
                  </a:moveTo>
                  <a:cubicBezTo>
                    <a:pt x="412" y="0"/>
                    <a:pt x="351" y="42"/>
                    <a:pt x="327" y="108"/>
                  </a:cubicBezTo>
                  <a:lnTo>
                    <a:pt x="31" y="951"/>
                  </a:lnTo>
                  <a:cubicBezTo>
                    <a:pt x="1" y="1034"/>
                    <a:pt x="44" y="1126"/>
                    <a:pt x="128" y="1155"/>
                  </a:cubicBezTo>
                  <a:lnTo>
                    <a:pt x="2381" y="1947"/>
                  </a:lnTo>
                  <a:cubicBezTo>
                    <a:pt x="2621" y="1596"/>
                    <a:pt x="2878" y="1257"/>
                    <a:pt x="3152" y="932"/>
                  </a:cubicBezTo>
                  <a:lnTo>
                    <a:pt x="531" y="10"/>
                  </a:lnTo>
                  <a:cubicBezTo>
                    <a:pt x="513" y="3"/>
                    <a:pt x="495" y="0"/>
                    <a:pt x="478" y="0"/>
                  </a:cubicBezTo>
                  <a:close/>
                </a:path>
              </a:pathLst>
            </a:custGeom>
            <a:solidFill>
              <a:schemeClr val="accent2">
                <a:alpha val="308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8"/>
            <p:cNvSpPr/>
            <p:nvPr/>
          </p:nvSpPr>
          <p:spPr>
            <a:xfrm>
              <a:off x="1337850" y="3089188"/>
              <a:ext cx="32350" cy="31725"/>
            </a:xfrm>
            <a:custGeom>
              <a:avLst/>
              <a:gdLst/>
              <a:ahLst/>
              <a:cxnLst/>
              <a:rect l="l" t="t" r="r" b="b"/>
              <a:pathLst>
                <a:path w="1294" h="1269" extrusionOk="0">
                  <a:moveTo>
                    <a:pt x="338" y="1"/>
                  </a:moveTo>
                  <a:cubicBezTo>
                    <a:pt x="332" y="1"/>
                    <a:pt x="325" y="3"/>
                    <a:pt x="323" y="9"/>
                  </a:cubicBezTo>
                  <a:lnTo>
                    <a:pt x="4" y="918"/>
                  </a:lnTo>
                  <a:cubicBezTo>
                    <a:pt x="1" y="926"/>
                    <a:pt x="4" y="934"/>
                    <a:pt x="11" y="936"/>
                  </a:cubicBezTo>
                  <a:lnTo>
                    <a:pt x="953" y="1268"/>
                  </a:lnTo>
                  <a:cubicBezTo>
                    <a:pt x="954" y="1268"/>
                    <a:pt x="956" y="1269"/>
                    <a:pt x="957" y="1269"/>
                  </a:cubicBezTo>
                  <a:cubicBezTo>
                    <a:pt x="963" y="1269"/>
                    <a:pt x="969" y="1265"/>
                    <a:pt x="973" y="1259"/>
                  </a:cubicBezTo>
                  <a:lnTo>
                    <a:pt x="1293" y="350"/>
                  </a:lnTo>
                  <a:cubicBezTo>
                    <a:pt x="1294" y="343"/>
                    <a:pt x="1292" y="334"/>
                    <a:pt x="1283" y="332"/>
                  </a:cubicBezTo>
                  <a:lnTo>
                    <a:pt x="341" y="1"/>
                  </a:lnTo>
                  <a:cubicBezTo>
                    <a:pt x="340" y="1"/>
                    <a:pt x="339" y="1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8"/>
            <p:cNvSpPr/>
            <p:nvPr/>
          </p:nvSpPr>
          <p:spPr>
            <a:xfrm>
              <a:off x="1379500" y="3103838"/>
              <a:ext cx="32350" cy="31725"/>
            </a:xfrm>
            <a:custGeom>
              <a:avLst/>
              <a:gdLst/>
              <a:ahLst/>
              <a:cxnLst/>
              <a:rect l="l" t="t" r="r" b="b"/>
              <a:pathLst>
                <a:path w="1294" h="1269" extrusionOk="0">
                  <a:moveTo>
                    <a:pt x="337" y="1"/>
                  </a:moveTo>
                  <a:cubicBezTo>
                    <a:pt x="331" y="1"/>
                    <a:pt x="325" y="3"/>
                    <a:pt x="322" y="10"/>
                  </a:cubicBezTo>
                  <a:lnTo>
                    <a:pt x="4" y="918"/>
                  </a:lnTo>
                  <a:cubicBezTo>
                    <a:pt x="0" y="926"/>
                    <a:pt x="4" y="934"/>
                    <a:pt x="11" y="937"/>
                  </a:cubicBezTo>
                  <a:lnTo>
                    <a:pt x="953" y="1268"/>
                  </a:lnTo>
                  <a:cubicBezTo>
                    <a:pt x="954" y="1268"/>
                    <a:pt x="955" y="1268"/>
                    <a:pt x="956" y="1268"/>
                  </a:cubicBezTo>
                  <a:cubicBezTo>
                    <a:pt x="961" y="1268"/>
                    <a:pt x="968" y="1266"/>
                    <a:pt x="971" y="1259"/>
                  </a:cubicBezTo>
                  <a:lnTo>
                    <a:pt x="1290" y="350"/>
                  </a:lnTo>
                  <a:cubicBezTo>
                    <a:pt x="1293" y="343"/>
                    <a:pt x="1290" y="335"/>
                    <a:pt x="1283" y="332"/>
                  </a:cubicBezTo>
                  <a:lnTo>
                    <a:pt x="341" y="1"/>
                  </a:lnTo>
                  <a:cubicBezTo>
                    <a:pt x="340" y="1"/>
                    <a:pt x="338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8"/>
            <p:cNvSpPr/>
            <p:nvPr/>
          </p:nvSpPr>
          <p:spPr>
            <a:xfrm>
              <a:off x="1380000" y="3104863"/>
              <a:ext cx="22525" cy="26125"/>
            </a:xfrm>
            <a:custGeom>
              <a:avLst/>
              <a:gdLst/>
              <a:ahLst/>
              <a:cxnLst/>
              <a:rect l="l" t="t" r="r" b="b"/>
              <a:pathLst>
                <a:path w="901" h="1045" extrusionOk="0">
                  <a:moveTo>
                    <a:pt x="403" y="0"/>
                  </a:moveTo>
                  <a:cubicBezTo>
                    <a:pt x="337" y="0"/>
                    <a:pt x="275" y="41"/>
                    <a:pt x="253" y="108"/>
                  </a:cubicBezTo>
                  <a:lnTo>
                    <a:pt x="30" y="740"/>
                  </a:lnTo>
                  <a:cubicBezTo>
                    <a:pt x="0" y="823"/>
                    <a:pt x="44" y="915"/>
                    <a:pt x="128" y="944"/>
                  </a:cubicBezTo>
                  <a:lnTo>
                    <a:pt x="411" y="1045"/>
                  </a:lnTo>
                  <a:cubicBezTo>
                    <a:pt x="563" y="746"/>
                    <a:pt x="726" y="453"/>
                    <a:pt x="901" y="167"/>
                  </a:cubicBezTo>
                  <a:lnTo>
                    <a:pt x="457" y="10"/>
                  </a:lnTo>
                  <a:cubicBezTo>
                    <a:pt x="439" y="3"/>
                    <a:pt x="421" y="0"/>
                    <a:pt x="4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8"/>
            <p:cNvSpPr/>
            <p:nvPr/>
          </p:nvSpPr>
          <p:spPr>
            <a:xfrm>
              <a:off x="1421125" y="3118488"/>
              <a:ext cx="32300" cy="31700"/>
            </a:xfrm>
            <a:custGeom>
              <a:avLst/>
              <a:gdLst/>
              <a:ahLst/>
              <a:cxnLst/>
              <a:rect l="l" t="t" r="r" b="b"/>
              <a:pathLst>
                <a:path w="1292" h="1268" extrusionOk="0">
                  <a:moveTo>
                    <a:pt x="334" y="0"/>
                  </a:moveTo>
                  <a:cubicBezTo>
                    <a:pt x="329" y="0"/>
                    <a:pt x="323" y="3"/>
                    <a:pt x="322" y="9"/>
                  </a:cubicBezTo>
                  <a:lnTo>
                    <a:pt x="2" y="917"/>
                  </a:lnTo>
                  <a:cubicBezTo>
                    <a:pt x="1" y="925"/>
                    <a:pt x="3" y="932"/>
                    <a:pt x="11" y="936"/>
                  </a:cubicBezTo>
                  <a:lnTo>
                    <a:pt x="953" y="1267"/>
                  </a:lnTo>
                  <a:cubicBezTo>
                    <a:pt x="954" y="1267"/>
                    <a:pt x="956" y="1267"/>
                    <a:pt x="957" y="1267"/>
                  </a:cubicBezTo>
                  <a:cubicBezTo>
                    <a:pt x="962" y="1267"/>
                    <a:pt x="968" y="1264"/>
                    <a:pt x="970" y="1258"/>
                  </a:cubicBezTo>
                  <a:lnTo>
                    <a:pt x="1290" y="351"/>
                  </a:lnTo>
                  <a:cubicBezTo>
                    <a:pt x="1292" y="342"/>
                    <a:pt x="1290" y="335"/>
                    <a:pt x="1281" y="332"/>
                  </a:cubicBezTo>
                  <a:lnTo>
                    <a:pt x="339" y="1"/>
                  </a:lnTo>
                  <a:cubicBezTo>
                    <a:pt x="338" y="0"/>
                    <a:pt x="336" y="0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8"/>
            <p:cNvSpPr/>
            <p:nvPr/>
          </p:nvSpPr>
          <p:spPr>
            <a:xfrm>
              <a:off x="1462750" y="3133138"/>
              <a:ext cx="32325" cy="31700"/>
            </a:xfrm>
            <a:custGeom>
              <a:avLst/>
              <a:gdLst/>
              <a:ahLst/>
              <a:cxnLst/>
              <a:rect l="l" t="t" r="r" b="b"/>
              <a:pathLst>
                <a:path w="1293" h="1268" extrusionOk="0">
                  <a:moveTo>
                    <a:pt x="334" y="1"/>
                  </a:moveTo>
                  <a:cubicBezTo>
                    <a:pt x="329" y="1"/>
                    <a:pt x="324" y="4"/>
                    <a:pt x="322" y="9"/>
                  </a:cubicBezTo>
                  <a:lnTo>
                    <a:pt x="2" y="918"/>
                  </a:lnTo>
                  <a:cubicBezTo>
                    <a:pt x="0" y="925"/>
                    <a:pt x="4" y="933"/>
                    <a:pt x="12" y="935"/>
                  </a:cubicBezTo>
                  <a:lnTo>
                    <a:pt x="954" y="1267"/>
                  </a:lnTo>
                  <a:cubicBezTo>
                    <a:pt x="955" y="1267"/>
                    <a:pt x="957" y="1268"/>
                    <a:pt x="958" y="1268"/>
                  </a:cubicBezTo>
                  <a:cubicBezTo>
                    <a:pt x="963" y="1268"/>
                    <a:pt x="968" y="1264"/>
                    <a:pt x="971" y="1259"/>
                  </a:cubicBezTo>
                  <a:lnTo>
                    <a:pt x="1291" y="351"/>
                  </a:lnTo>
                  <a:cubicBezTo>
                    <a:pt x="1292" y="342"/>
                    <a:pt x="1290" y="335"/>
                    <a:pt x="1282" y="333"/>
                  </a:cubicBezTo>
                  <a:lnTo>
                    <a:pt x="340" y="2"/>
                  </a:lnTo>
                  <a:cubicBezTo>
                    <a:pt x="338" y="1"/>
                    <a:pt x="336" y="1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8"/>
            <p:cNvSpPr/>
            <p:nvPr/>
          </p:nvSpPr>
          <p:spPr>
            <a:xfrm>
              <a:off x="1324500" y="3127138"/>
              <a:ext cx="32350" cy="31725"/>
            </a:xfrm>
            <a:custGeom>
              <a:avLst/>
              <a:gdLst/>
              <a:ahLst/>
              <a:cxnLst/>
              <a:rect l="l" t="t" r="r" b="b"/>
              <a:pathLst>
                <a:path w="1294" h="1269" extrusionOk="0">
                  <a:moveTo>
                    <a:pt x="336" y="1"/>
                  </a:moveTo>
                  <a:cubicBezTo>
                    <a:pt x="330" y="1"/>
                    <a:pt x="325" y="4"/>
                    <a:pt x="323" y="10"/>
                  </a:cubicBezTo>
                  <a:lnTo>
                    <a:pt x="3" y="918"/>
                  </a:lnTo>
                  <a:cubicBezTo>
                    <a:pt x="1" y="926"/>
                    <a:pt x="3" y="933"/>
                    <a:pt x="11" y="936"/>
                  </a:cubicBezTo>
                  <a:lnTo>
                    <a:pt x="953" y="1268"/>
                  </a:lnTo>
                  <a:cubicBezTo>
                    <a:pt x="954" y="1268"/>
                    <a:pt x="956" y="1268"/>
                    <a:pt x="957" y="1268"/>
                  </a:cubicBezTo>
                  <a:cubicBezTo>
                    <a:pt x="963" y="1268"/>
                    <a:pt x="969" y="1265"/>
                    <a:pt x="973" y="1259"/>
                  </a:cubicBezTo>
                  <a:lnTo>
                    <a:pt x="1292" y="351"/>
                  </a:lnTo>
                  <a:cubicBezTo>
                    <a:pt x="1294" y="343"/>
                    <a:pt x="1291" y="336"/>
                    <a:pt x="1283" y="333"/>
                  </a:cubicBezTo>
                  <a:lnTo>
                    <a:pt x="341" y="2"/>
                  </a:lnTo>
                  <a:cubicBezTo>
                    <a:pt x="339" y="1"/>
                    <a:pt x="337" y="1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8"/>
            <p:cNvSpPr/>
            <p:nvPr/>
          </p:nvSpPr>
          <p:spPr>
            <a:xfrm>
              <a:off x="1366150" y="3141788"/>
              <a:ext cx="32350" cy="31725"/>
            </a:xfrm>
            <a:custGeom>
              <a:avLst/>
              <a:gdLst/>
              <a:ahLst/>
              <a:cxnLst/>
              <a:rect l="l" t="t" r="r" b="b"/>
              <a:pathLst>
                <a:path w="1294" h="1269" extrusionOk="0">
                  <a:moveTo>
                    <a:pt x="337" y="0"/>
                  </a:moveTo>
                  <a:cubicBezTo>
                    <a:pt x="330" y="0"/>
                    <a:pt x="324" y="3"/>
                    <a:pt x="322" y="10"/>
                  </a:cubicBezTo>
                  <a:lnTo>
                    <a:pt x="2" y="919"/>
                  </a:lnTo>
                  <a:cubicBezTo>
                    <a:pt x="0" y="926"/>
                    <a:pt x="2" y="933"/>
                    <a:pt x="11" y="936"/>
                  </a:cubicBezTo>
                  <a:lnTo>
                    <a:pt x="953" y="1267"/>
                  </a:lnTo>
                  <a:cubicBezTo>
                    <a:pt x="954" y="1268"/>
                    <a:pt x="956" y="1268"/>
                    <a:pt x="957" y="1268"/>
                  </a:cubicBezTo>
                  <a:cubicBezTo>
                    <a:pt x="962" y="1268"/>
                    <a:pt x="968" y="1265"/>
                    <a:pt x="970" y="1258"/>
                  </a:cubicBezTo>
                  <a:lnTo>
                    <a:pt x="1290" y="350"/>
                  </a:lnTo>
                  <a:cubicBezTo>
                    <a:pt x="1293" y="342"/>
                    <a:pt x="1290" y="335"/>
                    <a:pt x="1283" y="332"/>
                  </a:cubicBezTo>
                  <a:lnTo>
                    <a:pt x="341" y="0"/>
                  </a:lnTo>
                  <a:cubicBezTo>
                    <a:pt x="340" y="0"/>
                    <a:pt x="338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8"/>
            <p:cNvSpPr/>
            <p:nvPr/>
          </p:nvSpPr>
          <p:spPr>
            <a:xfrm>
              <a:off x="1366600" y="3142813"/>
              <a:ext cx="17000" cy="25275"/>
            </a:xfrm>
            <a:custGeom>
              <a:avLst/>
              <a:gdLst/>
              <a:ahLst/>
              <a:cxnLst/>
              <a:rect l="l" t="t" r="r" b="b"/>
              <a:pathLst>
                <a:path w="680" h="1011" extrusionOk="0">
                  <a:moveTo>
                    <a:pt x="405" y="1"/>
                  </a:moveTo>
                  <a:cubicBezTo>
                    <a:pt x="339" y="1"/>
                    <a:pt x="277" y="42"/>
                    <a:pt x="253" y="108"/>
                  </a:cubicBezTo>
                  <a:lnTo>
                    <a:pt x="31" y="741"/>
                  </a:lnTo>
                  <a:cubicBezTo>
                    <a:pt x="1" y="824"/>
                    <a:pt x="45" y="916"/>
                    <a:pt x="129" y="946"/>
                  </a:cubicBezTo>
                  <a:lnTo>
                    <a:pt x="311" y="1010"/>
                  </a:lnTo>
                  <a:cubicBezTo>
                    <a:pt x="344" y="923"/>
                    <a:pt x="375" y="838"/>
                    <a:pt x="407" y="753"/>
                  </a:cubicBezTo>
                  <a:cubicBezTo>
                    <a:pt x="491" y="529"/>
                    <a:pt x="583" y="309"/>
                    <a:pt x="680" y="90"/>
                  </a:cubicBezTo>
                  <a:lnTo>
                    <a:pt x="458" y="10"/>
                  </a:lnTo>
                  <a:cubicBezTo>
                    <a:pt x="441" y="4"/>
                    <a:pt x="423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8"/>
            <p:cNvSpPr/>
            <p:nvPr/>
          </p:nvSpPr>
          <p:spPr>
            <a:xfrm>
              <a:off x="1407750" y="3156463"/>
              <a:ext cx="32350" cy="31700"/>
            </a:xfrm>
            <a:custGeom>
              <a:avLst/>
              <a:gdLst/>
              <a:ahLst/>
              <a:cxnLst/>
              <a:rect l="l" t="t" r="r" b="b"/>
              <a:pathLst>
                <a:path w="1294" h="1268" extrusionOk="0">
                  <a:moveTo>
                    <a:pt x="336" y="0"/>
                  </a:moveTo>
                  <a:cubicBezTo>
                    <a:pt x="330" y="0"/>
                    <a:pt x="325" y="3"/>
                    <a:pt x="324" y="9"/>
                  </a:cubicBezTo>
                  <a:lnTo>
                    <a:pt x="4" y="917"/>
                  </a:lnTo>
                  <a:cubicBezTo>
                    <a:pt x="1" y="925"/>
                    <a:pt x="4" y="933"/>
                    <a:pt x="12" y="935"/>
                  </a:cubicBezTo>
                  <a:lnTo>
                    <a:pt x="954" y="1266"/>
                  </a:lnTo>
                  <a:cubicBezTo>
                    <a:pt x="956" y="1267"/>
                    <a:pt x="957" y="1267"/>
                    <a:pt x="959" y="1267"/>
                  </a:cubicBezTo>
                  <a:cubicBezTo>
                    <a:pt x="964" y="1267"/>
                    <a:pt x="969" y="1264"/>
                    <a:pt x="972" y="1259"/>
                  </a:cubicBezTo>
                  <a:lnTo>
                    <a:pt x="1292" y="350"/>
                  </a:lnTo>
                  <a:cubicBezTo>
                    <a:pt x="1294" y="343"/>
                    <a:pt x="1292" y="335"/>
                    <a:pt x="1283" y="333"/>
                  </a:cubicBezTo>
                  <a:lnTo>
                    <a:pt x="341" y="1"/>
                  </a:lnTo>
                  <a:cubicBezTo>
                    <a:pt x="339" y="1"/>
                    <a:pt x="337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8"/>
            <p:cNvSpPr/>
            <p:nvPr/>
          </p:nvSpPr>
          <p:spPr>
            <a:xfrm>
              <a:off x="1449400" y="3171113"/>
              <a:ext cx="32350" cy="31700"/>
            </a:xfrm>
            <a:custGeom>
              <a:avLst/>
              <a:gdLst/>
              <a:ahLst/>
              <a:cxnLst/>
              <a:rect l="l" t="t" r="r" b="b"/>
              <a:pathLst>
                <a:path w="1294" h="1268" extrusionOk="0">
                  <a:moveTo>
                    <a:pt x="336" y="1"/>
                  </a:moveTo>
                  <a:cubicBezTo>
                    <a:pt x="330" y="1"/>
                    <a:pt x="325" y="3"/>
                    <a:pt x="322" y="10"/>
                  </a:cubicBezTo>
                  <a:lnTo>
                    <a:pt x="3" y="917"/>
                  </a:lnTo>
                  <a:cubicBezTo>
                    <a:pt x="0" y="926"/>
                    <a:pt x="3" y="933"/>
                    <a:pt x="11" y="936"/>
                  </a:cubicBezTo>
                  <a:lnTo>
                    <a:pt x="953" y="1267"/>
                  </a:lnTo>
                  <a:cubicBezTo>
                    <a:pt x="954" y="1268"/>
                    <a:pt x="955" y="1268"/>
                    <a:pt x="956" y="1268"/>
                  </a:cubicBezTo>
                  <a:cubicBezTo>
                    <a:pt x="962" y="1268"/>
                    <a:pt x="968" y="1264"/>
                    <a:pt x="971" y="1259"/>
                  </a:cubicBezTo>
                  <a:lnTo>
                    <a:pt x="1291" y="350"/>
                  </a:lnTo>
                  <a:cubicBezTo>
                    <a:pt x="1293" y="343"/>
                    <a:pt x="1291" y="336"/>
                    <a:pt x="1283" y="333"/>
                  </a:cubicBezTo>
                  <a:lnTo>
                    <a:pt x="341" y="1"/>
                  </a:lnTo>
                  <a:cubicBezTo>
                    <a:pt x="339" y="1"/>
                    <a:pt x="337" y="1"/>
                    <a:pt x="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8"/>
            <p:cNvSpPr/>
            <p:nvPr/>
          </p:nvSpPr>
          <p:spPr>
            <a:xfrm>
              <a:off x="1311150" y="3165088"/>
              <a:ext cx="32350" cy="31750"/>
            </a:xfrm>
            <a:custGeom>
              <a:avLst/>
              <a:gdLst/>
              <a:ahLst/>
              <a:cxnLst/>
              <a:rect l="l" t="t" r="r" b="b"/>
              <a:pathLst>
                <a:path w="1294" h="1270" extrusionOk="0">
                  <a:moveTo>
                    <a:pt x="338" y="1"/>
                  </a:moveTo>
                  <a:cubicBezTo>
                    <a:pt x="331" y="1"/>
                    <a:pt x="324" y="4"/>
                    <a:pt x="323" y="10"/>
                  </a:cubicBezTo>
                  <a:lnTo>
                    <a:pt x="3" y="919"/>
                  </a:lnTo>
                  <a:cubicBezTo>
                    <a:pt x="1" y="926"/>
                    <a:pt x="3" y="935"/>
                    <a:pt x="11" y="937"/>
                  </a:cubicBezTo>
                  <a:lnTo>
                    <a:pt x="953" y="1268"/>
                  </a:lnTo>
                  <a:cubicBezTo>
                    <a:pt x="955" y="1269"/>
                    <a:pt x="956" y="1269"/>
                    <a:pt x="958" y="1269"/>
                  </a:cubicBezTo>
                  <a:cubicBezTo>
                    <a:pt x="964" y="1269"/>
                    <a:pt x="969" y="1265"/>
                    <a:pt x="971" y="1260"/>
                  </a:cubicBezTo>
                  <a:lnTo>
                    <a:pt x="1290" y="351"/>
                  </a:lnTo>
                  <a:cubicBezTo>
                    <a:pt x="1294" y="343"/>
                    <a:pt x="1290" y="335"/>
                    <a:pt x="1283" y="332"/>
                  </a:cubicBezTo>
                  <a:lnTo>
                    <a:pt x="341" y="1"/>
                  </a:lnTo>
                  <a:cubicBezTo>
                    <a:pt x="340" y="1"/>
                    <a:pt x="339" y="1"/>
                    <a:pt x="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8"/>
            <p:cNvSpPr/>
            <p:nvPr/>
          </p:nvSpPr>
          <p:spPr>
            <a:xfrm>
              <a:off x="1352775" y="3179763"/>
              <a:ext cx="32300" cy="31725"/>
            </a:xfrm>
            <a:custGeom>
              <a:avLst/>
              <a:gdLst/>
              <a:ahLst/>
              <a:cxnLst/>
              <a:rect l="l" t="t" r="r" b="b"/>
              <a:pathLst>
                <a:path w="1292" h="1269" extrusionOk="0">
                  <a:moveTo>
                    <a:pt x="336" y="1"/>
                  </a:moveTo>
                  <a:cubicBezTo>
                    <a:pt x="330" y="1"/>
                    <a:pt x="324" y="3"/>
                    <a:pt x="321" y="9"/>
                  </a:cubicBezTo>
                  <a:lnTo>
                    <a:pt x="2" y="918"/>
                  </a:lnTo>
                  <a:cubicBezTo>
                    <a:pt x="0" y="926"/>
                    <a:pt x="3" y="934"/>
                    <a:pt x="10" y="936"/>
                  </a:cubicBezTo>
                  <a:lnTo>
                    <a:pt x="953" y="1268"/>
                  </a:lnTo>
                  <a:cubicBezTo>
                    <a:pt x="954" y="1268"/>
                    <a:pt x="955" y="1268"/>
                    <a:pt x="956" y="1268"/>
                  </a:cubicBezTo>
                  <a:cubicBezTo>
                    <a:pt x="962" y="1268"/>
                    <a:pt x="968" y="1265"/>
                    <a:pt x="970" y="1259"/>
                  </a:cubicBezTo>
                  <a:lnTo>
                    <a:pt x="1290" y="350"/>
                  </a:lnTo>
                  <a:cubicBezTo>
                    <a:pt x="1292" y="343"/>
                    <a:pt x="1290" y="334"/>
                    <a:pt x="1282" y="332"/>
                  </a:cubicBezTo>
                  <a:lnTo>
                    <a:pt x="340" y="1"/>
                  </a:lnTo>
                  <a:cubicBezTo>
                    <a:pt x="338" y="1"/>
                    <a:pt x="337" y="1"/>
                    <a:pt x="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8"/>
            <p:cNvSpPr/>
            <p:nvPr/>
          </p:nvSpPr>
          <p:spPr>
            <a:xfrm>
              <a:off x="1353300" y="3180763"/>
              <a:ext cx="16400" cy="26100"/>
            </a:xfrm>
            <a:custGeom>
              <a:avLst/>
              <a:gdLst/>
              <a:ahLst/>
              <a:cxnLst/>
              <a:rect l="l" t="t" r="r" b="b"/>
              <a:pathLst>
                <a:path w="656" h="1044" extrusionOk="0">
                  <a:moveTo>
                    <a:pt x="405" y="1"/>
                  </a:moveTo>
                  <a:cubicBezTo>
                    <a:pt x="339" y="1"/>
                    <a:pt x="276" y="42"/>
                    <a:pt x="252" y="108"/>
                  </a:cubicBezTo>
                  <a:lnTo>
                    <a:pt x="30" y="740"/>
                  </a:lnTo>
                  <a:cubicBezTo>
                    <a:pt x="1" y="823"/>
                    <a:pt x="44" y="915"/>
                    <a:pt x="128" y="945"/>
                  </a:cubicBezTo>
                  <a:lnTo>
                    <a:pt x="410" y="1044"/>
                  </a:lnTo>
                  <a:cubicBezTo>
                    <a:pt x="479" y="720"/>
                    <a:pt x="561" y="398"/>
                    <a:pt x="655" y="81"/>
                  </a:cubicBezTo>
                  <a:lnTo>
                    <a:pt x="457" y="10"/>
                  </a:lnTo>
                  <a:cubicBezTo>
                    <a:pt x="440" y="4"/>
                    <a:pt x="422" y="1"/>
                    <a:pt x="4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8"/>
            <p:cNvSpPr/>
            <p:nvPr/>
          </p:nvSpPr>
          <p:spPr>
            <a:xfrm>
              <a:off x="1394400" y="3194413"/>
              <a:ext cx="32350" cy="31700"/>
            </a:xfrm>
            <a:custGeom>
              <a:avLst/>
              <a:gdLst/>
              <a:ahLst/>
              <a:cxnLst/>
              <a:rect l="l" t="t" r="r" b="b"/>
              <a:pathLst>
                <a:path w="1294" h="1268" extrusionOk="0">
                  <a:moveTo>
                    <a:pt x="336" y="0"/>
                  </a:moveTo>
                  <a:cubicBezTo>
                    <a:pt x="330" y="0"/>
                    <a:pt x="325" y="3"/>
                    <a:pt x="323" y="9"/>
                  </a:cubicBezTo>
                  <a:lnTo>
                    <a:pt x="4" y="917"/>
                  </a:lnTo>
                  <a:cubicBezTo>
                    <a:pt x="1" y="925"/>
                    <a:pt x="4" y="932"/>
                    <a:pt x="11" y="936"/>
                  </a:cubicBezTo>
                  <a:lnTo>
                    <a:pt x="953" y="1267"/>
                  </a:lnTo>
                  <a:cubicBezTo>
                    <a:pt x="954" y="1267"/>
                    <a:pt x="956" y="1267"/>
                    <a:pt x="957" y="1267"/>
                  </a:cubicBezTo>
                  <a:cubicBezTo>
                    <a:pt x="963" y="1267"/>
                    <a:pt x="969" y="1264"/>
                    <a:pt x="972" y="1259"/>
                  </a:cubicBezTo>
                  <a:lnTo>
                    <a:pt x="1291" y="350"/>
                  </a:lnTo>
                  <a:cubicBezTo>
                    <a:pt x="1294" y="342"/>
                    <a:pt x="1291" y="335"/>
                    <a:pt x="1283" y="332"/>
                  </a:cubicBezTo>
                  <a:lnTo>
                    <a:pt x="341" y="1"/>
                  </a:lnTo>
                  <a:cubicBezTo>
                    <a:pt x="339" y="0"/>
                    <a:pt x="338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8"/>
            <p:cNvSpPr/>
            <p:nvPr/>
          </p:nvSpPr>
          <p:spPr>
            <a:xfrm>
              <a:off x="1422700" y="3209088"/>
              <a:ext cx="45700" cy="69650"/>
            </a:xfrm>
            <a:custGeom>
              <a:avLst/>
              <a:gdLst/>
              <a:ahLst/>
              <a:cxnLst/>
              <a:rect l="l" t="t" r="r" b="b"/>
              <a:pathLst>
                <a:path w="1828" h="2786" extrusionOk="0">
                  <a:moveTo>
                    <a:pt x="869" y="0"/>
                  </a:moveTo>
                  <a:cubicBezTo>
                    <a:pt x="863" y="0"/>
                    <a:pt x="858" y="3"/>
                    <a:pt x="856" y="9"/>
                  </a:cubicBezTo>
                  <a:lnTo>
                    <a:pt x="2" y="2435"/>
                  </a:lnTo>
                  <a:cubicBezTo>
                    <a:pt x="0" y="2443"/>
                    <a:pt x="2" y="2451"/>
                    <a:pt x="10" y="2453"/>
                  </a:cubicBezTo>
                  <a:lnTo>
                    <a:pt x="952" y="2784"/>
                  </a:lnTo>
                  <a:cubicBezTo>
                    <a:pt x="954" y="2785"/>
                    <a:pt x="956" y="2785"/>
                    <a:pt x="958" y="2785"/>
                  </a:cubicBezTo>
                  <a:cubicBezTo>
                    <a:pt x="963" y="2785"/>
                    <a:pt x="968" y="2782"/>
                    <a:pt x="970" y="2777"/>
                  </a:cubicBezTo>
                  <a:lnTo>
                    <a:pt x="1824" y="351"/>
                  </a:lnTo>
                  <a:cubicBezTo>
                    <a:pt x="1827" y="342"/>
                    <a:pt x="1824" y="335"/>
                    <a:pt x="1817" y="332"/>
                  </a:cubicBezTo>
                  <a:lnTo>
                    <a:pt x="875" y="1"/>
                  </a:lnTo>
                  <a:cubicBezTo>
                    <a:pt x="873" y="0"/>
                    <a:pt x="871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8"/>
            <p:cNvSpPr/>
            <p:nvPr/>
          </p:nvSpPr>
          <p:spPr>
            <a:xfrm>
              <a:off x="1297775" y="3203063"/>
              <a:ext cx="32350" cy="31725"/>
            </a:xfrm>
            <a:custGeom>
              <a:avLst/>
              <a:gdLst/>
              <a:ahLst/>
              <a:cxnLst/>
              <a:rect l="l" t="t" r="r" b="b"/>
              <a:pathLst>
                <a:path w="1294" h="1269" extrusionOk="0">
                  <a:moveTo>
                    <a:pt x="338" y="0"/>
                  </a:moveTo>
                  <a:cubicBezTo>
                    <a:pt x="331" y="0"/>
                    <a:pt x="325" y="3"/>
                    <a:pt x="323" y="9"/>
                  </a:cubicBezTo>
                  <a:lnTo>
                    <a:pt x="4" y="918"/>
                  </a:lnTo>
                  <a:cubicBezTo>
                    <a:pt x="0" y="926"/>
                    <a:pt x="4" y="933"/>
                    <a:pt x="11" y="935"/>
                  </a:cubicBezTo>
                  <a:lnTo>
                    <a:pt x="954" y="1268"/>
                  </a:lnTo>
                  <a:cubicBezTo>
                    <a:pt x="955" y="1268"/>
                    <a:pt x="956" y="1268"/>
                    <a:pt x="958" y="1268"/>
                  </a:cubicBezTo>
                  <a:cubicBezTo>
                    <a:pt x="963" y="1268"/>
                    <a:pt x="969" y="1264"/>
                    <a:pt x="971" y="1258"/>
                  </a:cubicBezTo>
                  <a:lnTo>
                    <a:pt x="1291" y="349"/>
                  </a:lnTo>
                  <a:cubicBezTo>
                    <a:pt x="1293" y="342"/>
                    <a:pt x="1291" y="334"/>
                    <a:pt x="1283" y="332"/>
                  </a:cubicBezTo>
                  <a:lnTo>
                    <a:pt x="341" y="1"/>
                  </a:lnTo>
                  <a:cubicBezTo>
                    <a:pt x="340" y="0"/>
                    <a:pt x="339" y="0"/>
                    <a:pt x="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8"/>
            <p:cNvSpPr/>
            <p:nvPr/>
          </p:nvSpPr>
          <p:spPr>
            <a:xfrm>
              <a:off x="1339400" y="3217713"/>
              <a:ext cx="32350" cy="31725"/>
            </a:xfrm>
            <a:custGeom>
              <a:avLst/>
              <a:gdLst/>
              <a:ahLst/>
              <a:cxnLst/>
              <a:rect l="l" t="t" r="r" b="b"/>
              <a:pathLst>
                <a:path w="1294" h="1269" extrusionOk="0">
                  <a:moveTo>
                    <a:pt x="338" y="0"/>
                  </a:moveTo>
                  <a:cubicBezTo>
                    <a:pt x="331" y="0"/>
                    <a:pt x="326" y="3"/>
                    <a:pt x="323" y="10"/>
                  </a:cubicBezTo>
                  <a:lnTo>
                    <a:pt x="4" y="918"/>
                  </a:lnTo>
                  <a:cubicBezTo>
                    <a:pt x="1" y="926"/>
                    <a:pt x="4" y="933"/>
                    <a:pt x="11" y="936"/>
                  </a:cubicBezTo>
                  <a:lnTo>
                    <a:pt x="953" y="1267"/>
                  </a:lnTo>
                  <a:cubicBezTo>
                    <a:pt x="955" y="1268"/>
                    <a:pt x="957" y="1268"/>
                    <a:pt x="958" y="1268"/>
                  </a:cubicBezTo>
                  <a:cubicBezTo>
                    <a:pt x="964" y="1268"/>
                    <a:pt x="969" y="1265"/>
                    <a:pt x="972" y="1258"/>
                  </a:cubicBezTo>
                  <a:lnTo>
                    <a:pt x="1291" y="349"/>
                  </a:lnTo>
                  <a:cubicBezTo>
                    <a:pt x="1294" y="342"/>
                    <a:pt x="1291" y="335"/>
                    <a:pt x="1284" y="332"/>
                  </a:cubicBezTo>
                  <a:lnTo>
                    <a:pt x="342" y="0"/>
                  </a:lnTo>
                  <a:cubicBezTo>
                    <a:pt x="340" y="0"/>
                    <a:pt x="339" y="0"/>
                    <a:pt x="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8"/>
            <p:cNvSpPr/>
            <p:nvPr/>
          </p:nvSpPr>
          <p:spPr>
            <a:xfrm>
              <a:off x="1339900" y="3218738"/>
              <a:ext cx="20700" cy="28725"/>
            </a:xfrm>
            <a:custGeom>
              <a:avLst/>
              <a:gdLst/>
              <a:ahLst/>
              <a:cxnLst/>
              <a:rect l="l" t="t" r="r" b="b"/>
              <a:pathLst>
                <a:path w="828" h="1149" extrusionOk="0">
                  <a:moveTo>
                    <a:pt x="404" y="1"/>
                  </a:moveTo>
                  <a:cubicBezTo>
                    <a:pt x="338" y="1"/>
                    <a:pt x="277" y="42"/>
                    <a:pt x="253" y="109"/>
                  </a:cubicBezTo>
                  <a:lnTo>
                    <a:pt x="31" y="741"/>
                  </a:lnTo>
                  <a:cubicBezTo>
                    <a:pt x="1" y="824"/>
                    <a:pt x="45" y="916"/>
                    <a:pt x="129" y="946"/>
                  </a:cubicBezTo>
                  <a:lnTo>
                    <a:pt x="705" y="1149"/>
                  </a:lnTo>
                  <a:cubicBezTo>
                    <a:pt x="732" y="809"/>
                    <a:pt x="773" y="473"/>
                    <a:pt x="828" y="140"/>
                  </a:cubicBezTo>
                  <a:lnTo>
                    <a:pt x="457" y="10"/>
                  </a:lnTo>
                  <a:cubicBezTo>
                    <a:pt x="440" y="4"/>
                    <a:pt x="422" y="1"/>
                    <a:pt x="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8"/>
            <p:cNvSpPr/>
            <p:nvPr/>
          </p:nvSpPr>
          <p:spPr>
            <a:xfrm>
              <a:off x="1381050" y="3232363"/>
              <a:ext cx="32350" cy="31725"/>
            </a:xfrm>
            <a:custGeom>
              <a:avLst/>
              <a:gdLst/>
              <a:ahLst/>
              <a:cxnLst/>
              <a:rect l="l" t="t" r="r" b="b"/>
              <a:pathLst>
                <a:path w="1294" h="1269" extrusionOk="0">
                  <a:moveTo>
                    <a:pt x="335" y="1"/>
                  </a:moveTo>
                  <a:cubicBezTo>
                    <a:pt x="330" y="1"/>
                    <a:pt x="325" y="3"/>
                    <a:pt x="322" y="10"/>
                  </a:cubicBezTo>
                  <a:lnTo>
                    <a:pt x="4" y="919"/>
                  </a:lnTo>
                  <a:cubicBezTo>
                    <a:pt x="1" y="926"/>
                    <a:pt x="4" y="933"/>
                    <a:pt x="11" y="936"/>
                  </a:cubicBezTo>
                  <a:lnTo>
                    <a:pt x="953" y="1267"/>
                  </a:lnTo>
                  <a:cubicBezTo>
                    <a:pt x="955" y="1268"/>
                    <a:pt x="957" y="1268"/>
                    <a:pt x="958" y="1268"/>
                  </a:cubicBezTo>
                  <a:cubicBezTo>
                    <a:pt x="964" y="1268"/>
                    <a:pt x="969" y="1265"/>
                    <a:pt x="973" y="1260"/>
                  </a:cubicBezTo>
                  <a:lnTo>
                    <a:pt x="1292" y="351"/>
                  </a:lnTo>
                  <a:cubicBezTo>
                    <a:pt x="1293" y="343"/>
                    <a:pt x="1290" y="336"/>
                    <a:pt x="1283" y="333"/>
                  </a:cubicBezTo>
                  <a:lnTo>
                    <a:pt x="341" y="1"/>
                  </a:lnTo>
                  <a:cubicBezTo>
                    <a:pt x="339" y="1"/>
                    <a:pt x="337" y="1"/>
                    <a:pt x="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9329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D3B23-DD09-904B-C8A0-0627141E4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10" y="681543"/>
            <a:ext cx="6426524" cy="1182768"/>
          </a:xfrm>
        </p:spPr>
        <p:txBody>
          <a:bodyPr/>
          <a:lstStyle/>
          <a:p>
            <a:r>
              <a:rPr lang="en-VN" dirty="0"/>
              <a:t>Ex 1: </a:t>
            </a:r>
            <a:r>
              <a:rPr lang="en-US" dirty="0"/>
              <a:t>Which of the following is a bad experience?</a:t>
            </a:r>
            <a:endParaRPr lang="en-VN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2FE1F2-0AB7-277B-1C74-69B299A786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708499"/>
              </p:ext>
            </p:extLst>
          </p:nvPr>
        </p:nvGraphicFramePr>
        <p:xfrm>
          <a:off x="2678098" y="2226507"/>
          <a:ext cx="4583836" cy="2316480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651028">
                  <a:extLst>
                    <a:ext uri="{9D8B030D-6E8A-4147-A177-3AD203B41FA5}">
                      <a16:colId xmlns:a16="http://schemas.microsoft.com/office/drawing/2014/main" val="1236286814"/>
                    </a:ext>
                  </a:extLst>
                </a:gridCol>
                <a:gridCol w="3932808">
                  <a:extLst>
                    <a:ext uri="{9D8B030D-6E8A-4147-A177-3AD203B41FA5}">
                      <a16:colId xmlns:a16="http://schemas.microsoft.com/office/drawing/2014/main" val="2932482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VN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1. failing an exam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335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2. </a:t>
                      </a:r>
                      <a:r>
                        <a:rPr lang="en-US" sz="3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being bullied</a:t>
                      </a:r>
                      <a:endParaRPr lang="en-VN" sz="3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0674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3. </a:t>
                      </a:r>
                      <a:r>
                        <a:rPr lang="en-US" sz="3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winning a competition</a:t>
                      </a:r>
                      <a:endParaRPr lang="en-VN" sz="3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680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200" dirty="0">
                        <a:solidFill>
                          <a:schemeClr val="tx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4. </a:t>
                      </a:r>
                      <a:r>
                        <a:rPr lang="en-US" sz="3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Patrick Hand" pitchFamily="2" charset="77"/>
                        </a:rPr>
                        <a:t>lacking confidence</a:t>
                      </a:r>
                      <a:endParaRPr lang="en-VN" sz="32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Patrick Hand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0141396"/>
                  </a:ext>
                </a:extLst>
              </a:tr>
            </a:tbl>
          </a:graphicData>
        </a:graphic>
      </p:graphicFrame>
      <p:sp>
        <p:nvSpPr>
          <p:cNvPr id="6" name="Google Shape;3073;p75">
            <a:extLst>
              <a:ext uri="{FF2B5EF4-FFF2-40B4-BE49-F238E27FC236}">
                <a16:creationId xmlns:a16="http://schemas.microsoft.com/office/drawing/2014/main" id="{350CF14D-7D78-56C5-00D2-74B8A9FF9A34}"/>
              </a:ext>
            </a:extLst>
          </p:cNvPr>
          <p:cNvSpPr>
            <a:spLocks noChangeAspect="1"/>
          </p:cNvSpPr>
          <p:nvPr/>
        </p:nvSpPr>
        <p:spPr>
          <a:xfrm>
            <a:off x="2744109" y="2325950"/>
            <a:ext cx="523828" cy="39254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7" name="Google Shape;3073;p75">
            <a:extLst>
              <a:ext uri="{FF2B5EF4-FFF2-40B4-BE49-F238E27FC236}">
                <a16:creationId xmlns:a16="http://schemas.microsoft.com/office/drawing/2014/main" id="{CD65D3E3-57BE-7CEE-54DD-ACA4CF827751}"/>
              </a:ext>
            </a:extLst>
          </p:cNvPr>
          <p:cNvSpPr>
            <a:spLocks noChangeAspect="1"/>
          </p:cNvSpPr>
          <p:nvPr/>
        </p:nvSpPr>
        <p:spPr>
          <a:xfrm>
            <a:off x="2744109" y="2920754"/>
            <a:ext cx="523828" cy="39254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8" name="Google Shape;3073;p75">
            <a:extLst>
              <a:ext uri="{FF2B5EF4-FFF2-40B4-BE49-F238E27FC236}">
                <a16:creationId xmlns:a16="http://schemas.microsoft.com/office/drawing/2014/main" id="{5AC00BC9-2F2F-D195-6B2F-03C7A53AE171}"/>
              </a:ext>
            </a:extLst>
          </p:cNvPr>
          <p:cNvSpPr>
            <a:spLocks noChangeAspect="1"/>
          </p:cNvSpPr>
          <p:nvPr/>
        </p:nvSpPr>
        <p:spPr>
          <a:xfrm>
            <a:off x="2744109" y="4074851"/>
            <a:ext cx="523828" cy="39254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46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07A78-0B88-0C0B-1A01-4ABCBC0F3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Vocabulary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CE6F8CA-5C0B-753C-A8D0-E6F5CA25266D}"/>
              </a:ext>
            </a:extLst>
          </p:cNvPr>
          <p:cNvSpPr>
            <a:spLocks noChangeAspect="1"/>
          </p:cNvSpPr>
          <p:nvPr/>
        </p:nvSpPr>
        <p:spPr>
          <a:xfrm>
            <a:off x="5134419" y="1585054"/>
            <a:ext cx="3579005" cy="2979521"/>
          </a:xfrm>
          <a:custGeom>
            <a:avLst/>
            <a:gdLst/>
            <a:ahLst/>
            <a:cxnLst/>
            <a:rect l="l" t="t" r="r" b="b"/>
            <a:pathLst>
              <a:path w="4942703" h="4114800">
                <a:moveTo>
                  <a:pt x="0" y="0"/>
                </a:moveTo>
                <a:lnTo>
                  <a:pt x="4942703" y="0"/>
                </a:lnTo>
                <a:lnTo>
                  <a:pt x="49427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F841A24B-883C-F97C-8BE5-0601EC69EAA3}"/>
              </a:ext>
            </a:extLst>
          </p:cNvPr>
          <p:cNvSpPr txBox="1">
            <a:spLocks/>
          </p:cNvSpPr>
          <p:nvPr/>
        </p:nvSpPr>
        <p:spPr>
          <a:xfrm>
            <a:off x="720000" y="1585054"/>
            <a:ext cx="370480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confidence (n)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9F9D3-5816-3D71-90C1-5738CD5C2D62}"/>
              </a:ext>
            </a:extLst>
          </p:cNvPr>
          <p:cNvSpPr/>
          <p:nvPr/>
        </p:nvSpPr>
        <p:spPr>
          <a:xfrm>
            <a:off x="992995" y="2977045"/>
            <a:ext cx="3579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latin typeface="Patrick Hand" pitchFamily="2" charset="77"/>
              </a:rPr>
              <a:t>niềm</a:t>
            </a:r>
            <a:r>
              <a:rPr lang="en-US" sz="3200" b="1" dirty="0">
                <a:latin typeface="Patrick Hand" pitchFamily="2" charset="77"/>
              </a:rPr>
              <a:t> tin, </a:t>
            </a:r>
            <a:r>
              <a:rPr lang="en-US" sz="3200" b="1" dirty="0" err="1">
                <a:latin typeface="Patrick Hand" pitchFamily="2" charset="77"/>
              </a:rPr>
              <a:t>sự</a:t>
            </a:r>
            <a:r>
              <a:rPr lang="en-US" sz="3200" b="1" dirty="0">
                <a:latin typeface="Patrick Hand" pitchFamily="2" charset="77"/>
              </a:rPr>
              <a:t> tin </a:t>
            </a:r>
            <a:r>
              <a:rPr lang="en-US" sz="3200" b="1" dirty="0" err="1">
                <a:latin typeface="Patrick Hand" pitchFamily="2" charset="77"/>
              </a:rPr>
              <a:t>tưởng</a:t>
            </a:r>
            <a:r>
              <a:rPr lang="en-US" sz="3200" b="1" dirty="0">
                <a:latin typeface="Patrick Hand" pitchFamily="2" charset="77"/>
              </a:rPr>
              <a:t>, </a:t>
            </a:r>
            <a:r>
              <a:rPr lang="en-US" sz="3200" b="1" dirty="0" err="1">
                <a:latin typeface="Patrick Hand" pitchFamily="2" charset="77"/>
              </a:rPr>
              <a:t>sự</a:t>
            </a:r>
            <a:r>
              <a:rPr lang="en-US" sz="3200" b="1" dirty="0">
                <a:latin typeface="Patrick Hand" pitchFamily="2" charset="77"/>
              </a:rPr>
              <a:t> </a:t>
            </a:r>
            <a:r>
              <a:rPr lang="en-US" sz="3200" b="1" dirty="0" err="1">
                <a:latin typeface="Patrick Hand" pitchFamily="2" charset="77"/>
              </a:rPr>
              <a:t>tự</a:t>
            </a:r>
            <a:r>
              <a:rPr lang="en-US" sz="3200" b="1" dirty="0">
                <a:latin typeface="Patrick Hand" pitchFamily="2" charset="77"/>
              </a:rPr>
              <a:t> tin</a:t>
            </a:r>
            <a:endParaRPr lang="en-US" sz="4400" b="1" dirty="0">
              <a:latin typeface="Patrick Hand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BA3874-91CC-1688-392F-A436A2A3C46E}"/>
              </a:ext>
            </a:extLst>
          </p:cNvPr>
          <p:cNvSpPr/>
          <p:nvPr/>
        </p:nvSpPr>
        <p:spPr>
          <a:xfrm>
            <a:off x="992995" y="2326279"/>
            <a:ext cx="2500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kɒnfɪdəns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7" name="xconfidence__gb_1">
            <a:hlinkClick r:id="" action="ppaction://media"/>
            <a:extLst>
              <a:ext uri="{FF2B5EF4-FFF2-40B4-BE49-F238E27FC236}">
                <a16:creationId xmlns:a16="http://schemas.microsoft.com/office/drawing/2014/main" id="{0BEED30B-AB0C-0D91-0663-7EF3E8EBB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81" y="2270759"/>
            <a:ext cx="695814" cy="6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07A78-0B88-0C0B-1A01-4ABCBC0F3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F841A24B-883C-F97C-8BE5-0601EC69EAA3}"/>
              </a:ext>
            </a:extLst>
          </p:cNvPr>
          <p:cNvSpPr txBox="1">
            <a:spLocks/>
          </p:cNvSpPr>
          <p:nvPr/>
        </p:nvSpPr>
        <p:spPr>
          <a:xfrm>
            <a:off x="1057013" y="1585054"/>
            <a:ext cx="336779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algn="ctr"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l"/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lack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9F9D3-5816-3D71-90C1-5738CD5C2D62}"/>
              </a:ext>
            </a:extLst>
          </p:cNvPr>
          <p:cNvSpPr/>
          <p:nvPr/>
        </p:nvSpPr>
        <p:spPr>
          <a:xfrm>
            <a:off x="992995" y="2977045"/>
            <a:ext cx="3579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latin typeface="Patrick Hand" pitchFamily="2" charset="77"/>
              </a:rPr>
              <a:t>thiếu</a:t>
            </a:r>
            <a:endParaRPr lang="en-US" sz="3200" b="1" dirty="0">
              <a:latin typeface="Patrick Hand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BA3874-91CC-1688-392F-A436A2A3C46E}"/>
              </a:ext>
            </a:extLst>
          </p:cNvPr>
          <p:cNvSpPr/>
          <p:nvPr/>
        </p:nvSpPr>
        <p:spPr>
          <a:xfrm>
            <a:off x="992995" y="2326279"/>
            <a:ext cx="2500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læk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72B78B0-DA08-0CEE-C31B-717B9554B21A}"/>
              </a:ext>
            </a:extLst>
          </p:cNvPr>
          <p:cNvSpPr>
            <a:spLocks noChangeAspect="1"/>
          </p:cNvSpPr>
          <p:nvPr/>
        </p:nvSpPr>
        <p:spPr>
          <a:xfrm>
            <a:off x="5446980" y="1585054"/>
            <a:ext cx="3281959" cy="2998890"/>
          </a:xfrm>
          <a:custGeom>
            <a:avLst/>
            <a:gdLst/>
            <a:ahLst/>
            <a:cxnLst/>
            <a:rect l="l" t="t" r="r" b="b"/>
            <a:pathLst>
              <a:path w="5541471" h="5063519">
                <a:moveTo>
                  <a:pt x="0" y="0"/>
                </a:moveTo>
                <a:lnTo>
                  <a:pt x="5541471" y="0"/>
                </a:lnTo>
                <a:lnTo>
                  <a:pt x="5541471" y="5063519"/>
                </a:lnTo>
                <a:lnTo>
                  <a:pt x="0" y="5063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9" name="lack__gb_2">
            <a:hlinkClick r:id="" action="ppaction://media"/>
            <a:extLst>
              <a:ext uri="{FF2B5EF4-FFF2-40B4-BE49-F238E27FC236}">
                <a16:creationId xmlns:a16="http://schemas.microsoft.com/office/drawing/2014/main" id="{639E93B0-05C0-24D2-243A-60A8D403C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172" y="2269341"/>
            <a:ext cx="695814" cy="6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0510-CE4D-8398-F105-CBBD749C3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421" y="438832"/>
            <a:ext cx="7543156" cy="1096353"/>
          </a:xfrm>
        </p:spPr>
        <p:txBody>
          <a:bodyPr/>
          <a:lstStyle/>
          <a:p>
            <a:r>
              <a:rPr lang="en-US" sz="3200" dirty="0"/>
              <a:t>Ex 2: Listen to the conversation between Minh and his dad and tick T (True) or F (False).</a:t>
            </a:r>
            <a:endParaRPr lang="en-VN" sz="3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138E9B-13D8-CC10-0088-7FA245F97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554912"/>
              </p:ext>
            </p:extLst>
          </p:nvPr>
        </p:nvGraphicFramePr>
        <p:xfrm>
          <a:off x="1230721" y="1634297"/>
          <a:ext cx="6682557" cy="2926080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5428809">
                  <a:extLst>
                    <a:ext uri="{9D8B030D-6E8A-4147-A177-3AD203B41FA5}">
                      <a16:colId xmlns:a16="http://schemas.microsoft.com/office/drawing/2014/main" val="206274175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2508178897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3513466139"/>
                    </a:ext>
                  </a:extLst>
                </a:gridCol>
              </a:tblGrid>
              <a:tr h="461178">
                <a:tc>
                  <a:txBody>
                    <a:bodyPr/>
                    <a:lstStyle/>
                    <a:p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T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F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250432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1. Minh’s peers bullied him.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2166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2. Dad could always get things back.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58684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3. Dad’s peers got his money.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95398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4. Minh had an embarrassing experience.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66713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5. Minh understood the lesson well.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60142"/>
                  </a:ext>
                </a:extLst>
              </a:tr>
            </a:tbl>
          </a:graphicData>
        </a:graphic>
      </p:graphicFrame>
      <p:pic>
        <p:nvPicPr>
          <p:cNvPr id="7" name="031">
            <a:hlinkClick r:id="" action="ppaction://media"/>
            <a:extLst>
              <a:ext uri="{FF2B5EF4-FFF2-40B4-BE49-F238E27FC236}">
                <a16:creationId xmlns:a16="http://schemas.microsoft.com/office/drawing/2014/main" id="{7A895BC8-1039-72F6-2739-E4B45B4D8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13" y="1634297"/>
            <a:ext cx="625838" cy="6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138E9B-13D8-CC10-0088-7FA245F97B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900248"/>
              </p:ext>
            </p:extLst>
          </p:nvPr>
        </p:nvGraphicFramePr>
        <p:xfrm>
          <a:off x="1230721" y="317226"/>
          <a:ext cx="6682557" cy="2926080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5428809">
                  <a:extLst>
                    <a:ext uri="{9D8B030D-6E8A-4147-A177-3AD203B41FA5}">
                      <a16:colId xmlns:a16="http://schemas.microsoft.com/office/drawing/2014/main" val="206274175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2508178897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3513466139"/>
                    </a:ext>
                  </a:extLst>
                </a:gridCol>
              </a:tblGrid>
              <a:tr h="461178">
                <a:tc>
                  <a:txBody>
                    <a:bodyPr/>
                    <a:lstStyle/>
                    <a:p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T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F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250432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1. Minh’s peers bullied him.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2166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2. Dad could always get things back.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58684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3. Dad’s peers got his money.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95398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4. Minh had an embarrassing experience.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66713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5. Minh understood the lesson well.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60142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D31CF7-7E64-CA48-7A7A-C6409AE9D91B}"/>
              </a:ext>
            </a:extLst>
          </p:cNvPr>
          <p:cNvSpPr/>
          <p:nvPr/>
        </p:nvSpPr>
        <p:spPr>
          <a:xfrm>
            <a:off x="2411791" y="3644837"/>
            <a:ext cx="4320415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Dad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: A classmate bullied me.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27717-ECD0-324A-0A22-50C5217C3354}"/>
              </a:ext>
            </a:extLst>
          </p:cNvPr>
          <p:cNvSpPr txBox="1"/>
          <p:nvPr/>
        </p:nvSpPr>
        <p:spPr>
          <a:xfrm>
            <a:off x="1504709" y="810228"/>
            <a:ext cx="17652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Minh’s peers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13" name="Google Shape;3073;p75">
            <a:extLst>
              <a:ext uri="{FF2B5EF4-FFF2-40B4-BE49-F238E27FC236}">
                <a16:creationId xmlns:a16="http://schemas.microsoft.com/office/drawing/2014/main" id="{A71C5893-95BC-9A9E-2A2B-79EDC683124E}"/>
              </a:ext>
            </a:extLst>
          </p:cNvPr>
          <p:cNvSpPr>
            <a:spLocks noChangeAspect="1"/>
          </p:cNvSpPr>
          <p:nvPr/>
        </p:nvSpPr>
        <p:spPr>
          <a:xfrm>
            <a:off x="7383555" y="888122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14" name="01">
            <a:hlinkClick r:id="" action="ppaction://media"/>
            <a:extLst>
              <a:ext uri="{FF2B5EF4-FFF2-40B4-BE49-F238E27FC236}">
                <a16:creationId xmlns:a16="http://schemas.microsoft.com/office/drawing/2014/main" id="{40CF1BFB-93F9-AE6A-AF33-C747AE5E6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4709" y="3631859"/>
            <a:ext cx="604837" cy="6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98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0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2138E9B-13D8-CC10-0088-7FA245F97BDB}"/>
              </a:ext>
            </a:extLst>
          </p:cNvPr>
          <p:cNvGraphicFramePr>
            <a:graphicFrameLocks noGrp="1"/>
          </p:cNvGraphicFramePr>
          <p:nvPr/>
        </p:nvGraphicFramePr>
        <p:xfrm>
          <a:off x="1230721" y="317226"/>
          <a:ext cx="6682557" cy="2926080"/>
        </p:xfrm>
        <a:graphic>
          <a:graphicData uri="http://schemas.openxmlformats.org/drawingml/2006/table">
            <a:tbl>
              <a:tblPr firstRow="1" bandRow="1">
                <a:tableStyleId>{60EABD2E-905B-4938-A18D-432E595721C1}</a:tableStyleId>
              </a:tblPr>
              <a:tblGrid>
                <a:gridCol w="5428809">
                  <a:extLst>
                    <a:ext uri="{9D8B030D-6E8A-4147-A177-3AD203B41FA5}">
                      <a16:colId xmlns:a16="http://schemas.microsoft.com/office/drawing/2014/main" val="206274175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2508178897"/>
                    </a:ext>
                  </a:extLst>
                </a:gridCol>
                <a:gridCol w="626874">
                  <a:extLst>
                    <a:ext uri="{9D8B030D-6E8A-4147-A177-3AD203B41FA5}">
                      <a16:colId xmlns:a16="http://schemas.microsoft.com/office/drawing/2014/main" val="3513466139"/>
                    </a:ext>
                  </a:extLst>
                </a:gridCol>
              </a:tblGrid>
              <a:tr h="461178">
                <a:tc>
                  <a:txBody>
                    <a:bodyPr/>
                    <a:lstStyle/>
                    <a:p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T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600" b="1" dirty="0">
                          <a:latin typeface="Patrick Hand" pitchFamily="2" charset="77"/>
                        </a:rPr>
                        <a:t>F</a:t>
                      </a: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250432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1. Minh’s peers bullied him.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2166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2. Dad could always get things back.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58684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3. Dad’s peers got his money.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95398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4. Minh had an embarrassing experience.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466713"/>
                  </a:ext>
                </a:extLst>
              </a:tr>
              <a:tr h="461178">
                <a:tc>
                  <a:txBody>
                    <a:bodyPr/>
                    <a:lstStyle/>
                    <a:p>
                      <a:r>
                        <a:rPr lang="en-US" sz="2600" b="1" dirty="0">
                          <a:latin typeface="Patrick Hand" pitchFamily="2" charset="77"/>
                        </a:rPr>
                        <a:t>5. Minh understood the lesson well.</a:t>
                      </a:r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600" b="1" dirty="0">
                        <a:latin typeface="Patrick Hand" pitchFamily="2" charset="77"/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60142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ED31CF7-7E64-CA48-7A7A-C6409AE9D91B}"/>
              </a:ext>
            </a:extLst>
          </p:cNvPr>
          <p:cNvSpPr/>
          <p:nvPr/>
        </p:nvSpPr>
        <p:spPr>
          <a:xfrm>
            <a:off x="1308869" y="3570696"/>
            <a:ext cx="6526260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Dad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: A big boy in my class was always taking my things. I could 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  <a:cs typeface="Arial"/>
              </a:rPr>
              <a:t>never get anything back</a:t>
            </a:r>
            <a:r>
              <a:rPr lang="en-US" sz="2800" b="1" dirty="0">
                <a:solidFill>
                  <a:srgbClr val="FF0000"/>
                </a:solidFill>
                <a:latin typeface="Patrick Hand" pitchFamily="2" charset="77"/>
                <a:cs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27717-ECD0-324A-0A22-50C5217C3354}"/>
              </a:ext>
            </a:extLst>
          </p:cNvPr>
          <p:cNvSpPr txBox="1"/>
          <p:nvPr/>
        </p:nvSpPr>
        <p:spPr>
          <a:xfrm>
            <a:off x="1545898" y="1287823"/>
            <a:ext cx="623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Dad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13" name="Google Shape;3073;p75">
            <a:extLst>
              <a:ext uri="{FF2B5EF4-FFF2-40B4-BE49-F238E27FC236}">
                <a16:creationId xmlns:a16="http://schemas.microsoft.com/office/drawing/2014/main" id="{A71C5893-95BC-9A9E-2A2B-79EDC683124E}"/>
              </a:ext>
            </a:extLst>
          </p:cNvPr>
          <p:cNvSpPr>
            <a:spLocks noChangeAspect="1"/>
          </p:cNvSpPr>
          <p:nvPr/>
        </p:nvSpPr>
        <p:spPr>
          <a:xfrm>
            <a:off x="7383555" y="888122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10A67-1CEE-7945-6561-4D39BB0E247D}"/>
              </a:ext>
            </a:extLst>
          </p:cNvPr>
          <p:cNvSpPr txBox="1"/>
          <p:nvPr/>
        </p:nvSpPr>
        <p:spPr>
          <a:xfrm>
            <a:off x="2777454" y="1300180"/>
            <a:ext cx="30059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highlight>
                  <a:srgbClr val="FFFF00"/>
                </a:highlight>
                <a:latin typeface="Patrick Hand" pitchFamily="2" charset="77"/>
              </a:rPr>
              <a:t>always get things back</a:t>
            </a:r>
            <a:endParaRPr lang="en-VN" sz="2600" b="1" dirty="0">
              <a:solidFill>
                <a:srgbClr val="FF0000"/>
              </a:solidFill>
              <a:highlight>
                <a:srgbClr val="FFFF00"/>
              </a:highlight>
              <a:latin typeface="Patrick Hand" pitchFamily="2" charset="77"/>
            </a:endParaRPr>
          </a:p>
        </p:txBody>
      </p:sp>
      <p:sp>
        <p:nvSpPr>
          <p:cNvPr id="4" name="Google Shape;3073;p75">
            <a:extLst>
              <a:ext uri="{FF2B5EF4-FFF2-40B4-BE49-F238E27FC236}">
                <a16:creationId xmlns:a16="http://schemas.microsoft.com/office/drawing/2014/main" id="{7EFE9E85-D86B-91D2-9E36-C0C87C6E7E7F}"/>
              </a:ext>
            </a:extLst>
          </p:cNvPr>
          <p:cNvSpPr>
            <a:spLocks noChangeAspect="1"/>
          </p:cNvSpPr>
          <p:nvPr/>
        </p:nvSpPr>
        <p:spPr>
          <a:xfrm>
            <a:off x="7383555" y="1376459"/>
            <a:ext cx="420581" cy="315170"/>
          </a:xfrm>
          <a:custGeom>
            <a:avLst/>
            <a:gdLst/>
            <a:ahLst/>
            <a:cxnLst/>
            <a:rect l="l" t="t" r="r" b="b"/>
            <a:pathLst>
              <a:path w="27690" h="20750" extrusionOk="0">
                <a:moveTo>
                  <a:pt x="0" y="9994"/>
                </a:moveTo>
                <a:lnTo>
                  <a:pt x="3817" y="6177"/>
                </a:lnTo>
                <a:lnTo>
                  <a:pt x="10826" y="13117"/>
                </a:lnTo>
                <a:lnTo>
                  <a:pt x="23735" y="0"/>
                </a:lnTo>
                <a:lnTo>
                  <a:pt x="27690" y="3887"/>
                </a:lnTo>
                <a:lnTo>
                  <a:pt x="10826" y="207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38100" cap="flat" cmpd="sng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6" name="02">
            <a:hlinkClick r:id="" action="ppaction://media"/>
            <a:extLst>
              <a:ext uri="{FF2B5EF4-FFF2-40B4-BE49-F238E27FC236}">
                <a16:creationId xmlns:a16="http://schemas.microsoft.com/office/drawing/2014/main" id="{D812048B-04DA-7AD2-97AA-CCD750551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788" y="3814952"/>
            <a:ext cx="567096" cy="56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 animBg="1"/>
      <p:bldP spid="12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Teacher Planner by Slidesgo">
  <a:themeElements>
    <a:clrScheme name="Simple Light">
      <a:dk1>
        <a:srgbClr val="2F2036"/>
      </a:dk1>
      <a:lt1>
        <a:srgbClr val="F3E8E0"/>
      </a:lt1>
      <a:dk2>
        <a:srgbClr val="FFFFFF"/>
      </a:dk2>
      <a:lt2>
        <a:srgbClr val="2E767D"/>
      </a:lt2>
      <a:accent1>
        <a:srgbClr val="6CC9CF"/>
      </a:accent1>
      <a:accent2>
        <a:srgbClr val="EE775C"/>
      </a:accent2>
      <a:accent3>
        <a:srgbClr val="FAB208"/>
      </a:accent3>
      <a:accent4>
        <a:srgbClr val="FFCC00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1430</Words>
  <Application>Microsoft Office PowerPoint</Application>
  <PresentationFormat>On-screen Show (16:9)</PresentationFormat>
  <Paragraphs>224</Paragraphs>
  <Slides>28</Slides>
  <Notes>7</Notes>
  <HiddenSlides>1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Quicksand</vt:lpstr>
      <vt:lpstr>Patrick Hand</vt:lpstr>
      <vt:lpstr>Calibri</vt:lpstr>
      <vt:lpstr>ABeeZee</vt:lpstr>
      <vt:lpstr>Patrick Hand</vt:lpstr>
      <vt:lpstr>Chewy</vt:lpstr>
      <vt:lpstr>Teacher Planner by Slidesgo</vt:lpstr>
      <vt:lpstr>Unit 5: OUR EXPERIENCES</vt:lpstr>
      <vt:lpstr>Listening</vt:lpstr>
      <vt:lpstr>Listening</vt:lpstr>
      <vt:lpstr>Ex 1: Which of the following is a bad experience?</vt:lpstr>
      <vt:lpstr>Vocabulary</vt:lpstr>
      <vt:lpstr>Vocabulary</vt:lpstr>
      <vt:lpstr>Ex 2: Listen to the conversation between Minh and his dad and tick T (True) or F (False).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Audio Script</vt:lpstr>
      <vt:lpstr>PowerPoint Presentation</vt:lpstr>
      <vt:lpstr>Writing</vt:lpstr>
      <vt:lpstr>Ex 4: Work in pairs. Put the phrases from the box in the correct column.</vt:lpstr>
      <vt:lpstr>Ex 4: Work in pairs. Put the phrases from the box in the correct column.</vt:lpstr>
      <vt:lpstr>Ex 4: Work in pairs. Put the phrases from the box in the correct column.</vt:lpstr>
      <vt:lpstr>Ex 4: Work in pairs. Put the phrases from the box in the correct column.</vt:lpstr>
      <vt:lpstr>Ex 4: Work in pairs. Put the phrases from the box in the correct column.</vt:lpstr>
      <vt:lpstr>Ex 4: Work in pairs. Put the phrases from the box in the correct column.</vt:lpstr>
      <vt:lpstr>Ex 4: Work in pairs. Put the phrases from the box in the correct column.</vt:lpstr>
      <vt:lpstr>PowerPoint Presentation</vt:lpstr>
      <vt:lpstr>PowerPoint Presentation</vt:lpstr>
      <vt:lpstr>SWAP AND CHECK</vt:lpstr>
      <vt:lpstr>Wrap-up</vt:lpstr>
      <vt:lpstr>01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5: OUR EXPERIENCES</dc:title>
  <cp:lastModifiedBy>hp</cp:lastModifiedBy>
  <cp:revision>15</cp:revision>
  <dcterms:modified xsi:type="dcterms:W3CDTF">2024-12-06T01:40:46Z</dcterms:modified>
</cp:coreProperties>
</file>