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4" r:id="rId1"/>
    <p:sldMasterId id="2147483687" r:id="rId2"/>
  </p:sldMasterIdLst>
  <p:notesMasterIdLst>
    <p:notesMasterId r:id="rId45"/>
  </p:notesMasterIdLst>
  <p:sldIdLst>
    <p:sldId id="256" r:id="rId3"/>
    <p:sldId id="381" r:id="rId4"/>
    <p:sldId id="259" r:id="rId5"/>
    <p:sldId id="378" r:id="rId6"/>
    <p:sldId id="380" r:id="rId7"/>
    <p:sldId id="379" r:id="rId8"/>
    <p:sldId id="371" r:id="rId9"/>
    <p:sldId id="372" r:id="rId10"/>
    <p:sldId id="373" r:id="rId11"/>
    <p:sldId id="382" r:id="rId12"/>
    <p:sldId id="384" r:id="rId13"/>
    <p:sldId id="385" r:id="rId14"/>
    <p:sldId id="386" r:id="rId15"/>
    <p:sldId id="317" r:id="rId16"/>
    <p:sldId id="312" r:id="rId17"/>
    <p:sldId id="314" r:id="rId18"/>
    <p:sldId id="315" r:id="rId19"/>
    <p:sldId id="292" r:id="rId20"/>
    <p:sldId id="297" r:id="rId21"/>
    <p:sldId id="293" r:id="rId22"/>
    <p:sldId id="374" r:id="rId23"/>
    <p:sldId id="296" r:id="rId24"/>
    <p:sldId id="308" r:id="rId25"/>
    <p:sldId id="307" r:id="rId26"/>
    <p:sldId id="299" r:id="rId27"/>
    <p:sldId id="300" r:id="rId28"/>
    <p:sldId id="294" r:id="rId29"/>
    <p:sldId id="302" r:id="rId30"/>
    <p:sldId id="309" r:id="rId31"/>
    <p:sldId id="303" r:id="rId32"/>
    <p:sldId id="305" r:id="rId33"/>
    <p:sldId id="310" r:id="rId34"/>
    <p:sldId id="311" r:id="rId35"/>
    <p:sldId id="306" r:id="rId36"/>
    <p:sldId id="319" r:id="rId37"/>
    <p:sldId id="375" r:id="rId38"/>
    <p:sldId id="376" r:id="rId39"/>
    <p:sldId id="377" r:id="rId40"/>
    <p:sldId id="286" r:id="rId41"/>
    <p:sldId id="285" r:id="rId42"/>
    <p:sldId id="263" r:id="rId43"/>
    <p:sldId id="290" r:id="rId44"/>
  </p:sldIdLst>
  <p:sldSz cx="9144000" cy="5143500" type="screen16x9"/>
  <p:notesSz cx="6858000" cy="9144000"/>
  <p:embeddedFontLst>
    <p:embeddedFont>
      <p:font typeface="Yusei Magic" panose="02000600000000000000" pitchFamily="2" charset="-128"/>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DM Sans" pitchFamily="2" charset="77"/>
      <p:regular r:id="rId53"/>
      <p:bold r:id="rId54"/>
      <p:italic r:id="rId55"/>
      <p:boldItalic r:id="rId56"/>
    </p:embeddedFont>
    <p:embeddedFont>
      <p:font typeface="FinkHeavy" panose="020B0604020202020204" pitchFamily="34" charset="0"/>
      <p:regular r:id="rId57"/>
    </p:embeddedFont>
    <p:embeddedFont>
      <p:font typeface="Manrope" pitchFamily="2" charset="0"/>
      <p:regular r:id="rId58"/>
      <p:bold r:id="rId59"/>
    </p:embeddedFont>
    <p:embeddedFont>
      <p:font typeface="Nunito Light" panose="020F0302020204030204" pitchFamily="34" charset="0"/>
      <p:regular r:id="rId60"/>
      <p:italic r:id="rId61"/>
    </p:embeddedFont>
    <p:embeddedFont>
      <p:font typeface="Quicksand" pitchFamily="2" charset="77"/>
      <p:regular r:id="rId62"/>
      <p:bold r:id="rId63"/>
    </p:embeddedFont>
    <p:embeddedFont>
      <p:font typeface="Segoe UI" panose="020B0502040204020203"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5059440-9A33-4D06-8E12-C0888FBD0A0A}">
          <p14:sldIdLst>
            <p14:sldId id="256"/>
            <p14:sldId id="381"/>
            <p14:sldId id="259"/>
            <p14:sldId id="378"/>
            <p14:sldId id="380"/>
            <p14:sldId id="379"/>
            <p14:sldId id="371"/>
            <p14:sldId id="372"/>
            <p14:sldId id="373"/>
            <p14:sldId id="382"/>
            <p14:sldId id="384"/>
            <p14:sldId id="385"/>
          </p14:sldIdLst>
        </p14:section>
        <p14:section name="Further practice 2" id="{E64EB457-734F-4EBA-86DA-735698BF1C3F}">
          <p14:sldIdLst>
            <p14:sldId id="386"/>
          </p14:sldIdLst>
        </p14:section>
        <p14:section name="Furrther practice 1" id="{C4B2EBD3-0938-4540-A102-963AE4BC9540}">
          <p14:sldIdLst>
            <p14:sldId id="317"/>
            <p14:sldId id="312"/>
            <p14:sldId id="314"/>
            <p14:sldId id="315"/>
            <p14:sldId id="292"/>
            <p14:sldId id="297"/>
            <p14:sldId id="293"/>
            <p14:sldId id="374"/>
            <p14:sldId id="296"/>
            <p14:sldId id="308"/>
            <p14:sldId id="307"/>
            <p14:sldId id="299"/>
            <p14:sldId id="300"/>
            <p14:sldId id="294"/>
            <p14:sldId id="302"/>
            <p14:sldId id="309"/>
            <p14:sldId id="303"/>
            <p14:sldId id="305"/>
            <p14:sldId id="310"/>
            <p14:sldId id="311"/>
            <p14:sldId id="306"/>
            <p14:sldId id="319"/>
            <p14:sldId id="375"/>
            <p14:sldId id="376"/>
            <p14:sldId id="377"/>
            <p14:sldId id="286"/>
            <p14:sldId id="285"/>
            <p14:sldId id="263"/>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8B"/>
    <a:srgbClr val="62C8CE"/>
    <a:srgbClr val="FBDCC0"/>
    <a:srgbClr val="F8F8F8"/>
    <a:srgbClr val="878787"/>
    <a:srgbClr val="7E5C43"/>
    <a:srgbClr val="FFE3D6"/>
    <a:srgbClr val="FFAA3D"/>
    <a:srgbClr val="E8F6F8"/>
    <a:srgbClr val="FFF4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CB6247-EF3D-4BED-854F-94FA8C2B6652}">
  <a:tblStyle styleId="{D9CB6247-EF3D-4BED-854F-94FA8C2B66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5"/>
    <p:restoredTop sz="93662" autoAdjust="0"/>
  </p:normalViewPr>
  <p:slideViewPr>
    <p:cSldViewPr snapToGrid="0">
      <p:cViewPr varScale="1">
        <p:scale>
          <a:sx n="129" d="100"/>
          <a:sy n="129" d="100"/>
        </p:scale>
        <p:origin x="200"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80bd5f440e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80bd5f440e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HS </a:t>
            </a:r>
            <a:r>
              <a:rPr lang="en-US" b="1" dirty="0" err="1"/>
              <a:t>chọn</a:t>
            </a:r>
            <a:r>
              <a:rPr lang="en-US" b="1" dirty="0"/>
              <a:t> ô </a:t>
            </a:r>
            <a:r>
              <a:rPr lang="en-US" b="1" dirty="0" err="1"/>
              <a:t>và</a:t>
            </a:r>
            <a:r>
              <a:rPr lang="en-US" b="1" dirty="0"/>
              <a:t> </a:t>
            </a:r>
            <a:r>
              <a:rPr lang="en-US" b="1" dirty="0" err="1"/>
              <a:t>hàng</a:t>
            </a:r>
            <a:r>
              <a:rPr lang="en-US" b="1" dirty="0"/>
              <a:t> </a:t>
            </a:r>
            <a:r>
              <a:rPr lang="en-US" b="1" dirty="0" err="1"/>
              <a:t>để</a:t>
            </a:r>
            <a:r>
              <a:rPr lang="en-US" b="1" dirty="0"/>
              <a:t> </a:t>
            </a:r>
            <a:r>
              <a:rPr lang="en-US" b="1" dirty="0" err="1"/>
              <a:t>tạo</a:t>
            </a:r>
            <a:r>
              <a:rPr lang="en-US" b="1" dirty="0"/>
              <a:t> </a:t>
            </a:r>
            <a:r>
              <a:rPr lang="en-US" b="1" dirty="0" err="1"/>
              <a:t>thành</a:t>
            </a:r>
            <a:r>
              <a:rPr lang="en-US" b="1" dirty="0"/>
              <a:t> 1 </a:t>
            </a:r>
            <a:r>
              <a:rPr lang="en-US" b="1" dirty="0" err="1"/>
              <a:t>câu</a:t>
            </a:r>
            <a:r>
              <a:rPr lang="en-US" b="1" dirty="0"/>
              <a:t> </a:t>
            </a:r>
            <a:r>
              <a:rPr lang="en-US" b="1" dirty="0" err="1"/>
              <a:t>hoàn</a:t>
            </a:r>
            <a:r>
              <a:rPr lang="en-US" b="1" dirty="0"/>
              <a:t> </a:t>
            </a:r>
            <a:r>
              <a:rPr lang="en-US" b="1" dirty="0" err="1"/>
              <a:t>chỉnh</a:t>
            </a:r>
            <a:r>
              <a:rPr lang="en-US" b="1" dirty="0"/>
              <a:t> </a:t>
            </a:r>
            <a:r>
              <a:rPr lang="en-US" b="1" dirty="0" err="1"/>
              <a:t>sửu</a:t>
            </a:r>
            <a:r>
              <a:rPr lang="en-US" b="1" dirty="0"/>
              <a:t> </a:t>
            </a:r>
            <a:r>
              <a:rPr lang="en-US" b="1" dirty="0" err="1"/>
              <a:t>dụng</a:t>
            </a:r>
            <a:r>
              <a:rPr lang="en-US" b="1" dirty="0"/>
              <a:t> </a:t>
            </a:r>
            <a:r>
              <a:rPr lang="en-US" b="1" dirty="0" err="1"/>
              <a:t>thì</a:t>
            </a:r>
            <a:r>
              <a:rPr lang="en-US" b="1" dirty="0"/>
              <a:t> HTHT</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497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Ví</a:t>
            </a:r>
            <a:r>
              <a:rPr lang="en-US" b="1" dirty="0"/>
              <a:t> </a:t>
            </a:r>
            <a:r>
              <a:rPr lang="en-US" b="1" dirty="0" err="1"/>
              <a:t>dụ</a:t>
            </a:r>
            <a:r>
              <a:rPr lang="en-US" b="1" dirty="0"/>
              <a:t>: con </a:t>
            </a:r>
            <a:r>
              <a:rPr lang="en-US" b="1" dirty="0" err="1"/>
              <a:t>chọn</a:t>
            </a:r>
            <a:r>
              <a:rPr lang="en-US" b="1" dirty="0"/>
              <a:t> 2C, </a:t>
            </a:r>
            <a:r>
              <a:rPr lang="en-US" b="1" dirty="0" err="1"/>
              <a:t>thì</a:t>
            </a:r>
            <a:r>
              <a:rPr lang="en-US" b="1" dirty="0"/>
              <a:t> </a:t>
            </a:r>
            <a:r>
              <a:rPr lang="en-US" b="1" dirty="0" err="1"/>
              <a:t>câu</a:t>
            </a:r>
            <a:r>
              <a:rPr lang="en-US" b="1" dirty="0"/>
              <a:t> </a:t>
            </a:r>
            <a:r>
              <a:rPr lang="en-US" b="1" dirty="0" err="1"/>
              <a:t>cần</a:t>
            </a:r>
            <a:r>
              <a:rPr lang="en-US" b="1" dirty="0"/>
              <a:t> </a:t>
            </a:r>
            <a:r>
              <a:rPr lang="en-US" b="1" dirty="0" err="1"/>
              <a:t>viết</a:t>
            </a:r>
            <a:r>
              <a:rPr lang="en-US" b="1" dirty="0"/>
              <a:t> </a:t>
            </a:r>
            <a:r>
              <a:rPr lang="en-US" b="1" dirty="0" err="1"/>
              <a:t>sẽ</a:t>
            </a:r>
            <a:r>
              <a:rPr lang="en-US" b="1" dirty="0"/>
              <a:t> </a:t>
            </a:r>
            <a:r>
              <a:rPr lang="en-US" b="1" dirty="0" err="1"/>
              <a:t>là</a:t>
            </a:r>
            <a:r>
              <a:rPr lang="en-US" b="1" dirty="0"/>
              <a:t> </a:t>
            </a:r>
            <a:r>
              <a:rPr lang="en-US" sz="1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“Mai hasn’t seen an elephant.”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714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Sau </a:t>
            </a:r>
            <a:r>
              <a:rPr lang="en-US" b="1" dirty="0" err="1"/>
              <a:t>khi</a:t>
            </a:r>
            <a:r>
              <a:rPr lang="en-US" b="1" dirty="0"/>
              <a:t> </a:t>
            </a:r>
            <a:r>
              <a:rPr lang="en-US" b="1" dirty="0" err="1"/>
              <a:t>đặt</a:t>
            </a:r>
            <a:r>
              <a:rPr lang="en-US" b="1" dirty="0"/>
              <a:t> </a:t>
            </a:r>
            <a:r>
              <a:rPr lang="en-US" b="1" dirty="0" err="1"/>
              <a:t>câu</a:t>
            </a:r>
            <a:r>
              <a:rPr lang="en-US" b="1" dirty="0"/>
              <a:t> </a:t>
            </a:r>
            <a:r>
              <a:rPr lang="en-US" b="1" dirty="0" err="1"/>
              <a:t>đúng</a:t>
            </a:r>
            <a:r>
              <a:rPr lang="en-US" b="1" dirty="0"/>
              <a:t> </a:t>
            </a:r>
            <a:r>
              <a:rPr lang="en-US" b="1" dirty="0" err="1"/>
              <a:t>thì</a:t>
            </a:r>
            <a:r>
              <a:rPr lang="en-US" b="1" dirty="0"/>
              <a:t> con </a:t>
            </a:r>
            <a:r>
              <a:rPr lang="en-US" b="1" dirty="0" err="1"/>
              <a:t>sẽ</a:t>
            </a:r>
            <a:r>
              <a:rPr lang="en-US" b="1" dirty="0"/>
              <a:t> </a:t>
            </a:r>
            <a:r>
              <a:rPr lang="en-US" b="1" dirty="0" err="1"/>
              <a:t>được</a:t>
            </a:r>
            <a:r>
              <a:rPr lang="en-US" b="1" dirty="0"/>
              <a:t> </a:t>
            </a:r>
            <a:r>
              <a:rPr lang="en-US" b="1" dirty="0" err="1"/>
              <a:t>đào</a:t>
            </a:r>
            <a:r>
              <a:rPr lang="en-US" b="1" dirty="0"/>
              <a:t> </a:t>
            </a:r>
            <a:r>
              <a:rPr lang="en-US" b="1" dirty="0" err="1"/>
              <a:t>cái</a:t>
            </a:r>
            <a:r>
              <a:rPr lang="en-US" b="1" dirty="0"/>
              <a:t> </a:t>
            </a:r>
            <a:r>
              <a:rPr lang="en-US" b="1" dirty="0" err="1"/>
              <a:t>hố</a:t>
            </a:r>
            <a:r>
              <a:rPr lang="en-US" b="1" dirty="0"/>
              <a:t> </a:t>
            </a:r>
            <a:r>
              <a:rPr lang="en-US" b="1" dirty="0" err="1"/>
              <a:t>lên</a:t>
            </a:r>
            <a:r>
              <a:rPr lang="en-US" b="1" dirty="0"/>
              <a:t>. </a:t>
            </a:r>
            <a:r>
              <a:rPr lang="en-US" b="1" dirty="0" err="1"/>
              <a:t>Ví</a:t>
            </a:r>
            <a:r>
              <a:rPr lang="en-US" b="1" dirty="0"/>
              <a:t> </a:t>
            </a:r>
            <a:r>
              <a:rPr lang="en-US" b="1" dirty="0" err="1"/>
              <a:t>dụ</a:t>
            </a:r>
            <a:r>
              <a:rPr lang="en-US" b="1" dirty="0"/>
              <a:t>, </a:t>
            </a:r>
            <a:r>
              <a:rPr lang="en-US" b="1" dirty="0" err="1"/>
              <a:t>chiếc</a:t>
            </a:r>
            <a:r>
              <a:rPr lang="en-US" b="1" dirty="0"/>
              <a:t> </a:t>
            </a:r>
            <a:r>
              <a:rPr lang="en-US" b="1" dirty="0" err="1"/>
              <a:t>hố</a:t>
            </a:r>
            <a:r>
              <a:rPr lang="en-US" b="1" dirty="0"/>
              <a:t> </a:t>
            </a:r>
            <a:r>
              <a:rPr lang="en-US" b="1" dirty="0" err="1"/>
              <a:t>này</a:t>
            </a:r>
            <a:r>
              <a:rPr lang="en-US" b="1" dirty="0"/>
              <a:t> </a:t>
            </a:r>
            <a:r>
              <a:rPr lang="en-US" b="1" dirty="0" err="1"/>
              <a:t>không</a:t>
            </a:r>
            <a:r>
              <a:rPr lang="en-US" b="1" dirty="0"/>
              <a:t> </a:t>
            </a:r>
            <a:r>
              <a:rPr lang="en-US" b="1" dirty="0" err="1"/>
              <a:t>chôn</a:t>
            </a:r>
            <a:r>
              <a:rPr lang="en-US" b="1" dirty="0"/>
              <a:t> </a:t>
            </a:r>
            <a:r>
              <a:rPr lang="en-US" b="1" dirty="0" err="1"/>
              <a:t>cái</a:t>
            </a:r>
            <a:r>
              <a:rPr lang="en-US" b="1" dirty="0"/>
              <a:t> </a:t>
            </a:r>
            <a:r>
              <a:rPr lang="en-US" b="1" dirty="0" err="1"/>
              <a:t>túi</a:t>
            </a:r>
            <a:r>
              <a:rPr lang="en-US" b="1" dirty="0"/>
              <a:t> </a:t>
            </a:r>
            <a:r>
              <a:rPr lang="en-US" b="1" dirty="0" err="1"/>
              <a:t>nào</a:t>
            </a:r>
            <a:r>
              <a:rPr lang="en-US" b="1" dirty="0"/>
              <a:t> </a:t>
            </a:r>
            <a:r>
              <a:rPr lang="en-US" b="1" dirty="0" err="1"/>
              <a:t>cả</a:t>
            </a:r>
            <a:r>
              <a:rPr lang="en-US" b="1" dirty="0"/>
              <a:t>, </a:t>
            </a:r>
            <a:r>
              <a:rPr lang="en-US" b="1" dirty="0" err="1"/>
              <a:t>nhưng</a:t>
            </a:r>
            <a:r>
              <a:rPr lang="en-US" b="1" dirty="0"/>
              <a:t> </a:t>
            </a:r>
            <a:r>
              <a:rPr lang="en-US" b="1" dirty="0" err="1"/>
              <a:t>nó</a:t>
            </a:r>
            <a:r>
              <a:rPr lang="en-US" b="1" dirty="0"/>
              <a:t> </a:t>
            </a:r>
            <a:r>
              <a:rPr lang="en-US" b="1" dirty="0" err="1"/>
              <a:t>lại</a:t>
            </a:r>
            <a:r>
              <a:rPr lang="en-US" b="1" dirty="0"/>
              <a:t> </a:t>
            </a:r>
            <a:r>
              <a:rPr lang="en-US" b="1" dirty="0" err="1"/>
              <a:t>có</a:t>
            </a:r>
            <a:r>
              <a:rPr lang="en-US" b="1" dirty="0"/>
              <a:t> </a:t>
            </a:r>
            <a:r>
              <a:rPr lang="en-US" b="1" dirty="0" err="1"/>
              <a:t>chứa</a:t>
            </a:r>
            <a:r>
              <a:rPr lang="en-US" b="1" dirty="0"/>
              <a:t> </a:t>
            </a:r>
            <a:r>
              <a:rPr lang="en-US" b="1" dirty="0" err="1"/>
              <a:t>gợi</a:t>
            </a:r>
            <a:r>
              <a:rPr lang="en-US" b="1" dirty="0"/>
              <a:t> ý </a:t>
            </a:r>
            <a:r>
              <a:rPr lang="en-US" b="1" dirty="0" err="1"/>
              <a:t>để</a:t>
            </a:r>
            <a:r>
              <a:rPr lang="en-US" b="1" dirty="0"/>
              <a:t> </a:t>
            </a:r>
            <a:r>
              <a:rPr lang="en-US" b="1" dirty="0" err="1"/>
              <a:t>dẫn</a:t>
            </a:r>
            <a:r>
              <a:rPr lang="en-US" b="1" dirty="0"/>
              <a:t> </a:t>
            </a:r>
            <a:r>
              <a:rPr lang="en-US" b="1" dirty="0" err="1"/>
              <a:t>đến</a:t>
            </a:r>
            <a:r>
              <a:rPr lang="en-US" b="1" dirty="0"/>
              <a:t> </a:t>
            </a:r>
            <a:r>
              <a:rPr lang="en-US" b="1" dirty="0" err="1"/>
              <a:t>túi</a:t>
            </a:r>
            <a:r>
              <a:rPr lang="en-US" b="1" dirty="0"/>
              <a:t> </a:t>
            </a:r>
            <a:r>
              <a:rPr lang="en-US" b="1" dirty="0" err="1"/>
              <a:t>vàng</a:t>
            </a:r>
            <a:r>
              <a:rPr lang="en-US" b="1"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Số</a:t>
            </a:r>
            <a:r>
              <a:rPr lang="en-US" b="1" dirty="0"/>
              <a:t> 2 ở </a:t>
            </a:r>
            <a:r>
              <a:rPr lang="en-US" b="1" dirty="0" err="1"/>
              <a:t>đây</a:t>
            </a:r>
            <a:r>
              <a:rPr lang="en-US" b="1" dirty="0"/>
              <a:t>, </a:t>
            </a:r>
            <a:r>
              <a:rPr lang="en-US" b="1" dirty="0" err="1"/>
              <a:t>là</a:t>
            </a:r>
            <a:r>
              <a:rPr lang="en-US" b="1" dirty="0"/>
              <a:t> </a:t>
            </a:r>
            <a:r>
              <a:rPr lang="en-US" b="1" dirty="0" err="1"/>
              <a:t>cái</a:t>
            </a:r>
            <a:r>
              <a:rPr lang="en-US" b="1" dirty="0"/>
              <a:t> </a:t>
            </a:r>
            <a:r>
              <a:rPr lang="en-US" b="1" dirty="0" err="1"/>
              <a:t>túi</a:t>
            </a:r>
            <a:r>
              <a:rPr lang="en-US" b="1" dirty="0"/>
              <a:t> </a:t>
            </a:r>
            <a:r>
              <a:rPr lang="en-US" b="1" dirty="0" err="1"/>
              <a:t>đang</a:t>
            </a:r>
            <a:r>
              <a:rPr lang="en-US" b="1" dirty="0"/>
              <a:t> ở </a:t>
            </a:r>
            <a:r>
              <a:rPr lang="en-US" b="1" dirty="0" err="1"/>
              <a:t>cách</a:t>
            </a:r>
            <a:r>
              <a:rPr lang="en-US" b="1" dirty="0"/>
              <a:t> </a:t>
            </a:r>
            <a:r>
              <a:rPr lang="en-US" b="1" dirty="0" err="1"/>
              <a:t>hố</a:t>
            </a:r>
            <a:r>
              <a:rPr lang="en-US" b="1" dirty="0"/>
              <a:t> </a:t>
            </a:r>
            <a:r>
              <a:rPr lang="en-US" b="1" dirty="0" err="1"/>
              <a:t>này</a:t>
            </a:r>
            <a:r>
              <a:rPr lang="en-US" b="1" dirty="0"/>
              <a:t> HAI HÀNG </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a:p>
            <a:endParaRPr 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154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Sau </a:t>
            </a:r>
            <a:r>
              <a:rPr lang="en-US" b="1" dirty="0" err="1"/>
              <a:t>khi</a:t>
            </a:r>
            <a:r>
              <a:rPr lang="en-US" b="1" dirty="0"/>
              <a:t> </a:t>
            </a:r>
            <a:r>
              <a:rPr lang="en-US" b="1" dirty="0" err="1"/>
              <a:t>đặt</a:t>
            </a:r>
            <a:r>
              <a:rPr lang="en-US" b="1" dirty="0"/>
              <a:t> </a:t>
            </a:r>
            <a:r>
              <a:rPr lang="en-US" b="1" dirty="0" err="1"/>
              <a:t>câu</a:t>
            </a:r>
            <a:r>
              <a:rPr lang="en-US" b="1" dirty="0"/>
              <a:t> </a:t>
            </a:r>
            <a:r>
              <a:rPr lang="en-US" b="1" dirty="0" err="1"/>
              <a:t>đúng</a:t>
            </a:r>
            <a:r>
              <a:rPr lang="en-US" b="1" dirty="0"/>
              <a:t> </a:t>
            </a:r>
            <a:r>
              <a:rPr lang="en-US" b="1" dirty="0" err="1"/>
              <a:t>thì</a:t>
            </a:r>
            <a:r>
              <a:rPr lang="en-US" b="1" dirty="0"/>
              <a:t> con </a:t>
            </a:r>
            <a:r>
              <a:rPr lang="en-US" b="1" dirty="0" err="1"/>
              <a:t>sẽ</a:t>
            </a:r>
            <a:r>
              <a:rPr lang="en-US" b="1" dirty="0"/>
              <a:t> </a:t>
            </a:r>
            <a:r>
              <a:rPr lang="en-US" b="1" dirty="0" err="1"/>
              <a:t>được</a:t>
            </a:r>
            <a:r>
              <a:rPr lang="en-US" b="1" dirty="0"/>
              <a:t> </a:t>
            </a:r>
            <a:r>
              <a:rPr lang="en-US" b="1" dirty="0" err="1"/>
              <a:t>đào</a:t>
            </a:r>
            <a:r>
              <a:rPr lang="en-US" b="1" dirty="0"/>
              <a:t> </a:t>
            </a:r>
            <a:r>
              <a:rPr lang="en-US" b="1" dirty="0" err="1"/>
              <a:t>cái</a:t>
            </a:r>
            <a:r>
              <a:rPr lang="en-US" b="1" dirty="0"/>
              <a:t> </a:t>
            </a:r>
            <a:r>
              <a:rPr lang="en-US" b="1" dirty="0" err="1"/>
              <a:t>hố</a:t>
            </a:r>
            <a:r>
              <a:rPr lang="en-US" b="1" dirty="0"/>
              <a:t> </a:t>
            </a:r>
            <a:r>
              <a:rPr lang="en-US" b="1" dirty="0" err="1"/>
              <a:t>lên</a:t>
            </a:r>
            <a:r>
              <a:rPr lang="en-US" b="1" dirty="0"/>
              <a:t>. </a:t>
            </a:r>
            <a:r>
              <a:rPr lang="en-US" b="1" dirty="0" err="1"/>
              <a:t>Ví</a:t>
            </a:r>
            <a:r>
              <a:rPr lang="en-US" b="1" dirty="0"/>
              <a:t> </a:t>
            </a:r>
            <a:r>
              <a:rPr lang="en-US" b="1" dirty="0" err="1"/>
              <a:t>dụ</a:t>
            </a:r>
            <a:r>
              <a:rPr lang="en-US" b="1" dirty="0"/>
              <a:t>, </a:t>
            </a:r>
            <a:r>
              <a:rPr lang="en-US" b="1" dirty="0" err="1"/>
              <a:t>chiếc</a:t>
            </a:r>
            <a:r>
              <a:rPr lang="en-US" b="1" dirty="0"/>
              <a:t> </a:t>
            </a:r>
            <a:r>
              <a:rPr lang="en-US" b="1" dirty="0" err="1"/>
              <a:t>hố</a:t>
            </a:r>
            <a:r>
              <a:rPr lang="en-US" b="1" dirty="0"/>
              <a:t> </a:t>
            </a:r>
            <a:r>
              <a:rPr lang="en-US" b="1" dirty="0" err="1"/>
              <a:t>này</a:t>
            </a:r>
            <a:r>
              <a:rPr lang="en-US" b="1" dirty="0"/>
              <a:t> </a:t>
            </a:r>
            <a:r>
              <a:rPr lang="en-US" b="1" dirty="0" err="1"/>
              <a:t>không</a:t>
            </a:r>
            <a:r>
              <a:rPr lang="en-US" b="1" dirty="0"/>
              <a:t> </a:t>
            </a:r>
            <a:r>
              <a:rPr lang="en-US" b="1" dirty="0" err="1"/>
              <a:t>chôn</a:t>
            </a:r>
            <a:r>
              <a:rPr lang="en-US" b="1" dirty="0"/>
              <a:t> </a:t>
            </a:r>
            <a:r>
              <a:rPr lang="en-US" b="1" dirty="0" err="1"/>
              <a:t>cái</a:t>
            </a:r>
            <a:r>
              <a:rPr lang="en-US" b="1" dirty="0"/>
              <a:t> </a:t>
            </a:r>
            <a:r>
              <a:rPr lang="en-US" b="1" dirty="0" err="1"/>
              <a:t>túi</a:t>
            </a:r>
            <a:r>
              <a:rPr lang="en-US" b="1" dirty="0"/>
              <a:t> </a:t>
            </a:r>
            <a:r>
              <a:rPr lang="en-US" b="1" dirty="0" err="1"/>
              <a:t>nào</a:t>
            </a:r>
            <a:r>
              <a:rPr lang="en-US" b="1" dirty="0"/>
              <a:t> </a:t>
            </a:r>
            <a:r>
              <a:rPr lang="en-US" b="1" dirty="0" err="1"/>
              <a:t>cả</a:t>
            </a:r>
            <a:r>
              <a:rPr lang="en-US" b="1" dirty="0"/>
              <a:t>, </a:t>
            </a:r>
            <a:r>
              <a:rPr lang="en-US" b="1" dirty="0" err="1"/>
              <a:t>nhưng</a:t>
            </a:r>
            <a:r>
              <a:rPr lang="en-US" b="1" dirty="0"/>
              <a:t> </a:t>
            </a:r>
            <a:r>
              <a:rPr lang="en-US" b="1" dirty="0" err="1"/>
              <a:t>nó</a:t>
            </a:r>
            <a:r>
              <a:rPr lang="en-US" b="1" dirty="0"/>
              <a:t> </a:t>
            </a:r>
            <a:r>
              <a:rPr lang="en-US" b="1" dirty="0" err="1"/>
              <a:t>lại</a:t>
            </a:r>
            <a:r>
              <a:rPr lang="en-US" b="1" dirty="0"/>
              <a:t> </a:t>
            </a:r>
            <a:r>
              <a:rPr lang="en-US" b="1" dirty="0" err="1"/>
              <a:t>có</a:t>
            </a:r>
            <a:r>
              <a:rPr lang="en-US" b="1" dirty="0"/>
              <a:t> </a:t>
            </a:r>
            <a:r>
              <a:rPr lang="en-US" b="1" dirty="0" err="1"/>
              <a:t>chứa</a:t>
            </a:r>
            <a:r>
              <a:rPr lang="en-US" b="1" dirty="0"/>
              <a:t> </a:t>
            </a:r>
            <a:r>
              <a:rPr lang="en-US" b="1" dirty="0" err="1"/>
              <a:t>gợi</a:t>
            </a:r>
            <a:r>
              <a:rPr lang="en-US" b="1" dirty="0"/>
              <a:t> ý </a:t>
            </a:r>
            <a:r>
              <a:rPr lang="en-US" b="1" dirty="0" err="1"/>
              <a:t>để</a:t>
            </a:r>
            <a:r>
              <a:rPr lang="en-US" b="1" dirty="0"/>
              <a:t> </a:t>
            </a:r>
            <a:r>
              <a:rPr lang="en-US" b="1" dirty="0" err="1"/>
              <a:t>dẫn</a:t>
            </a:r>
            <a:r>
              <a:rPr lang="en-US" b="1" dirty="0"/>
              <a:t> </a:t>
            </a:r>
            <a:r>
              <a:rPr lang="en-US" b="1" dirty="0" err="1"/>
              <a:t>đến</a:t>
            </a:r>
            <a:r>
              <a:rPr lang="en-US" b="1" dirty="0"/>
              <a:t> </a:t>
            </a:r>
            <a:r>
              <a:rPr lang="en-US" b="1" dirty="0" err="1"/>
              <a:t>túi</a:t>
            </a:r>
            <a:r>
              <a:rPr lang="en-US" b="1" dirty="0"/>
              <a:t> </a:t>
            </a:r>
            <a:r>
              <a:rPr lang="en-US" b="1" dirty="0" err="1"/>
              <a:t>vàng</a:t>
            </a:r>
            <a:r>
              <a:rPr lang="en-US" b="1" dirty="0"/>
              <a:t>. </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2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Sau </a:t>
            </a:r>
            <a:r>
              <a:rPr lang="en-US" b="1" dirty="0" err="1"/>
              <a:t>khi</a:t>
            </a:r>
            <a:r>
              <a:rPr lang="en-US" b="1" dirty="0"/>
              <a:t> </a:t>
            </a:r>
            <a:r>
              <a:rPr lang="en-US" b="1" dirty="0" err="1"/>
              <a:t>đặt</a:t>
            </a:r>
            <a:r>
              <a:rPr lang="en-US" b="1" dirty="0"/>
              <a:t> </a:t>
            </a:r>
            <a:r>
              <a:rPr lang="en-US" b="1" dirty="0" err="1"/>
              <a:t>câu</a:t>
            </a:r>
            <a:r>
              <a:rPr lang="en-US" b="1" dirty="0"/>
              <a:t> </a:t>
            </a:r>
            <a:r>
              <a:rPr lang="en-US" b="1" dirty="0" err="1"/>
              <a:t>đúng</a:t>
            </a:r>
            <a:r>
              <a:rPr lang="en-US" b="1" dirty="0"/>
              <a:t> </a:t>
            </a:r>
            <a:r>
              <a:rPr lang="en-US" b="1" dirty="0" err="1"/>
              <a:t>thì</a:t>
            </a:r>
            <a:r>
              <a:rPr lang="en-US" b="1" dirty="0"/>
              <a:t> con </a:t>
            </a:r>
            <a:r>
              <a:rPr lang="en-US" b="1" dirty="0" err="1"/>
              <a:t>sẽ</a:t>
            </a:r>
            <a:r>
              <a:rPr lang="en-US" b="1" dirty="0"/>
              <a:t> </a:t>
            </a:r>
            <a:r>
              <a:rPr lang="en-US" b="1" dirty="0" err="1"/>
              <a:t>được</a:t>
            </a:r>
            <a:r>
              <a:rPr lang="en-US" b="1" dirty="0"/>
              <a:t> </a:t>
            </a:r>
            <a:r>
              <a:rPr lang="en-US" b="1" dirty="0" err="1"/>
              <a:t>đào</a:t>
            </a:r>
            <a:r>
              <a:rPr lang="en-US" b="1" dirty="0"/>
              <a:t> </a:t>
            </a:r>
            <a:r>
              <a:rPr lang="en-US" b="1" dirty="0" err="1"/>
              <a:t>cái</a:t>
            </a:r>
            <a:r>
              <a:rPr lang="en-US" b="1" dirty="0"/>
              <a:t> </a:t>
            </a:r>
            <a:r>
              <a:rPr lang="en-US" b="1" dirty="0" err="1"/>
              <a:t>hố</a:t>
            </a:r>
            <a:r>
              <a:rPr lang="en-US" b="1" dirty="0"/>
              <a:t> </a:t>
            </a:r>
            <a:r>
              <a:rPr lang="en-US" b="1" dirty="0" err="1"/>
              <a:t>lên</a:t>
            </a:r>
            <a:r>
              <a:rPr lang="en-US" b="1" dirty="0"/>
              <a:t>. </a:t>
            </a:r>
            <a:r>
              <a:rPr lang="en-US" b="1" dirty="0" err="1"/>
              <a:t>Ví</a:t>
            </a:r>
            <a:r>
              <a:rPr lang="en-US" b="1" dirty="0"/>
              <a:t> </a:t>
            </a:r>
            <a:r>
              <a:rPr lang="en-US" b="1" dirty="0" err="1"/>
              <a:t>dụ</a:t>
            </a:r>
            <a:r>
              <a:rPr lang="en-US" b="1" dirty="0"/>
              <a:t>, </a:t>
            </a:r>
            <a:r>
              <a:rPr lang="en-US" b="1" dirty="0" err="1"/>
              <a:t>chiếc</a:t>
            </a:r>
            <a:r>
              <a:rPr lang="en-US" b="1" dirty="0"/>
              <a:t> </a:t>
            </a:r>
            <a:r>
              <a:rPr lang="en-US" b="1" dirty="0" err="1"/>
              <a:t>hố</a:t>
            </a:r>
            <a:r>
              <a:rPr lang="en-US" b="1" dirty="0"/>
              <a:t> </a:t>
            </a:r>
            <a:r>
              <a:rPr lang="en-US" b="1" dirty="0" err="1"/>
              <a:t>này</a:t>
            </a:r>
            <a:r>
              <a:rPr lang="en-US" b="1" dirty="0"/>
              <a:t> </a:t>
            </a:r>
            <a:r>
              <a:rPr lang="en-US" b="1" dirty="0" err="1"/>
              <a:t>không</a:t>
            </a:r>
            <a:r>
              <a:rPr lang="en-US" b="1" dirty="0"/>
              <a:t> </a:t>
            </a:r>
            <a:r>
              <a:rPr lang="en-US" b="1" dirty="0" err="1"/>
              <a:t>chôn</a:t>
            </a:r>
            <a:r>
              <a:rPr lang="en-US" b="1" dirty="0"/>
              <a:t> </a:t>
            </a:r>
            <a:r>
              <a:rPr lang="en-US" b="1" dirty="0" err="1"/>
              <a:t>cái</a:t>
            </a:r>
            <a:r>
              <a:rPr lang="en-US" b="1" dirty="0"/>
              <a:t> </a:t>
            </a:r>
            <a:r>
              <a:rPr lang="en-US" b="1" dirty="0" err="1"/>
              <a:t>túi</a:t>
            </a:r>
            <a:r>
              <a:rPr lang="en-US" b="1" dirty="0"/>
              <a:t> </a:t>
            </a:r>
            <a:r>
              <a:rPr lang="en-US" b="1" dirty="0" err="1"/>
              <a:t>nào</a:t>
            </a:r>
            <a:r>
              <a:rPr lang="en-US" b="1" dirty="0"/>
              <a:t> </a:t>
            </a:r>
            <a:r>
              <a:rPr lang="en-US" b="1" dirty="0" err="1"/>
              <a:t>cả</a:t>
            </a:r>
            <a:r>
              <a:rPr lang="en-US" b="1" dirty="0"/>
              <a:t>, </a:t>
            </a:r>
            <a:r>
              <a:rPr lang="en-US" b="1" dirty="0" err="1"/>
              <a:t>nhưng</a:t>
            </a:r>
            <a:r>
              <a:rPr lang="en-US" b="1" dirty="0"/>
              <a:t> </a:t>
            </a:r>
            <a:r>
              <a:rPr lang="en-US" b="1" dirty="0" err="1"/>
              <a:t>nó</a:t>
            </a:r>
            <a:r>
              <a:rPr lang="en-US" b="1" dirty="0"/>
              <a:t> </a:t>
            </a:r>
            <a:r>
              <a:rPr lang="en-US" b="1" dirty="0" err="1"/>
              <a:t>lại</a:t>
            </a:r>
            <a:r>
              <a:rPr lang="en-US" b="1" dirty="0"/>
              <a:t> </a:t>
            </a:r>
            <a:r>
              <a:rPr lang="en-US" b="1" dirty="0" err="1"/>
              <a:t>có</a:t>
            </a:r>
            <a:r>
              <a:rPr lang="en-US" b="1" dirty="0"/>
              <a:t> </a:t>
            </a:r>
            <a:r>
              <a:rPr lang="en-US" b="1" dirty="0" err="1"/>
              <a:t>chứa</a:t>
            </a:r>
            <a:r>
              <a:rPr lang="en-US" b="1" dirty="0"/>
              <a:t> </a:t>
            </a:r>
            <a:r>
              <a:rPr lang="en-US" b="1" dirty="0" err="1"/>
              <a:t>gợi</a:t>
            </a:r>
            <a:r>
              <a:rPr lang="en-US" b="1" dirty="0"/>
              <a:t> ý </a:t>
            </a:r>
            <a:r>
              <a:rPr lang="en-US" b="1" dirty="0" err="1"/>
              <a:t>để</a:t>
            </a:r>
            <a:r>
              <a:rPr lang="en-US" b="1" dirty="0"/>
              <a:t> </a:t>
            </a:r>
            <a:r>
              <a:rPr lang="en-US" b="1" dirty="0" err="1"/>
              <a:t>dẫn</a:t>
            </a:r>
            <a:r>
              <a:rPr lang="en-US" b="1" dirty="0"/>
              <a:t> </a:t>
            </a:r>
            <a:r>
              <a:rPr lang="en-US" b="1" dirty="0" err="1"/>
              <a:t>đến</a:t>
            </a:r>
            <a:r>
              <a:rPr lang="en-US" b="1" dirty="0"/>
              <a:t> </a:t>
            </a:r>
            <a:r>
              <a:rPr lang="en-US" b="1" dirty="0" err="1"/>
              <a:t>túi</a:t>
            </a:r>
            <a:r>
              <a:rPr lang="en-US" b="1" dirty="0"/>
              <a:t> </a:t>
            </a:r>
            <a:r>
              <a:rPr lang="en-US" b="1" dirty="0" err="1"/>
              <a:t>vàng</a:t>
            </a:r>
            <a:r>
              <a:rPr lang="en-US" b="1"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Số</a:t>
            </a:r>
            <a:r>
              <a:rPr lang="en-US" b="1" dirty="0"/>
              <a:t> 2 ở </a:t>
            </a:r>
            <a:r>
              <a:rPr lang="en-US" b="1" dirty="0" err="1"/>
              <a:t>đây</a:t>
            </a:r>
            <a:r>
              <a:rPr lang="en-US" b="1" dirty="0"/>
              <a:t>, </a:t>
            </a:r>
            <a:r>
              <a:rPr lang="en-US" b="1" dirty="0" err="1"/>
              <a:t>là</a:t>
            </a:r>
            <a:r>
              <a:rPr lang="en-US" b="1" dirty="0"/>
              <a:t> </a:t>
            </a:r>
            <a:r>
              <a:rPr lang="en-US" b="1" dirty="0" err="1"/>
              <a:t>cái</a:t>
            </a:r>
            <a:r>
              <a:rPr lang="en-US" b="1" dirty="0"/>
              <a:t> </a:t>
            </a:r>
            <a:r>
              <a:rPr lang="en-US" b="1" dirty="0" err="1"/>
              <a:t>túi</a:t>
            </a:r>
            <a:r>
              <a:rPr lang="en-US" b="1" dirty="0"/>
              <a:t> </a:t>
            </a:r>
            <a:r>
              <a:rPr lang="en-US" b="1" dirty="0" err="1"/>
              <a:t>đang</a:t>
            </a:r>
            <a:r>
              <a:rPr lang="en-US" b="1" dirty="0"/>
              <a:t> ở HÀNG SỐ 2 </a:t>
            </a:r>
            <a:r>
              <a:rPr lang="en-US" b="1" dirty="0" err="1"/>
              <a:t>kể</a:t>
            </a:r>
            <a:r>
              <a:rPr lang="en-US" b="1" dirty="0"/>
              <a:t> </a:t>
            </a:r>
            <a:r>
              <a:rPr lang="en-US" b="1" dirty="0" err="1"/>
              <a:t>từ</a:t>
            </a:r>
            <a:r>
              <a:rPr lang="en-US" b="1" dirty="0"/>
              <a:t> </a:t>
            </a:r>
            <a:r>
              <a:rPr lang="en-US" b="1" dirty="0" err="1"/>
              <a:t>cái</a:t>
            </a:r>
            <a:r>
              <a:rPr lang="en-US" b="1" dirty="0"/>
              <a:t> </a:t>
            </a:r>
            <a:r>
              <a:rPr lang="en-US" b="1" dirty="0" err="1"/>
              <a:t>hố</a:t>
            </a:r>
            <a:r>
              <a:rPr lang="en-US" b="1" dirty="0"/>
              <a:t> </a:t>
            </a:r>
            <a:r>
              <a:rPr lang="en-US" b="1" dirty="0" err="1"/>
              <a:t>này</a:t>
            </a:r>
            <a:endParaRPr lang="en-US" b="1" dirty="0"/>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3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Sau </a:t>
            </a:r>
            <a:r>
              <a:rPr lang="en-US" b="1" dirty="0" err="1"/>
              <a:t>khi</a:t>
            </a:r>
            <a:r>
              <a:rPr lang="en-US" b="1" dirty="0"/>
              <a:t> </a:t>
            </a:r>
            <a:r>
              <a:rPr lang="en-US" b="1" dirty="0" err="1"/>
              <a:t>đặt</a:t>
            </a:r>
            <a:r>
              <a:rPr lang="en-US" b="1" dirty="0"/>
              <a:t> </a:t>
            </a:r>
            <a:r>
              <a:rPr lang="en-US" b="1" dirty="0" err="1"/>
              <a:t>câu</a:t>
            </a:r>
            <a:r>
              <a:rPr lang="en-US" b="1" dirty="0"/>
              <a:t> </a:t>
            </a:r>
            <a:r>
              <a:rPr lang="en-US" b="1" dirty="0" err="1"/>
              <a:t>đúng</a:t>
            </a:r>
            <a:r>
              <a:rPr lang="en-US" b="1" dirty="0"/>
              <a:t> </a:t>
            </a:r>
            <a:r>
              <a:rPr lang="en-US" b="1" dirty="0" err="1"/>
              <a:t>thì</a:t>
            </a:r>
            <a:r>
              <a:rPr lang="en-US" b="1" dirty="0"/>
              <a:t> con </a:t>
            </a:r>
            <a:r>
              <a:rPr lang="en-US" b="1" dirty="0" err="1"/>
              <a:t>sẽ</a:t>
            </a:r>
            <a:r>
              <a:rPr lang="en-US" b="1" dirty="0"/>
              <a:t> </a:t>
            </a:r>
            <a:r>
              <a:rPr lang="en-US" b="1" dirty="0" err="1"/>
              <a:t>được</a:t>
            </a:r>
            <a:r>
              <a:rPr lang="en-US" b="1" dirty="0"/>
              <a:t> </a:t>
            </a:r>
            <a:r>
              <a:rPr lang="en-US" b="1" dirty="0" err="1"/>
              <a:t>đào</a:t>
            </a:r>
            <a:r>
              <a:rPr lang="en-US" b="1" dirty="0"/>
              <a:t> </a:t>
            </a:r>
            <a:r>
              <a:rPr lang="en-US" b="1" dirty="0" err="1"/>
              <a:t>cái</a:t>
            </a:r>
            <a:r>
              <a:rPr lang="en-US" b="1" dirty="0"/>
              <a:t> </a:t>
            </a:r>
            <a:r>
              <a:rPr lang="en-US" b="1" dirty="0" err="1"/>
              <a:t>hố</a:t>
            </a:r>
            <a:r>
              <a:rPr lang="en-US" b="1" dirty="0"/>
              <a:t> </a:t>
            </a:r>
            <a:r>
              <a:rPr lang="en-US" b="1" dirty="0" err="1"/>
              <a:t>lên</a:t>
            </a:r>
            <a:r>
              <a:rPr lang="en-US" b="1" dirty="0"/>
              <a:t>. </a:t>
            </a:r>
            <a:r>
              <a:rPr lang="en-US" b="1" dirty="0" err="1"/>
              <a:t>Ví</a:t>
            </a:r>
            <a:r>
              <a:rPr lang="en-US" b="1" dirty="0"/>
              <a:t> </a:t>
            </a:r>
            <a:r>
              <a:rPr lang="en-US" b="1" dirty="0" err="1"/>
              <a:t>dụ</a:t>
            </a:r>
            <a:r>
              <a:rPr lang="en-US" b="1" dirty="0"/>
              <a:t>, </a:t>
            </a:r>
            <a:r>
              <a:rPr lang="en-US" b="1" dirty="0" err="1"/>
              <a:t>chiếc</a:t>
            </a:r>
            <a:r>
              <a:rPr lang="en-US" b="1" dirty="0"/>
              <a:t> </a:t>
            </a:r>
            <a:r>
              <a:rPr lang="en-US" b="1" dirty="0" err="1"/>
              <a:t>hố</a:t>
            </a:r>
            <a:r>
              <a:rPr lang="en-US" b="1" dirty="0"/>
              <a:t> </a:t>
            </a:r>
            <a:r>
              <a:rPr lang="en-US" b="1" dirty="0" err="1"/>
              <a:t>này</a:t>
            </a:r>
            <a:r>
              <a:rPr lang="en-US" b="1" dirty="0"/>
              <a:t> </a:t>
            </a:r>
            <a:r>
              <a:rPr lang="en-US" b="1" dirty="0" err="1"/>
              <a:t>không</a:t>
            </a:r>
            <a:r>
              <a:rPr lang="en-US" b="1" dirty="0"/>
              <a:t> </a:t>
            </a:r>
            <a:r>
              <a:rPr lang="en-US" b="1" dirty="0" err="1"/>
              <a:t>chôn</a:t>
            </a:r>
            <a:r>
              <a:rPr lang="en-US" b="1" dirty="0"/>
              <a:t> </a:t>
            </a:r>
            <a:r>
              <a:rPr lang="en-US" b="1" dirty="0" err="1"/>
              <a:t>cái</a:t>
            </a:r>
            <a:r>
              <a:rPr lang="en-US" b="1" dirty="0"/>
              <a:t> </a:t>
            </a:r>
            <a:r>
              <a:rPr lang="en-US" b="1" dirty="0" err="1"/>
              <a:t>túi</a:t>
            </a:r>
            <a:r>
              <a:rPr lang="en-US" b="1" dirty="0"/>
              <a:t> </a:t>
            </a:r>
            <a:r>
              <a:rPr lang="en-US" b="1" dirty="0" err="1"/>
              <a:t>nào</a:t>
            </a:r>
            <a:r>
              <a:rPr lang="en-US" b="1" dirty="0"/>
              <a:t> </a:t>
            </a:r>
            <a:r>
              <a:rPr lang="en-US" b="1" dirty="0" err="1"/>
              <a:t>cả</a:t>
            </a:r>
            <a:r>
              <a:rPr lang="en-US" b="1" dirty="0"/>
              <a:t>, </a:t>
            </a:r>
            <a:r>
              <a:rPr lang="en-US" b="1" dirty="0" err="1"/>
              <a:t>nhưng</a:t>
            </a:r>
            <a:r>
              <a:rPr lang="en-US" b="1" dirty="0"/>
              <a:t> </a:t>
            </a:r>
            <a:r>
              <a:rPr lang="en-US" b="1" dirty="0" err="1"/>
              <a:t>nó</a:t>
            </a:r>
            <a:r>
              <a:rPr lang="en-US" b="1" dirty="0"/>
              <a:t> </a:t>
            </a:r>
            <a:r>
              <a:rPr lang="en-US" b="1" dirty="0" err="1"/>
              <a:t>lại</a:t>
            </a:r>
            <a:r>
              <a:rPr lang="en-US" b="1" dirty="0"/>
              <a:t> </a:t>
            </a:r>
            <a:r>
              <a:rPr lang="en-US" b="1" dirty="0" err="1"/>
              <a:t>có</a:t>
            </a:r>
            <a:r>
              <a:rPr lang="en-US" b="1" dirty="0"/>
              <a:t> </a:t>
            </a:r>
            <a:r>
              <a:rPr lang="en-US" b="1" dirty="0" err="1"/>
              <a:t>chứa</a:t>
            </a:r>
            <a:r>
              <a:rPr lang="en-US" b="1" dirty="0"/>
              <a:t> </a:t>
            </a:r>
            <a:r>
              <a:rPr lang="en-US" b="1" dirty="0" err="1"/>
              <a:t>gợi</a:t>
            </a:r>
            <a:r>
              <a:rPr lang="en-US" b="1" dirty="0"/>
              <a:t> ý </a:t>
            </a:r>
            <a:r>
              <a:rPr lang="en-US" b="1" dirty="0" err="1"/>
              <a:t>để</a:t>
            </a:r>
            <a:r>
              <a:rPr lang="en-US" b="1" dirty="0"/>
              <a:t> </a:t>
            </a:r>
            <a:r>
              <a:rPr lang="en-US" b="1" dirty="0" err="1"/>
              <a:t>dẫn</a:t>
            </a:r>
            <a:r>
              <a:rPr lang="en-US" b="1" dirty="0"/>
              <a:t> </a:t>
            </a:r>
            <a:r>
              <a:rPr lang="en-US" b="1" dirty="0" err="1"/>
              <a:t>đến</a:t>
            </a:r>
            <a:r>
              <a:rPr lang="en-US" b="1" dirty="0"/>
              <a:t> </a:t>
            </a:r>
            <a:r>
              <a:rPr lang="en-US" b="1" dirty="0" err="1"/>
              <a:t>túi</a:t>
            </a:r>
            <a:r>
              <a:rPr lang="en-US" b="1" dirty="0"/>
              <a:t> </a:t>
            </a:r>
            <a:r>
              <a:rPr lang="en-US" b="1" dirty="0" err="1"/>
              <a:t>vàng</a:t>
            </a:r>
            <a:r>
              <a:rPr lang="en-US" b="1"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Số</a:t>
            </a:r>
            <a:r>
              <a:rPr lang="en-US" b="1" dirty="0"/>
              <a:t> 2 ở </a:t>
            </a:r>
            <a:r>
              <a:rPr lang="en-US" b="1" dirty="0" err="1"/>
              <a:t>đây</a:t>
            </a:r>
            <a:r>
              <a:rPr lang="en-US" b="1" dirty="0"/>
              <a:t>, </a:t>
            </a:r>
            <a:r>
              <a:rPr lang="en-US" b="1" dirty="0" err="1"/>
              <a:t>là</a:t>
            </a:r>
            <a:r>
              <a:rPr lang="en-US" b="1" dirty="0"/>
              <a:t> </a:t>
            </a:r>
            <a:r>
              <a:rPr lang="en-US" b="1" dirty="0" err="1"/>
              <a:t>cái</a:t>
            </a:r>
            <a:r>
              <a:rPr lang="en-US" b="1" dirty="0"/>
              <a:t> </a:t>
            </a:r>
            <a:r>
              <a:rPr lang="en-US" b="1" dirty="0" err="1"/>
              <a:t>túi</a:t>
            </a:r>
            <a:r>
              <a:rPr lang="en-US" b="1" dirty="0"/>
              <a:t> </a:t>
            </a:r>
            <a:r>
              <a:rPr lang="en-US" b="1" dirty="0" err="1"/>
              <a:t>đang</a:t>
            </a:r>
            <a:r>
              <a:rPr lang="en-US" b="1" dirty="0"/>
              <a:t> ở HÀNG SỐ 2 </a:t>
            </a:r>
            <a:r>
              <a:rPr lang="en-US" b="1" dirty="0" err="1"/>
              <a:t>kể</a:t>
            </a:r>
            <a:r>
              <a:rPr lang="en-US" b="1" dirty="0"/>
              <a:t> </a:t>
            </a:r>
            <a:r>
              <a:rPr lang="en-US" b="1" dirty="0" err="1"/>
              <a:t>từ</a:t>
            </a:r>
            <a:r>
              <a:rPr lang="en-US" b="1" dirty="0"/>
              <a:t> </a:t>
            </a:r>
            <a:r>
              <a:rPr lang="en-US" b="1" dirty="0" err="1"/>
              <a:t>cái</a:t>
            </a:r>
            <a:r>
              <a:rPr lang="en-US" b="1" dirty="0"/>
              <a:t> </a:t>
            </a:r>
            <a:r>
              <a:rPr lang="en-US" b="1" dirty="0" err="1"/>
              <a:t>hố</a:t>
            </a:r>
            <a:r>
              <a:rPr lang="en-US" b="1" dirty="0"/>
              <a:t> </a:t>
            </a:r>
            <a:r>
              <a:rPr lang="en-US" b="1" dirty="0" err="1"/>
              <a:t>này</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Đây</a:t>
            </a:r>
            <a:r>
              <a:rPr lang="en-US" b="1" dirty="0"/>
              <a:t> </a:t>
            </a:r>
            <a:r>
              <a:rPr lang="en-US" b="1" dirty="0" err="1"/>
              <a:t>là</a:t>
            </a:r>
            <a:r>
              <a:rPr lang="en-US" b="1" dirty="0"/>
              <a:t> </a:t>
            </a:r>
            <a:r>
              <a:rPr lang="en-US" b="1" dirty="0" err="1"/>
              <a:t>cách</a:t>
            </a:r>
            <a:r>
              <a:rPr lang="en-US" b="1" dirty="0"/>
              <a:t> </a:t>
            </a:r>
            <a:r>
              <a:rPr lang="en-US" b="1" dirty="0" err="1"/>
              <a:t>tính</a:t>
            </a:r>
            <a:r>
              <a:rPr lang="en-US" b="1" dirty="0"/>
              <a:t> </a:t>
            </a:r>
            <a:r>
              <a:rPr lang="en-US" b="1" dirty="0" err="1"/>
              <a:t>hàng</a:t>
            </a:r>
            <a:r>
              <a:rPr lang="en-US" b="1" dirty="0"/>
              <a:t>, 1,2,3</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05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Sau </a:t>
            </a:r>
            <a:r>
              <a:rPr lang="en-US" b="1" dirty="0" err="1"/>
              <a:t>khi</a:t>
            </a:r>
            <a:r>
              <a:rPr lang="en-US" b="1" dirty="0"/>
              <a:t> </a:t>
            </a:r>
            <a:r>
              <a:rPr lang="en-US" b="1" dirty="0" err="1"/>
              <a:t>đặt</a:t>
            </a:r>
            <a:r>
              <a:rPr lang="en-US" b="1" dirty="0"/>
              <a:t> </a:t>
            </a:r>
            <a:r>
              <a:rPr lang="en-US" b="1" dirty="0" err="1"/>
              <a:t>câu</a:t>
            </a:r>
            <a:r>
              <a:rPr lang="en-US" b="1" dirty="0"/>
              <a:t> </a:t>
            </a:r>
            <a:r>
              <a:rPr lang="en-US" b="1" dirty="0" err="1"/>
              <a:t>đúng</a:t>
            </a:r>
            <a:r>
              <a:rPr lang="en-US" b="1" dirty="0"/>
              <a:t> </a:t>
            </a:r>
            <a:r>
              <a:rPr lang="en-US" b="1" dirty="0" err="1"/>
              <a:t>thì</a:t>
            </a:r>
            <a:r>
              <a:rPr lang="en-US" b="1" dirty="0"/>
              <a:t> con </a:t>
            </a:r>
            <a:r>
              <a:rPr lang="en-US" b="1" dirty="0" err="1"/>
              <a:t>sẽ</a:t>
            </a:r>
            <a:r>
              <a:rPr lang="en-US" b="1" dirty="0"/>
              <a:t> </a:t>
            </a:r>
            <a:r>
              <a:rPr lang="en-US" b="1" dirty="0" err="1"/>
              <a:t>được</a:t>
            </a:r>
            <a:r>
              <a:rPr lang="en-US" b="1" dirty="0"/>
              <a:t> </a:t>
            </a:r>
            <a:r>
              <a:rPr lang="en-US" b="1" dirty="0" err="1"/>
              <a:t>đào</a:t>
            </a:r>
            <a:r>
              <a:rPr lang="en-US" b="1" dirty="0"/>
              <a:t> </a:t>
            </a:r>
            <a:r>
              <a:rPr lang="en-US" b="1" dirty="0" err="1"/>
              <a:t>cái</a:t>
            </a:r>
            <a:r>
              <a:rPr lang="en-US" b="1" dirty="0"/>
              <a:t> </a:t>
            </a:r>
            <a:r>
              <a:rPr lang="en-US" b="1" dirty="0" err="1"/>
              <a:t>hố</a:t>
            </a:r>
            <a:r>
              <a:rPr lang="en-US" b="1" dirty="0"/>
              <a:t> </a:t>
            </a:r>
            <a:r>
              <a:rPr lang="en-US" b="1" dirty="0" err="1"/>
              <a:t>lên</a:t>
            </a:r>
            <a:r>
              <a:rPr lang="en-US" b="1" dirty="0"/>
              <a:t>. </a:t>
            </a:r>
            <a:r>
              <a:rPr lang="en-US" b="1" dirty="0" err="1"/>
              <a:t>Ví</a:t>
            </a:r>
            <a:r>
              <a:rPr lang="en-US" b="1" dirty="0"/>
              <a:t> </a:t>
            </a:r>
            <a:r>
              <a:rPr lang="en-US" b="1" dirty="0" err="1"/>
              <a:t>dụ</a:t>
            </a:r>
            <a:r>
              <a:rPr lang="en-US" b="1" dirty="0"/>
              <a:t>, </a:t>
            </a:r>
            <a:r>
              <a:rPr lang="en-US" b="1" dirty="0" err="1"/>
              <a:t>chiếc</a:t>
            </a:r>
            <a:r>
              <a:rPr lang="en-US" b="1" dirty="0"/>
              <a:t> </a:t>
            </a:r>
            <a:r>
              <a:rPr lang="en-US" b="1" dirty="0" err="1"/>
              <a:t>hố</a:t>
            </a:r>
            <a:r>
              <a:rPr lang="en-US" b="1" dirty="0"/>
              <a:t> </a:t>
            </a:r>
            <a:r>
              <a:rPr lang="en-US" b="1" dirty="0" err="1"/>
              <a:t>này</a:t>
            </a:r>
            <a:r>
              <a:rPr lang="en-US" b="1" dirty="0"/>
              <a:t> </a:t>
            </a:r>
            <a:r>
              <a:rPr lang="en-US" b="1" dirty="0" err="1"/>
              <a:t>không</a:t>
            </a:r>
            <a:r>
              <a:rPr lang="en-US" b="1" dirty="0"/>
              <a:t> </a:t>
            </a:r>
            <a:r>
              <a:rPr lang="en-US" b="1" dirty="0" err="1"/>
              <a:t>chôn</a:t>
            </a:r>
            <a:r>
              <a:rPr lang="en-US" b="1" dirty="0"/>
              <a:t> </a:t>
            </a:r>
            <a:r>
              <a:rPr lang="en-US" b="1" dirty="0" err="1"/>
              <a:t>cái</a:t>
            </a:r>
            <a:r>
              <a:rPr lang="en-US" b="1" dirty="0"/>
              <a:t> </a:t>
            </a:r>
            <a:r>
              <a:rPr lang="en-US" b="1" dirty="0" err="1"/>
              <a:t>túi</a:t>
            </a:r>
            <a:r>
              <a:rPr lang="en-US" b="1" dirty="0"/>
              <a:t> </a:t>
            </a:r>
            <a:r>
              <a:rPr lang="en-US" b="1" dirty="0" err="1"/>
              <a:t>nào</a:t>
            </a:r>
            <a:r>
              <a:rPr lang="en-US" b="1" dirty="0"/>
              <a:t> </a:t>
            </a:r>
            <a:r>
              <a:rPr lang="en-US" b="1" dirty="0" err="1"/>
              <a:t>cả</a:t>
            </a:r>
            <a:r>
              <a:rPr lang="en-US" b="1" dirty="0"/>
              <a:t>, </a:t>
            </a:r>
            <a:r>
              <a:rPr lang="en-US" b="1" dirty="0" err="1"/>
              <a:t>nhưng</a:t>
            </a:r>
            <a:r>
              <a:rPr lang="en-US" b="1" dirty="0"/>
              <a:t> </a:t>
            </a:r>
            <a:r>
              <a:rPr lang="en-US" b="1" dirty="0" err="1"/>
              <a:t>nó</a:t>
            </a:r>
            <a:r>
              <a:rPr lang="en-US" b="1" dirty="0"/>
              <a:t> </a:t>
            </a:r>
            <a:r>
              <a:rPr lang="en-US" b="1" dirty="0" err="1"/>
              <a:t>lại</a:t>
            </a:r>
            <a:r>
              <a:rPr lang="en-US" b="1" dirty="0"/>
              <a:t> </a:t>
            </a:r>
            <a:r>
              <a:rPr lang="en-US" b="1" dirty="0" err="1"/>
              <a:t>có</a:t>
            </a:r>
            <a:r>
              <a:rPr lang="en-US" b="1" dirty="0"/>
              <a:t> </a:t>
            </a:r>
            <a:r>
              <a:rPr lang="en-US" b="1" dirty="0" err="1"/>
              <a:t>chứa</a:t>
            </a:r>
            <a:r>
              <a:rPr lang="en-US" b="1" dirty="0"/>
              <a:t> </a:t>
            </a:r>
            <a:r>
              <a:rPr lang="en-US" b="1" dirty="0" err="1"/>
              <a:t>gợi</a:t>
            </a:r>
            <a:r>
              <a:rPr lang="en-US" b="1" dirty="0"/>
              <a:t> ý </a:t>
            </a:r>
            <a:r>
              <a:rPr lang="en-US" b="1" dirty="0" err="1"/>
              <a:t>để</a:t>
            </a:r>
            <a:r>
              <a:rPr lang="en-US" b="1" dirty="0"/>
              <a:t> </a:t>
            </a:r>
            <a:r>
              <a:rPr lang="en-US" b="1" dirty="0" err="1"/>
              <a:t>dẫn</a:t>
            </a:r>
            <a:r>
              <a:rPr lang="en-US" b="1" dirty="0"/>
              <a:t> </a:t>
            </a:r>
            <a:r>
              <a:rPr lang="en-US" b="1" dirty="0" err="1"/>
              <a:t>đến</a:t>
            </a:r>
            <a:r>
              <a:rPr lang="en-US" b="1" dirty="0"/>
              <a:t> </a:t>
            </a:r>
            <a:r>
              <a:rPr lang="en-US" b="1" dirty="0" err="1"/>
              <a:t>túi</a:t>
            </a:r>
            <a:r>
              <a:rPr lang="en-US" b="1" dirty="0"/>
              <a:t> </a:t>
            </a:r>
            <a:r>
              <a:rPr lang="en-US" b="1" dirty="0" err="1"/>
              <a:t>vàng</a:t>
            </a:r>
            <a:r>
              <a:rPr lang="en-US" b="1"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Số</a:t>
            </a:r>
            <a:r>
              <a:rPr lang="en-US" b="1" dirty="0"/>
              <a:t> 2 ở </a:t>
            </a:r>
            <a:r>
              <a:rPr lang="en-US" b="1" dirty="0" err="1"/>
              <a:t>đây</a:t>
            </a:r>
            <a:r>
              <a:rPr lang="en-US" b="1" dirty="0"/>
              <a:t>, </a:t>
            </a:r>
            <a:r>
              <a:rPr lang="en-US" b="1" dirty="0" err="1"/>
              <a:t>là</a:t>
            </a:r>
            <a:r>
              <a:rPr lang="en-US" b="1" dirty="0"/>
              <a:t> </a:t>
            </a:r>
            <a:r>
              <a:rPr lang="en-US" b="1" dirty="0" err="1"/>
              <a:t>cái</a:t>
            </a:r>
            <a:r>
              <a:rPr lang="en-US" b="1" dirty="0"/>
              <a:t> </a:t>
            </a:r>
            <a:r>
              <a:rPr lang="en-US" b="1" dirty="0" err="1"/>
              <a:t>túi</a:t>
            </a:r>
            <a:r>
              <a:rPr lang="en-US" b="1" dirty="0"/>
              <a:t> </a:t>
            </a:r>
            <a:r>
              <a:rPr lang="en-US" b="1" dirty="0" err="1"/>
              <a:t>đang</a:t>
            </a:r>
            <a:r>
              <a:rPr lang="en-US" b="1" dirty="0"/>
              <a:t> ở HÀNG SỐ 2 </a:t>
            </a:r>
            <a:r>
              <a:rPr lang="en-US" b="1" dirty="0" err="1"/>
              <a:t>kể</a:t>
            </a:r>
            <a:r>
              <a:rPr lang="en-US" b="1" dirty="0"/>
              <a:t> </a:t>
            </a:r>
            <a:r>
              <a:rPr lang="en-US" b="1" dirty="0" err="1"/>
              <a:t>từ</a:t>
            </a:r>
            <a:r>
              <a:rPr lang="en-US" b="1" dirty="0"/>
              <a:t> </a:t>
            </a:r>
            <a:r>
              <a:rPr lang="en-US" b="1" dirty="0" err="1"/>
              <a:t>cái</a:t>
            </a:r>
            <a:r>
              <a:rPr lang="en-US" b="1" dirty="0"/>
              <a:t> </a:t>
            </a:r>
            <a:r>
              <a:rPr lang="en-US" b="1" dirty="0" err="1"/>
              <a:t>hố</a:t>
            </a:r>
            <a:r>
              <a:rPr lang="en-US" b="1" dirty="0"/>
              <a:t> </a:t>
            </a:r>
            <a:r>
              <a:rPr lang="en-US" b="1" dirty="0" err="1"/>
              <a:t>này</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Vây</a:t>
            </a:r>
            <a:r>
              <a:rPr lang="en-US" b="1" dirty="0"/>
              <a:t> </a:t>
            </a:r>
            <a:r>
              <a:rPr lang="en-US" b="1" dirty="0" err="1"/>
              <a:t>là</a:t>
            </a:r>
            <a:r>
              <a:rPr lang="en-US" b="1" dirty="0"/>
              <a:t> </a:t>
            </a:r>
            <a:r>
              <a:rPr lang="en-US" b="1" dirty="0" err="1"/>
              <a:t>túi</a:t>
            </a:r>
            <a:r>
              <a:rPr lang="en-US" b="1" dirty="0"/>
              <a:t> </a:t>
            </a:r>
            <a:r>
              <a:rPr lang="en-US" b="1" dirty="0" err="1"/>
              <a:t>vàng</a:t>
            </a:r>
            <a:r>
              <a:rPr lang="en-US" b="1" dirty="0"/>
              <a:t> </a:t>
            </a:r>
            <a:r>
              <a:rPr lang="en-US" b="1" dirty="0" err="1"/>
              <a:t>đang</a:t>
            </a:r>
            <a:r>
              <a:rPr lang="en-US" b="1" dirty="0"/>
              <a:t> ở </a:t>
            </a:r>
            <a:r>
              <a:rPr lang="en-US" b="1" dirty="0" err="1"/>
              <a:t>các</a:t>
            </a:r>
            <a:r>
              <a:rPr lang="en-US" b="1" dirty="0"/>
              <a:t> </a:t>
            </a:r>
            <a:r>
              <a:rPr lang="en-US" b="1" dirty="0" err="1"/>
              <a:t>hố</a:t>
            </a:r>
            <a:r>
              <a:rPr lang="en-US" b="1" dirty="0"/>
              <a:t> </a:t>
            </a:r>
            <a:r>
              <a:rPr lang="en-US" b="1" dirty="0" err="1"/>
              <a:t>được</a:t>
            </a:r>
            <a:r>
              <a:rPr lang="en-US" b="1" dirty="0"/>
              <a:t> </a:t>
            </a:r>
            <a:r>
              <a:rPr lang="en-US" b="1" dirty="0" err="1"/>
              <a:t>đánh</a:t>
            </a:r>
            <a:r>
              <a:rPr lang="en-US" b="1" dirty="0"/>
              <a:t> </a:t>
            </a:r>
            <a:r>
              <a:rPr lang="en-US" b="1" dirty="0" err="1"/>
              <a:t>số</a:t>
            </a:r>
            <a:r>
              <a:rPr lang="en-US" b="1" dirty="0"/>
              <a:t> 2 </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674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Sau </a:t>
            </a:r>
            <a:r>
              <a:rPr lang="en-US" b="1" dirty="0" err="1"/>
              <a:t>khi</a:t>
            </a:r>
            <a:r>
              <a:rPr lang="en-US" b="1" dirty="0"/>
              <a:t> </a:t>
            </a:r>
            <a:r>
              <a:rPr lang="en-US" b="1" dirty="0" err="1"/>
              <a:t>xác</a:t>
            </a:r>
            <a:r>
              <a:rPr lang="en-US" b="1" dirty="0"/>
              <a:t> </a:t>
            </a:r>
            <a:r>
              <a:rPr lang="en-US" b="1" dirty="0" err="1"/>
              <a:t>định</a:t>
            </a:r>
            <a:r>
              <a:rPr lang="en-US" b="1" dirty="0"/>
              <a:t> </a:t>
            </a:r>
            <a:r>
              <a:rPr lang="en-US" b="1" dirty="0" err="1"/>
              <a:t>được</a:t>
            </a:r>
            <a:r>
              <a:rPr lang="en-US" b="1" dirty="0"/>
              <a:t> </a:t>
            </a:r>
            <a:r>
              <a:rPr lang="en-US" b="1" dirty="0" err="1"/>
              <a:t>hàng</a:t>
            </a:r>
            <a:r>
              <a:rPr lang="en-US" b="1" dirty="0"/>
              <a:t>, HS </a:t>
            </a:r>
            <a:r>
              <a:rPr lang="en-US" b="1" dirty="0" err="1"/>
              <a:t>được</a:t>
            </a:r>
            <a:r>
              <a:rPr lang="en-US" b="1" dirty="0"/>
              <a:t> </a:t>
            </a:r>
            <a:r>
              <a:rPr lang="en-US" b="1" dirty="0" err="1"/>
              <a:t>lựa</a:t>
            </a:r>
            <a:r>
              <a:rPr lang="en-US" b="1" dirty="0"/>
              <a:t> </a:t>
            </a:r>
            <a:r>
              <a:rPr lang="en-US" b="1" dirty="0" err="1"/>
              <a:t>chọn</a:t>
            </a:r>
            <a:r>
              <a:rPr lang="en-US" b="1" dirty="0"/>
              <a:t> </a:t>
            </a:r>
            <a:r>
              <a:rPr lang="en-US" b="1" dirty="0" err="1"/>
              <a:t>tiếp</a:t>
            </a:r>
            <a:r>
              <a:rPr lang="en-US" b="1" dirty="0"/>
              <a:t> </a:t>
            </a:r>
            <a:r>
              <a:rPr lang="en-US" b="1" dirty="0" err="1"/>
              <a:t>để</a:t>
            </a:r>
            <a:r>
              <a:rPr lang="en-US" b="1" dirty="0"/>
              <a:t> </a:t>
            </a:r>
            <a:r>
              <a:rPr lang="en-US" b="1" dirty="0" err="1"/>
              <a:t>tìm</a:t>
            </a:r>
            <a:r>
              <a:rPr lang="en-US" b="1" dirty="0"/>
              <a:t> </a:t>
            </a:r>
            <a:r>
              <a:rPr lang="en-US" b="1" dirty="0" err="1"/>
              <a:t>ra</a:t>
            </a:r>
            <a:r>
              <a:rPr lang="en-US" b="1" dirty="0"/>
              <a:t> </a:t>
            </a:r>
            <a:r>
              <a:rPr lang="en-US" b="1" dirty="0" err="1"/>
              <a:t>hố</a:t>
            </a:r>
            <a:r>
              <a:rPr lang="en-US" b="1" dirty="0"/>
              <a:t> </a:t>
            </a:r>
            <a:r>
              <a:rPr lang="en-US" b="1" dirty="0" err="1"/>
              <a:t>chứa</a:t>
            </a:r>
            <a:r>
              <a:rPr lang="en-US" b="1" dirty="0"/>
              <a:t> </a:t>
            </a:r>
            <a:r>
              <a:rPr lang="en-US" b="1" dirty="0" err="1"/>
              <a:t>vàng</a:t>
            </a:r>
            <a:endParaRPr lang="en-US" b="1" dirty="0"/>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265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indent="-171450">
              <a:buFont typeface="Arial" panose="020B0604020202020204" pitchFamily="34" charset="0"/>
              <a:buChar char="•"/>
            </a:pPr>
            <a:r>
              <a:rPr lang="en-US" baseline="0" dirty="0"/>
              <a:t>Have students try to come up with the sentence without the prompts before you dig.</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976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44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20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881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171450" indent="-171450">
              <a:buFont typeface="Arial" panose="020B0604020202020204" pitchFamily="34" charset="0"/>
              <a:buChar char="•"/>
            </a:pPr>
            <a:r>
              <a:rPr lang="en-US" baseline="0" dirty="0"/>
              <a:t>Have students try to come up with the sentence without the prompts before you dig.</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327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503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248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171450" indent="-171450">
              <a:buFont typeface="Arial" panose="020B0604020202020204" pitchFamily="34" charset="0"/>
              <a:buChar char="•"/>
            </a:pPr>
            <a:r>
              <a:rPr lang="en-US" baseline="0" dirty="0"/>
              <a:t>Before you reveal the yellow box, see if students can come up with the answer on their own and then have them make a sentence.</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68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171450" indent="-171450">
              <a:buFont typeface="Arial" panose="020B0604020202020204" pitchFamily="34" charset="0"/>
              <a:buChar char="•"/>
            </a:pPr>
            <a:r>
              <a:rPr lang="en-US" baseline="0" dirty="0"/>
              <a:t>Note, the current text and images on the signs are </a:t>
            </a:r>
            <a:r>
              <a:rPr lang="en-US" u="sng" baseline="0" dirty="0"/>
              <a:t>j</a:t>
            </a:r>
            <a:r>
              <a:rPr lang="en-US" u="sng" dirty="0"/>
              <a:t>ust an example</a:t>
            </a:r>
            <a:r>
              <a:rPr lang="en-US" dirty="0"/>
              <a:t>. Replace them with the target</a:t>
            </a:r>
            <a:r>
              <a:rPr lang="en-US" baseline="0" dirty="0"/>
              <a:t> language or vocabulary you will use in the game.</a:t>
            </a:r>
            <a:r>
              <a:rPr lang="en-US" dirty="0"/>
              <a:t>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263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501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171450" indent="-171450">
              <a:buFont typeface="Arial" panose="020B0604020202020204" pitchFamily="34" charset="0"/>
              <a:buChar char="•"/>
            </a:pPr>
            <a:r>
              <a:rPr lang="en-US" baseline="0" dirty="0"/>
              <a:t>These are in addition to the regular 1, 2, and 3+ signs.</a:t>
            </a:r>
            <a:endParaRPr 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534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505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Example: He has listened to this piece of music. She has read an article about Cu Lan Village. We also use the present perfect to express our experiences. Example: I have tried skydiving. Have you ever taken an eco-tour? - No, I haven't. </a:t>
            </a:r>
          </a:p>
        </p:txBody>
      </p:sp>
    </p:spTree>
    <p:extLst>
      <p:ext uri="{BB962C8B-B14F-4D97-AF65-F5344CB8AC3E}">
        <p14:creationId xmlns:p14="http://schemas.microsoft.com/office/powerpoint/2010/main" val="4073121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r>
              <a:rPr lang="en-US" b="1" dirty="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Replace the default text with the target</a:t>
            </a:r>
            <a:r>
              <a:rPr lang="en-US" baseline="0" dirty="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a:t>
            </a:r>
            <a:r>
              <a:rPr lang="en-US" baseline="0" dirty="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a:t>
            </a:r>
            <a:r>
              <a:rPr lang="en-US" baseline="0" dirty="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356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r>
              <a:rPr lang="en-US" b="1" dirty="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Replace the default text with the target</a:t>
            </a:r>
            <a:r>
              <a:rPr lang="en-US" baseline="0" dirty="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a:t>
            </a:r>
            <a:r>
              <a:rPr lang="en-US" baseline="0" dirty="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a:t>
            </a:r>
            <a:r>
              <a:rPr lang="en-US" baseline="0" dirty="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204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r>
              <a:rPr lang="en-US" b="1" dirty="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Replace the default text with the target</a:t>
            </a:r>
            <a:r>
              <a:rPr lang="en-US" baseline="0" dirty="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a:t>
            </a:r>
            <a:r>
              <a:rPr lang="en-US" baseline="0" dirty="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a:t>
            </a:r>
            <a:r>
              <a:rPr lang="en-US" baseline="0" dirty="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607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280fb462dc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280fb462dc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3971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https://www.teachingenglish.org.uk/teaching-resources/teaching-secondary/activities/intermediate-b1/have-you-ever</a:t>
            </a:r>
          </a:p>
        </p:txBody>
      </p:sp>
    </p:spTree>
    <p:extLst>
      <p:ext uri="{BB962C8B-B14F-4D97-AF65-F5344CB8AC3E}">
        <p14:creationId xmlns:p14="http://schemas.microsoft.com/office/powerpoint/2010/main" val="2198653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Arial" panose="020B0604020202020204" pitchFamily="34" charset="0"/>
                <a:ea typeface="+mn-ea"/>
                <a:cs typeface="Arial" panose="020B0604020202020204" pitchFamily="34" charset="0"/>
              </a:rPr>
              <a:t>This template is for educational, non-commercial purposes </a:t>
            </a:r>
            <a:r>
              <a:rPr lang="en-US" sz="1200" i="1" u="sng" kern="1200" dirty="0">
                <a:solidFill>
                  <a:schemeClr val="tx1"/>
                </a:solidFill>
                <a:effectLst/>
                <a:latin typeface="Arial" panose="020B0604020202020204" pitchFamily="34" charset="0"/>
                <a:ea typeface="+mn-ea"/>
                <a:cs typeface="Arial" panose="020B0604020202020204" pitchFamily="34" charset="0"/>
              </a:rPr>
              <a:t>only</a:t>
            </a:r>
            <a:r>
              <a:rPr lang="en-US" sz="1200" i="1" kern="1200" dirty="0">
                <a:solidFill>
                  <a:schemeClr val="tx1"/>
                </a:solidFill>
                <a:effectLst/>
                <a:latin typeface="Arial" panose="020B0604020202020204" pitchFamily="34" charset="0"/>
                <a:ea typeface="+mn-ea"/>
                <a:cs typeface="Arial" panose="020B0604020202020204" pitchFamily="34" charset="0"/>
              </a:rPr>
              <a:t>. For more free game templates like this one, visit </a:t>
            </a:r>
            <a:r>
              <a:rPr lang="en-US" sz="1200" b="1" i="1" kern="1200" dirty="0">
                <a:solidFill>
                  <a:schemeClr val="tx1"/>
                </a:solidFill>
                <a:effectLst/>
                <a:latin typeface="Arial" panose="020B0604020202020204" pitchFamily="34" charset="0"/>
                <a:ea typeface="+mn-ea"/>
                <a:cs typeface="Arial" panose="020B0604020202020204" pitchFamily="34" charset="0"/>
              </a:rPr>
              <a:t>https://www.taysteachingtoolkit.com</a:t>
            </a:r>
          </a:p>
          <a:p>
            <a:r>
              <a:rPr lang="en-US" sz="1200" b="1" i="1"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Game adapted </a:t>
            </a:r>
            <a:r>
              <a:rPr lang="en-US" sz="1200" b="0" i="1" kern="1200">
                <a:solidFill>
                  <a:schemeClr val="tx1"/>
                </a:solidFill>
                <a:effectLst/>
                <a:latin typeface="+mn-lt"/>
                <a:ea typeface="+mn-ea"/>
                <a:cs typeface="+mn-cs"/>
              </a:rPr>
              <a:t>from ”Rabbit Hole” </a:t>
            </a:r>
            <a:r>
              <a:rPr lang="en-US" sz="1200" b="0" i="1" kern="1200" dirty="0">
                <a:solidFill>
                  <a:schemeClr val="tx1"/>
                </a:solidFill>
                <a:effectLst/>
                <a:latin typeface="+mn-lt"/>
                <a:ea typeface="+mn-ea"/>
                <a:cs typeface="+mn-cs"/>
              </a:rPr>
              <a:t>by Adam Zero </a:t>
            </a:r>
            <a:r>
              <a:rPr lang="en-US" sz="1200" b="1" i="1" kern="1200" dirty="0">
                <a:solidFill>
                  <a:schemeClr val="tx1"/>
                </a:solidFill>
                <a:effectLst/>
                <a:latin typeface="+mn-lt"/>
                <a:ea typeface="+mn-ea"/>
                <a:cs typeface="+mn-cs"/>
              </a:rPr>
              <a:t>https://adamzero.wixsite.com/main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290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dirty="0"/>
              <a:t>Before the game starts, split your class</a:t>
            </a:r>
            <a:r>
              <a:rPr lang="en-US" baseline="0" dirty="0"/>
              <a:t> into teams. The amount of students that are on each team is up to you. Students can also play in pairs or individually depending on how many students you have.</a:t>
            </a:r>
            <a:endParaRPr 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10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378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DE71-02C0-4289-8193-00DC7FA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08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12"/>
            <a:ext cx="9155454" cy="5143493"/>
            <a:chOff x="0" y="12"/>
            <a:chExt cx="9155454" cy="5143493"/>
          </a:xfrm>
        </p:grpSpPr>
        <p:sp>
          <p:nvSpPr>
            <p:cNvPr id="10" name="Google Shape;10;p2"/>
            <p:cNvSpPr/>
            <p:nvPr/>
          </p:nvSpPr>
          <p:spPr>
            <a:xfrm rot="-5400000">
              <a:off x="8067632" y="4055668"/>
              <a:ext cx="1749471" cy="426172"/>
            </a:xfrm>
            <a:custGeom>
              <a:avLst/>
              <a:gdLst/>
              <a:ahLst/>
              <a:cxnLst/>
              <a:rect l="l" t="t" r="r" b="b"/>
              <a:pathLst>
                <a:path w="16908" h="4119" extrusionOk="0">
                  <a:moveTo>
                    <a:pt x="7783" y="1"/>
                  </a:moveTo>
                  <a:cubicBezTo>
                    <a:pt x="7206" y="1"/>
                    <a:pt x="6628" y="45"/>
                    <a:pt x="6057" y="137"/>
                  </a:cubicBezTo>
                  <a:cubicBezTo>
                    <a:pt x="5581" y="214"/>
                    <a:pt x="5110" y="321"/>
                    <a:pt x="4654" y="482"/>
                  </a:cubicBezTo>
                  <a:cubicBezTo>
                    <a:pt x="4232" y="634"/>
                    <a:pt x="3819" y="818"/>
                    <a:pt x="3423" y="1028"/>
                  </a:cubicBezTo>
                  <a:cubicBezTo>
                    <a:pt x="2629" y="1451"/>
                    <a:pt x="1892" y="1986"/>
                    <a:pt x="1247" y="2613"/>
                  </a:cubicBezTo>
                  <a:cubicBezTo>
                    <a:pt x="778" y="3067"/>
                    <a:pt x="360" y="3572"/>
                    <a:pt x="1" y="4119"/>
                  </a:cubicBezTo>
                  <a:lnTo>
                    <a:pt x="16908" y="4119"/>
                  </a:lnTo>
                  <a:cubicBezTo>
                    <a:pt x="16225" y="3409"/>
                    <a:pt x="15474" y="2767"/>
                    <a:pt x="14657" y="2221"/>
                  </a:cubicBezTo>
                  <a:cubicBezTo>
                    <a:pt x="14236" y="1940"/>
                    <a:pt x="13820" y="1664"/>
                    <a:pt x="13376" y="1425"/>
                  </a:cubicBezTo>
                  <a:cubicBezTo>
                    <a:pt x="12926" y="1181"/>
                    <a:pt x="12462" y="967"/>
                    <a:pt x="11988" y="787"/>
                  </a:cubicBezTo>
                  <a:cubicBezTo>
                    <a:pt x="10650" y="276"/>
                    <a:pt x="9216" y="1"/>
                    <a:pt x="7783" y="1"/>
                  </a:cubicBezTo>
                  <a:close/>
                </a:path>
              </a:pathLst>
            </a:custGeom>
            <a:solidFill>
              <a:srgbClr val="FFA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4667700"/>
              <a:ext cx="3396178" cy="475806"/>
            </a:xfrm>
            <a:custGeom>
              <a:avLst/>
              <a:gdLst/>
              <a:ahLst/>
              <a:cxnLst/>
              <a:rect l="l" t="t" r="r" b="b"/>
              <a:pathLst>
                <a:path w="32698" h="4581" extrusionOk="0">
                  <a:moveTo>
                    <a:pt x="24379" y="0"/>
                  </a:moveTo>
                  <a:cubicBezTo>
                    <a:pt x="24239" y="0"/>
                    <a:pt x="24099" y="3"/>
                    <a:pt x="23959" y="9"/>
                  </a:cubicBezTo>
                  <a:cubicBezTo>
                    <a:pt x="23618" y="24"/>
                    <a:pt x="23272" y="51"/>
                    <a:pt x="22938" y="108"/>
                  </a:cubicBezTo>
                  <a:cubicBezTo>
                    <a:pt x="22581" y="170"/>
                    <a:pt x="22230" y="282"/>
                    <a:pt x="21886" y="385"/>
                  </a:cubicBezTo>
                  <a:cubicBezTo>
                    <a:pt x="20464" y="816"/>
                    <a:pt x="19097" y="1414"/>
                    <a:pt x="17661" y="1806"/>
                  </a:cubicBezTo>
                  <a:cubicBezTo>
                    <a:pt x="16681" y="2071"/>
                    <a:pt x="15676" y="2210"/>
                    <a:pt x="14666" y="2210"/>
                  </a:cubicBezTo>
                  <a:cubicBezTo>
                    <a:pt x="14199" y="2210"/>
                    <a:pt x="13732" y="2180"/>
                    <a:pt x="13265" y="2120"/>
                  </a:cubicBezTo>
                  <a:cubicBezTo>
                    <a:pt x="11774" y="1926"/>
                    <a:pt x="10330" y="1499"/>
                    <a:pt x="8848" y="1253"/>
                  </a:cubicBezTo>
                  <a:cubicBezTo>
                    <a:pt x="8223" y="1150"/>
                    <a:pt x="7596" y="1090"/>
                    <a:pt x="6972" y="1090"/>
                  </a:cubicBezTo>
                  <a:cubicBezTo>
                    <a:pt x="6219" y="1090"/>
                    <a:pt x="5469" y="1178"/>
                    <a:pt x="4727" y="1385"/>
                  </a:cubicBezTo>
                  <a:cubicBezTo>
                    <a:pt x="2856" y="1909"/>
                    <a:pt x="1195" y="3058"/>
                    <a:pt x="1" y="4581"/>
                  </a:cubicBezTo>
                  <a:lnTo>
                    <a:pt x="32697" y="4581"/>
                  </a:lnTo>
                  <a:cubicBezTo>
                    <a:pt x="32685" y="4560"/>
                    <a:pt x="32674" y="4539"/>
                    <a:pt x="32660" y="4519"/>
                  </a:cubicBezTo>
                  <a:cubicBezTo>
                    <a:pt x="31954" y="3355"/>
                    <a:pt x="30983" y="2406"/>
                    <a:pt x="29854" y="1651"/>
                  </a:cubicBezTo>
                  <a:cubicBezTo>
                    <a:pt x="28697" y="876"/>
                    <a:pt x="27371" y="362"/>
                    <a:pt x="25995" y="133"/>
                  </a:cubicBezTo>
                  <a:cubicBezTo>
                    <a:pt x="25461" y="45"/>
                    <a:pt x="24920" y="0"/>
                    <a:pt x="24379" y="0"/>
                  </a:cubicBezTo>
                  <a:close/>
                </a:path>
              </a:pathLst>
            </a:custGeom>
            <a:solidFill>
              <a:srgbClr val="FF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9" y="12"/>
              <a:ext cx="2415755" cy="727771"/>
            </a:xfrm>
            <a:custGeom>
              <a:avLst/>
              <a:gdLst/>
              <a:ahLst/>
              <a:cxnLst/>
              <a:rect l="l" t="t" r="r" b="b"/>
              <a:pathLst>
                <a:path w="31490" h="9487" extrusionOk="0">
                  <a:moveTo>
                    <a:pt x="0" y="0"/>
                  </a:moveTo>
                  <a:cubicBezTo>
                    <a:pt x="1221" y="2086"/>
                    <a:pt x="3142" y="3695"/>
                    <a:pt x="5463" y="4417"/>
                  </a:cubicBezTo>
                  <a:cubicBezTo>
                    <a:pt x="6513" y="4744"/>
                    <a:pt x="7589" y="4889"/>
                    <a:pt x="8666" y="4889"/>
                  </a:cubicBezTo>
                  <a:cubicBezTo>
                    <a:pt x="10540" y="4889"/>
                    <a:pt x="12419" y="4452"/>
                    <a:pt x="14178" y="3786"/>
                  </a:cubicBezTo>
                  <a:cubicBezTo>
                    <a:pt x="14878" y="3519"/>
                    <a:pt x="15560" y="3218"/>
                    <a:pt x="16231" y="2888"/>
                  </a:cubicBezTo>
                  <a:cubicBezTo>
                    <a:pt x="16885" y="2566"/>
                    <a:pt x="17543" y="2228"/>
                    <a:pt x="18219" y="1950"/>
                  </a:cubicBezTo>
                  <a:cubicBezTo>
                    <a:pt x="18654" y="1770"/>
                    <a:pt x="19110" y="1648"/>
                    <a:pt x="19574" y="1648"/>
                  </a:cubicBezTo>
                  <a:cubicBezTo>
                    <a:pt x="19761" y="1648"/>
                    <a:pt x="19950" y="1668"/>
                    <a:pt x="20140" y="1712"/>
                  </a:cubicBezTo>
                  <a:cubicBezTo>
                    <a:pt x="20753" y="1857"/>
                    <a:pt x="21303" y="2210"/>
                    <a:pt x="21778" y="2616"/>
                  </a:cubicBezTo>
                  <a:cubicBezTo>
                    <a:pt x="22265" y="3031"/>
                    <a:pt x="22718" y="3519"/>
                    <a:pt x="23081" y="4045"/>
                  </a:cubicBezTo>
                  <a:cubicBezTo>
                    <a:pt x="23494" y="4644"/>
                    <a:pt x="23824" y="5300"/>
                    <a:pt x="24183" y="5931"/>
                  </a:cubicBezTo>
                  <a:cubicBezTo>
                    <a:pt x="24540" y="6566"/>
                    <a:pt x="24924" y="7197"/>
                    <a:pt x="25410" y="7744"/>
                  </a:cubicBezTo>
                  <a:cubicBezTo>
                    <a:pt x="25858" y="8243"/>
                    <a:pt x="26413" y="8639"/>
                    <a:pt x="27019" y="8920"/>
                  </a:cubicBezTo>
                  <a:cubicBezTo>
                    <a:pt x="27638" y="9209"/>
                    <a:pt x="28313" y="9378"/>
                    <a:pt x="28992" y="9450"/>
                  </a:cubicBezTo>
                  <a:cubicBezTo>
                    <a:pt x="29194" y="9472"/>
                    <a:pt x="29396" y="9486"/>
                    <a:pt x="29598" y="9486"/>
                  </a:cubicBezTo>
                  <a:cubicBezTo>
                    <a:pt x="29736" y="9486"/>
                    <a:pt x="29874" y="9480"/>
                    <a:pt x="30013" y="9465"/>
                  </a:cubicBezTo>
                  <a:cubicBezTo>
                    <a:pt x="30341" y="9425"/>
                    <a:pt x="30665" y="9361"/>
                    <a:pt x="30984" y="9271"/>
                  </a:cubicBezTo>
                  <a:cubicBezTo>
                    <a:pt x="31158" y="9221"/>
                    <a:pt x="31325" y="9165"/>
                    <a:pt x="31490" y="9099"/>
                  </a:cubicBezTo>
                  <a:lnTo>
                    <a:pt x="31490" y="0"/>
                  </a:lnTo>
                  <a:close/>
                </a:path>
              </a:pathLst>
            </a:custGeom>
            <a:solidFill>
              <a:srgbClr val="26C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713225" y="1220775"/>
            <a:ext cx="5226900" cy="19803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713225" y="3317800"/>
            <a:ext cx="45288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5" name="Google Shape;15;p2"/>
          <p:cNvSpPr txBox="1">
            <a:spLocks noGrp="1"/>
          </p:cNvSpPr>
          <p:nvPr>
            <p:ph type="subTitle" idx="2"/>
          </p:nvPr>
        </p:nvSpPr>
        <p:spPr>
          <a:xfrm>
            <a:off x="6917050" y="518158"/>
            <a:ext cx="1513500" cy="43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800" b="1">
                <a:solidFill>
                  <a:schemeClr val="dk1"/>
                </a:solidFill>
                <a:latin typeface="Yusei Magic"/>
                <a:ea typeface="Yusei Magic"/>
                <a:cs typeface="Yusei Magic"/>
                <a:sym typeface="Yusei Magic"/>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60"/>
        <p:cNvGrpSpPr/>
        <p:nvPr/>
      </p:nvGrpSpPr>
      <p:grpSpPr>
        <a:xfrm>
          <a:off x="0" y="0"/>
          <a:ext cx="0" cy="0"/>
          <a:chOff x="0" y="0"/>
          <a:chExt cx="0" cy="0"/>
        </a:xfrm>
      </p:grpSpPr>
      <p:grpSp>
        <p:nvGrpSpPr>
          <p:cNvPr id="261" name="Google Shape;261;p34"/>
          <p:cNvGrpSpPr/>
          <p:nvPr/>
        </p:nvGrpSpPr>
        <p:grpSpPr>
          <a:xfrm>
            <a:off x="-8233" y="0"/>
            <a:ext cx="9152233" cy="5143498"/>
            <a:chOff x="-8233" y="0"/>
            <a:chExt cx="9152233" cy="5143498"/>
          </a:xfrm>
        </p:grpSpPr>
        <p:sp>
          <p:nvSpPr>
            <p:cNvPr id="262" name="Google Shape;262;p34"/>
            <p:cNvSpPr/>
            <p:nvPr/>
          </p:nvSpPr>
          <p:spPr>
            <a:xfrm rot="5400000" flipH="1">
              <a:off x="-537098" y="4180225"/>
              <a:ext cx="1500374" cy="426172"/>
            </a:xfrm>
            <a:custGeom>
              <a:avLst/>
              <a:gdLst/>
              <a:ahLst/>
              <a:cxnLst/>
              <a:rect l="l" t="t" r="r" b="b"/>
              <a:pathLst>
                <a:path w="16908" h="4119" extrusionOk="0">
                  <a:moveTo>
                    <a:pt x="7783" y="1"/>
                  </a:moveTo>
                  <a:cubicBezTo>
                    <a:pt x="7206" y="1"/>
                    <a:pt x="6628" y="45"/>
                    <a:pt x="6057" y="137"/>
                  </a:cubicBezTo>
                  <a:cubicBezTo>
                    <a:pt x="5581" y="214"/>
                    <a:pt x="5110" y="321"/>
                    <a:pt x="4654" y="482"/>
                  </a:cubicBezTo>
                  <a:cubicBezTo>
                    <a:pt x="4232" y="634"/>
                    <a:pt x="3819" y="818"/>
                    <a:pt x="3423" y="1028"/>
                  </a:cubicBezTo>
                  <a:cubicBezTo>
                    <a:pt x="2629" y="1451"/>
                    <a:pt x="1892" y="1986"/>
                    <a:pt x="1247" y="2613"/>
                  </a:cubicBezTo>
                  <a:cubicBezTo>
                    <a:pt x="778" y="3067"/>
                    <a:pt x="360" y="3572"/>
                    <a:pt x="1" y="4119"/>
                  </a:cubicBezTo>
                  <a:lnTo>
                    <a:pt x="16908" y="4119"/>
                  </a:lnTo>
                  <a:cubicBezTo>
                    <a:pt x="16225" y="3409"/>
                    <a:pt x="15474" y="2767"/>
                    <a:pt x="14657" y="2221"/>
                  </a:cubicBezTo>
                  <a:cubicBezTo>
                    <a:pt x="14236" y="1940"/>
                    <a:pt x="13820" y="1664"/>
                    <a:pt x="13376" y="1425"/>
                  </a:cubicBezTo>
                  <a:cubicBezTo>
                    <a:pt x="12926" y="1181"/>
                    <a:pt x="12462" y="967"/>
                    <a:pt x="11988" y="787"/>
                  </a:cubicBezTo>
                  <a:cubicBezTo>
                    <a:pt x="10650" y="276"/>
                    <a:pt x="9216" y="1"/>
                    <a:pt x="7783" y="1"/>
                  </a:cubicBezTo>
                  <a:close/>
                </a:path>
              </a:pathLst>
            </a:custGeom>
            <a:solidFill>
              <a:srgbClr val="FFA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4"/>
            <p:cNvSpPr/>
            <p:nvPr/>
          </p:nvSpPr>
          <p:spPr>
            <a:xfrm flipH="1">
              <a:off x="6393438" y="0"/>
              <a:ext cx="2750562" cy="2415953"/>
            </a:xfrm>
            <a:custGeom>
              <a:avLst/>
              <a:gdLst/>
              <a:ahLst/>
              <a:cxnLst/>
              <a:rect l="l" t="t" r="r" b="b"/>
              <a:pathLst>
                <a:path w="36169" h="31769" extrusionOk="0">
                  <a:moveTo>
                    <a:pt x="1" y="1"/>
                  </a:moveTo>
                  <a:lnTo>
                    <a:pt x="1" y="31769"/>
                  </a:lnTo>
                  <a:cubicBezTo>
                    <a:pt x="1205" y="30768"/>
                    <a:pt x="2183" y="29489"/>
                    <a:pt x="2843" y="28062"/>
                  </a:cubicBezTo>
                  <a:cubicBezTo>
                    <a:pt x="3260" y="27158"/>
                    <a:pt x="3547" y="26195"/>
                    <a:pt x="3683" y="25209"/>
                  </a:cubicBezTo>
                  <a:cubicBezTo>
                    <a:pt x="3854" y="23992"/>
                    <a:pt x="3813" y="22773"/>
                    <a:pt x="3726" y="21551"/>
                  </a:cubicBezTo>
                  <a:cubicBezTo>
                    <a:pt x="3580" y="19408"/>
                    <a:pt x="3343" y="17203"/>
                    <a:pt x="4258" y="15183"/>
                  </a:cubicBezTo>
                  <a:cubicBezTo>
                    <a:pt x="4644" y="14332"/>
                    <a:pt x="5228" y="13572"/>
                    <a:pt x="5989" y="13018"/>
                  </a:cubicBezTo>
                  <a:cubicBezTo>
                    <a:pt x="6356" y="12747"/>
                    <a:pt x="6808" y="12578"/>
                    <a:pt x="7233" y="12413"/>
                  </a:cubicBezTo>
                  <a:cubicBezTo>
                    <a:pt x="7664" y="12244"/>
                    <a:pt x="8104" y="12097"/>
                    <a:pt x="8529" y="11920"/>
                  </a:cubicBezTo>
                  <a:cubicBezTo>
                    <a:pt x="9418" y="11551"/>
                    <a:pt x="10228" y="11010"/>
                    <a:pt x="10645" y="10109"/>
                  </a:cubicBezTo>
                  <a:cubicBezTo>
                    <a:pt x="11078" y="9179"/>
                    <a:pt x="11016" y="8106"/>
                    <a:pt x="11188" y="7114"/>
                  </a:cubicBezTo>
                  <a:cubicBezTo>
                    <a:pt x="11346" y="6187"/>
                    <a:pt x="11777" y="5302"/>
                    <a:pt x="12436" y="4628"/>
                  </a:cubicBezTo>
                  <a:cubicBezTo>
                    <a:pt x="13143" y="3900"/>
                    <a:pt x="14121" y="3493"/>
                    <a:pt x="15119" y="3370"/>
                  </a:cubicBezTo>
                  <a:cubicBezTo>
                    <a:pt x="15363" y="3339"/>
                    <a:pt x="15606" y="3326"/>
                    <a:pt x="15850" y="3326"/>
                  </a:cubicBezTo>
                  <a:cubicBezTo>
                    <a:pt x="16785" y="3326"/>
                    <a:pt x="17720" y="3524"/>
                    <a:pt x="18628" y="3731"/>
                  </a:cubicBezTo>
                  <a:cubicBezTo>
                    <a:pt x="19845" y="4009"/>
                    <a:pt x="21058" y="4267"/>
                    <a:pt x="22300" y="4391"/>
                  </a:cubicBezTo>
                  <a:cubicBezTo>
                    <a:pt x="23056" y="4466"/>
                    <a:pt x="23816" y="4503"/>
                    <a:pt x="24576" y="4503"/>
                  </a:cubicBezTo>
                  <a:cubicBezTo>
                    <a:pt x="25095" y="4503"/>
                    <a:pt x="25613" y="4486"/>
                    <a:pt x="26129" y="4451"/>
                  </a:cubicBezTo>
                  <a:cubicBezTo>
                    <a:pt x="27362" y="4364"/>
                    <a:pt x="28608" y="4203"/>
                    <a:pt x="29799" y="3875"/>
                  </a:cubicBezTo>
                  <a:cubicBezTo>
                    <a:pt x="30840" y="3590"/>
                    <a:pt x="31861" y="3223"/>
                    <a:pt x="32827" y="2738"/>
                  </a:cubicBezTo>
                  <a:cubicBezTo>
                    <a:pt x="33790" y="2254"/>
                    <a:pt x="34782" y="1641"/>
                    <a:pt x="35521" y="843"/>
                  </a:cubicBezTo>
                  <a:cubicBezTo>
                    <a:pt x="35758" y="585"/>
                    <a:pt x="35969" y="298"/>
                    <a:pt x="36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4"/>
            <p:cNvSpPr/>
            <p:nvPr/>
          </p:nvSpPr>
          <p:spPr>
            <a:xfrm rot="5400000" flipH="1">
              <a:off x="253145" y="-261378"/>
              <a:ext cx="394652" cy="917409"/>
            </a:xfrm>
            <a:custGeom>
              <a:avLst/>
              <a:gdLst/>
              <a:ahLst/>
              <a:cxnLst/>
              <a:rect l="l" t="t" r="r" b="b"/>
              <a:pathLst>
                <a:path w="3635" h="13290" extrusionOk="0">
                  <a:moveTo>
                    <a:pt x="3635" y="0"/>
                  </a:moveTo>
                  <a:cubicBezTo>
                    <a:pt x="2618" y="601"/>
                    <a:pt x="1770" y="1459"/>
                    <a:pt x="1155" y="2459"/>
                  </a:cubicBezTo>
                  <a:cubicBezTo>
                    <a:pt x="493" y="3540"/>
                    <a:pt x="95" y="4786"/>
                    <a:pt x="33" y="6051"/>
                  </a:cubicBezTo>
                  <a:cubicBezTo>
                    <a:pt x="0" y="6698"/>
                    <a:pt x="72" y="7325"/>
                    <a:pt x="192" y="7961"/>
                  </a:cubicBezTo>
                  <a:cubicBezTo>
                    <a:pt x="309" y="8604"/>
                    <a:pt x="512" y="9231"/>
                    <a:pt x="788" y="9821"/>
                  </a:cubicBezTo>
                  <a:cubicBezTo>
                    <a:pt x="1339" y="11012"/>
                    <a:pt x="2170" y="12062"/>
                    <a:pt x="3164" y="12914"/>
                  </a:cubicBezTo>
                  <a:cubicBezTo>
                    <a:pt x="3317" y="13044"/>
                    <a:pt x="3474" y="13167"/>
                    <a:pt x="3635" y="13289"/>
                  </a:cubicBezTo>
                  <a:lnTo>
                    <a:pt x="36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5"/>
        <p:cNvGrpSpPr/>
        <p:nvPr/>
      </p:nvGrpSpPr>
      <p:grpSpPr>
        <a:xfrm>
          <a:off x="0" y="0"/>
          <a:ext cx="0" cy="0"/>
          <a:chOff x="0" y="0"/>
          <a:chExt cx="0" cy="0"/>
        </a:xfrm>
      </p:grpSpPr>
      <p:grpSp>
        <p:nvGrpSpPr>
          <p:cNvPr id="266" name="Google Shape;266;p35"/>
          <p:cNvGrpSpPr/>
          <p:nvPr/>
        </p:nvGrpSpPr>
        <p:grpSpPr>
          <a:xfrm>
            <a:off x="-1" y="24"/>
            <a:ext cx="9143997" cy="5143496"/>
            <a:chOff x="-1" y="24"/>
            <a:chExt cx="9143997" cy="5143496"/>
          </a:xfrm>
        </p:grpSpPr>
        <p:sp>
          <p:nvSpPr>
            <p:cNvPr id="267" name="Google Shape;267;p35"/>
            <p:cNvSpPr/>
            <p:nvPr/>
          </p:nvSpPr>
          <p:spPr>
            <a:xfrm rot="10800000">
              <a:off x="-1" y="24"/>
              <a:ext cx="2733471" cy="382960"/>
            </a:xfrm>
            <a:custGeom>
              <a:avLst/>
              <a:gdLst/>
              <a:ahLst/>
              <a:cxnLst/>
              <a:rect l="l" t="t" r="r" b="b"/>
              <a:pathLst>
                <a:path w="32698" h="4581" extrusionOk="0">
                  <a:moveTo>
                    <a:pt x="24379" y="0"/>
                  </a:moveTo>
                  <a:cubicBezTo>
                    <a:pt x="24239" y="0"/>
                    <a:pt x="24099" y="3"/>
                    <a:pt x="23959" y="9"/>
                  </a:cubicBezTo>
                  <a:cubicBezTo>
                    <a:pt x="23618" y="24"/>
                    <a:pt x="23272" y="51"/>
                    <a:pt x="22938" y="108"/>
                  </a:cubicBezTo>
                  <a:cubicBezTo>
                    <a:pt x="22581" y="170"/>
                    <a:pt x="22230" y="282"/>
                    <a:pt x="21886" y="385"/>
                  </a:cubicBezTo>
                  <a:cubicBezTo>
                    <a:pt x="20464" y="816"/>
                    <a:pt x="19097" y="1414"/>
                    <a:pt x="17661" y="1806"/>
                  </a:cubicBezTo>
                  <a:cubicBezTo>
                    <a:pt x="16681" y="2071"/>
                    <a:pt x="15676" y="2210"/>
                    <a:pt x="14666" y="2210"/>
                  </a:cubicBezTo>
                  <a:cubicBezTo>
                    <a:pt x="14199" y="2210"/>
                    <a:pt x="13732" y="2180"/>
                    <a:pt x="13265" y="2120"/>
                  </a:cubicBezTo>
                  <a:cubicBezTo>
                    <a:pt x="11774" y="1926"/>
                    <a:pt x="10330" y="1499"/>
                    <a:pt x="8848" y="1253"/>
                  </a:cubicBezTo>
                  <a:cubicBezTo>
                    <a:pt x="8223" y="1150"/>
                    <a:pt x="7596" y="1090"/>
                    <a:pt x="6972" y="1090"/>
                  </a:cubicBezTo>
                  <a:cubicBezTo>
                    <a:pt x="6219" y="1090"/>
                    <a:pt x="5469" y="1178"/>
                    <a:pt x="4727" y="1385"/>
                  </a:cubicBezTo>
                  <a:cubicBezTo>
                    <a:pt x="2856" y="1909"/>
                    <a:pt x="1195" y="3058"/>
                    <a:pt x="1" y="4581"/>
                  </a:cubicBezTo>
                  <a:lnTo>
                    <a:pt x="32697" y="4581"/>
                  </a:lnTo>
                  <a:cubicBezTo>
                    <a:pt x="32685" y="4560"/>
                    <a:pt x="32674" y="4539"/>
                    <a:pt x="32660" y="4519"/>
                  </a:cubicBezTo>
                  <a:cubicBezTo>
                    <a:pt x="31954" y="3355"/>
                    <a:pt x="30983" y="2406"/>
                    <a:pt x="29854" y="1651"/>
                  </a:cubicBezTo>
                  <a:cubicBezTo>
                    <a:pt x="28697" y="876"/>
                    <a:pt x="27371" y="362"/>
                    <a:pt x="25995" y="133"/>
                  </a:cubicBezTo>
                  <a:cubicBezTo>
                    <a:pt x="25461" y="45"/>
                    <a:pt x="24920" y="0"/>
                    <a:pt x="24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5"/>
            <p:cNvSpPr/>
            <p:nvPr/>
          </p:nvSpPr>
          <p:spPr>
            <a:xfrm rot="10800000" flipH="1">
              <a:off x="8840119" y="4032509"/>
              <a:ext cx="303877" cy="1111011"/>
            </a:xfrm>
            <a:custGeom>
              <a:avLst/>
              <a:gdLst/>
              <a:ahLst/>
              <a:cxnLst/>
              <a:rect l="l" t="t" r="r" b="b"/>
              <a:pathLst>
                <a:path w="3635" h="13290" extrusionOk="0">
                  <a:moveTo>
                    <a:pt x="3635" y="0"/>
                  </a:moveTo>
                  <a:cubicBezTo>
                    <a:pt x="2618" y="601"/>
                    <a:pt x="1770" y="1459"/>
                    <a:pt x="1155" y="2459"/>
                  </a:cubicBezTo>
                  <a:cubicBezTo>
                    <a:pt x="493" y="3540"/>
                    <a:pt x="95" y="4786"/>
                    <a:pt x="33" y="6051"/>
                  </a:cubicBezTo>
                  <a:cubicBezTo>
                    <a:pt x="0" y="6698"/>
                    <a:pt x="72" y="7325"/>
                    <a:pt x="192" y="7961"/>
                  </a:cubicBezTo>
                  <a:cubicBezTo>
                    <a:pt x="309" y="8604"/>
                    <a:pt x="512" y="9231"/>
                    <a:pt x="788" y="9821"/>
                  </a:cubicBezTo>
                  <a:cubicBezTo>
                    <a:pt x="1339" y="11012"/>
                    <a:pt x="2170" y="12062"/>
                    <a:pt x="3164" y="12914"/>
                  </a:cubicBezTo>
                  <a:cubicBezTo>
                    <a:pt x="3317" y="13044"/>
                    <a:pt x="3474" y="13167"/>
                    <a:pt x="3635" y="13289"/>
                  </a:cubicBezTo>
                  <a:lnTo>
                    <a:pt x="36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973BD5C-06B0-C069-8549-8066EDE35F4F}"/>
              </a:ext>
            </a:extLst>
          </p:cNvPr>
          <p:cNvSpPr txBox="1"/>
          <p:nvPr userDrawn="1"/>
        </p:nvSpPr>
        <p:spPr>
          <a:xfrm>
            <a:off x="2015047" y="4695741"/>
            <a:ext cx="5227983"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841772"/>
            <a:ext cx="6858000" cy="1790700"/>
          </a:xfrm>
        </p:spPr>
        <p:txBody>
          <a:bodyPr anchor="b"/>
          <a:lstStyle>
            <a:lvl1pPr algn="ctr">
              <a:defRPr sz="4500"/>
            </a:lvl1pPr>
          </a:lstStyle>
          <a:p>
            <a:r>
              <a:rPr lang="ko-KR" altLang="en-US"/>
              <a:t>마스터 제목 스타일 편집</a:t>
            </a:r>
            <a:endParaRPr lang="en-US"/>
          </a:p>
        </p:txBody>
      </p:sp>
      <p:sp>
        <p:nvSpPr>
          <p:cNvPr id="3" name="부제목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CFA620A9-38D3-486D-9ACD-F0CFE798974D}" type="datetimeFigureOut">
              <a:rPr lang="en-US" smtClean="0"/>
              <a:t>10/6/24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400858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CFA620A9-38D3-486D-9ACD-F0CFE798974D}" type="datetimeFigureOut">
              <a:rPr lang="en-US" smtClean="0"/>
              <a:t>10/6/24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B1C6459F-BCC1-4F3F-B030-B1A8E49C77FF}" type="slidenum">
              <a:rPr lang="en-US" smtClean="0"/>
              <a:t>‹#›</a:t>
            </a:fld>
            <a:endParaRPr lang="en-US"/>
          </a:p>
        </p:txBody>
      </p:sp>
      <p:sp>
        <p:nvSpPr>
          <p:cNvPr id="7" name="TextBox 6">
            <a:extLst>
              <a:ext uri="{FF2B5EF4-FFF2-40B4-BE49-F238E27FC236}">
                <a16:creationId xmlns:a16="http://schemas.microsoft.com/office/drawing/2014/main" id="{7A438CCB-E1D7-55A5-97F2-8E860C6B8AC6}"/>
              </a:ext>
            </a:extLst>
          </p:cNvPr>
          <p:cNvSpPr txBox="1"/>
          <p:nvPr userDrawn="1"/>
        </p:nvSpPr>
        <p:spPr>
          <a:xfrm>
            <a:off x="2015047" y="4695741"/>
            <a:ext cx="5227983"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extLst>
      <p:ext uri="{BB962C8B-B14F-4D97-AF65-F5344CB8AC3E}">
        <p14:creationId xmlns:p14="http://schemas.microsoft.com/office/powerpoint/2010/main" val="4009054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282304"/>
            <a:ext cx="7886700" cy="2139553"/>
          </a:xfrm>
        </p:spPr>
        <p:txBody>
          <a:bodyPr anchor="b"/>
          <a:lstStyle>
            <a:lvl1pPr>
              <a:defRPr sz="4500"/>
            </a:lvl1pPr>
          </a:lstStyle>
          <a:p>
            <a:r>
              <a:rPr lang="ko-KR" altLang="en-US"/>
              <a:t>마스터 제목 스타일 편집</a:t>
            </a:r>
            <a:endParaRPr lang="en-US"/>
          </a:p>
        </p:txBody>
      </p:sp>
      <p:sp>
        <p:nvSpPr>
          <p:cNvPr id="3" name="텍스트 개체 틀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CFA620A9-38D3-486D-9ACD-F0CFE798974D}" type="datetimeFigureOut">
              <a:rPr lang="en-US" smtClean="0"/>
              <a:t>10/6/24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B1C6459F-BCC1-4F3F-B030-B1A8E49C77FF}" type="slidenum">
              <a:rPr lang="en-US" smtClean="0"/>
              <a:t>‹#›</a:t>
            </a:fld>
            <a:endParaRPr lang="en-US"/>
          </a:p>
        </p:txBody>
      </p:sp>
      <p:sp>
        <p:nvSpPr>
          <p:cNvPr id="7" name="TextBox 6">
            <a:extLst>
              <a:ext uri="{FF2B5EF4-FFF2-40B4-BE49-F238E27FC236}">
                <a16:creationId xmlns:a16="http://schemas.microsoft.com/office/drawing/2014/main" id="{F95CF773-7132-5C40-BA2A-C5B871B29BEE}"/>
              </a:ext>
            </a:extLst>
          </p:cNvPr>
          <p:cNvSpPr txBox="1"/>
          <p:nvPr userDrawn="1"/>
        </p:nvSpPr>
        <p:spPr>
          <a:xfrm>
            <a:off x="2015047" y="4695741"/>
            <a:ext cx="5227983"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extLst>
      <p:ext uri="{BB962C8B-B14F-4D97-AF65-F5344CB8AC3E}">
        <p14:creationId xmlns:p14="http://schemas.microsoft.com/office/powerpoint/2010/main" val="291025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628650" y="1369219"/>
            <a:ext cx="3886200" cy="326350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4629150" y="1369219"/>
            <a:ext cx="3886200" cy="326350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CFA620A9-38D3-486D-9ACD-F0CFE798974D}" type="datetimeFigureOut">
              <a:rPr lang="en-US" smtClean="0"/>
              <a:t>10/6/24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B1C6459F-BCC1-4F3F-B030-B1A8E49C77FF}" type="slidenum">
              <a:rPr lang="en-US" smtClean="0"/>
              <a:t>‹#›</a:t>
            </a:fld>
            <a:endParaRPr lang="en-US"/>
          </a:p>
        </p:txBody>
      </p:sp>
      <p:sp>
        <p:nvSpPr>
          <p:cNvPr id="8" name="TextBox 7">
            <a:extLst>
              <a:ext uri="{FF2B5EF4-FFF2-40B4-BE49-F238E27FC236}">
                <a16:creationId xmlns:a16="http://schemas.microsoft.com/office/drawing/2014/main" id="{32B6180E-013A-09DE-E83C-1A33A156EFF1}"/>
              </a:ext>
            </a:extLst>
          </p:cNvPr>
          <p:cNvSpPr txBox="1"/>
          <p:nvPr userDrawn="1"/>
        </p:nvSpPr>
        <p:spPr>
          <a:xfrm>
            <a:off x="2015047" y="4695741"/>
            <a:ext cx="5227983"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extLst>
      <p:ext uri="{BB962C8B-B14F-4D97-AF65-F5344CB8AC3E}">
        <p14:creationId xmlns:p14="http://schemas.microsoft.com/office/powerpoint/2010/main" val="3821120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29841" y="273844"/>
            <a:ext cx="7886700" cy="994172"/>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4" name="내용 개체 틀 3"/>
          <p:cNvSpPr>
            <a:spLocks noGrp="1"/>
          </p:cNvSpPr>
          <p:nvPr>
            <p:ph sz="half" idx="2"/>
          </p:nvPr>
        </p:nvSpPr>
        <p:spPr>
          <a:xfrm>
            <a:off x="629842" y="1878806"/>
            <a:ext cx="3868340" cy="2763441"/>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6" name="내용 개체 틀 5"/>
          <p:cNvSpPr>
            <a:spLocks noGrp="1"/>
          </p:cNvSpPr>
          <p:nvPr>
            <p:ph sz="quarter" idx="4"/>
          </p:nvPr>
        </p:nvSpPr>
        <p:spPr>
          <a:xfrm>
            <a:off x="4629150" y="1878806"/>
            <a:ext cx="3887391" cy="2763441"/>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CFA620A9-38D3-486D-9ACD-F0CFE798974D}" type="datetimeFigureOut">
              <a:rPr lang="en-US" smtClean="0"/>
              <a:t>10/6/24</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938937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CFA620A9-38D3-486D-9ACD-F0CFE798974D}" type="datetimeFigureOut">
              <a:rPr lang="en-US" smtClean="0"/>
              <a:t>10/6/24</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B1C6459F-BCC1-4F3F-B030-B1A8E49C77FF}" type="slidenum">
              <a:rPr lang="en-US" smtClean="0"/>
              <a:t>‹#›</a:t>
            </a:fld>
            <a:endParaRPr lang="en-US"/>
          </a:p>
        </p:txBody>
      </p:sp>
      <p:sp>
        <p:nvSpPr>
          <p:cNvPr id="6" name="TextBox 5">
            <a:extLst>
              <a:ext uri="{FF2B5EF4-FFF2-40B4-BE49-F238E27FC236}">
                <a16:creationId xmlns:a16="http://schemas.microsoft.com/office/drawing/2014/main" id="{453C3232-0187-26B2-27EC-4C160B8F8278}"/>
              </a:ext>
            </a:extLst>
          </p:cNvPr>
          <p:cNvSpPr txBox="1"/>
          <p:nvPr userDrawn="1"/>
        </p:nvSpPr>
        <p:spPr>
          <a:xfrm>
            <a:off x="2015047" y="4695741"/>
            <a:ext cx="5227983"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extLst>
      <p:ext uri="{BB962C8B-B14F-4D97-AF65-F5344CB8AC3E}">
        <p14:creationId xmlns:p14="http://schemas.microsoft.com/office/powerpoint/2010/main" val="3772566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CFA620A9-38D3-486D-9ACD-F0CFE798974D}" type="datetimeFigureOut">
              <a:rPr lang="en-US" smtClean="0"/>
              <a:t>10/6/24</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B1C6459F-BCC1-4F3F-B030-B1A8E49C77FF}" type="slidenum">
              <a:rPr lang="en-US" smtClean="0"/>
              <a:t>‹#›</a:t>
            </a:fld>
            <a:endParaRPr lang="en-US"/>
          </a:p>
        </p:txBody>
      </p:sp>
      <p:sp>
        <p:nvSpPr>
          <p:cNvPr id="5" name="TextBox 4">
            <a:extLst>
              <a:ext uri="{FF2B5EF4-FFF2-40B4-BE49-F238E27FC236}">
                <a16:creationId xmlns:a16="http://schemas.microsoft.com/office/drawing/2014/main" id="{BC741900-5358-D2B5-5976-EA8EE37CE9F2}"/>
              </a:ext>
            </a:extLst>
          </p:cNvPr>
          <p:cNvSpPr txBox="1"/>
          <p:nvPr userDrawn="1"/>
        </p:nvSpPr>
        <p:spPr>
          <a:xfrm>
            <a:off x="2015047" y="4695741"/>
            <a:ext cx="5227983"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extLst>
      <p:ext uri="{BB962C8B-B14F-4D97-AF65-F5344CB8AC3E}">
        <p14:creationId xmlns:p14="http://schemas.microsoft.com/office/powerpoint/2010/main" val="254780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a:p>
        </p:txBody>
      </p:sp>
      <p:sp>
        <p:nvSpPr>
          <p:cNvPr id="3" name="내용 개체 틀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CFA620A9-38D3-486D-9ACD-F0CFE798974D}" type="datetimeFigureOut">
              <a:rPr lang="en-US" smtClean="0"/>
              <a:t>10/6/24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1879960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grpSp>
        <p:nvGrpSpPr>
          <p:cNvPr id="41" name="Google Shape;41;p6"/>
          <p:cNvGrpSpPr/>
          <p:nvPr/>
        </p:nvGrpSpPr>
        <p:grpSpPr>
          <a:xfrm>
            <a:off x="-1" y="-1524"/>
            <a:ext cx="9144003" cy="5160796"/>
            <a:chOff x="-1" y="-1524"/>
            <a:chExt cx="9144003" cy="5160796"/>
          </a:xfrm>
        </p:grpSpPr>
        <p:sp>
          <p:nvSpPr>
            <p:cNvPr id="42" name="Google Shape;42;p6"/>
            <p:cNvSpPr/>
            <p:nvPr/>
          </p:nvSpPr>
          <p:spPr>
            <a:xfrm flipH="1">
              <a:off x="-1" y="4859652"/>
              <a:ext cx="2138776" cy="299620"/>
            </a:xfrm>
            <a:custGeom>
              <a:avLst/>
              <a:gdLst/>
              <a:ahLst/>
              <a:cxnLst/>
              <a:rect l="l" t="t" r="r" b="b"/>
              <a:pathLst>
                <a:path w="32698" h="4581" extrusionOk="0">
                  <a:moveTo>
                    <a:pt x="24379" y="0"/>
                  </a:moveTo>
                  <a:cubicBezTo>
                    <a:pt x="24239" y="0"/>
                    <a:pt x="24099" y="3"/>
                    <a:pt x="23959" y="9"/>
                  </a:cubicBezTo>
                  <a:cubicBezTo>
                    <a:pt x="23618" y="24"/>
                    <a:pt x="23272" y="51"/>
                    <a:pt x="22938" y="108"/>
                  </a:cubicBezTo>
                  <a:cubicBezTo>
                    <a:pt x="22581" y="170"/>
                    <a:pt x="22230" y="282"/>
                    <a:pt x="21886" y="385"/>
                  </a:cubicBezTo>
                  <a:cubicBezTo>
                    <a:pt x="20464" y="816"/>
                    <a:pt x="19097" y="1414"/>
                    <a:pt x="17661" y="1806"/>
                  </a:cubicBezTo>
                  <a:cubicBezTo>
                    <a:pt x="16681" y="2071"/>
                    <a:pt x="15676" y="2210"/>
                    <a:pt x="14666" y="2210"/>
                  </a:cubicBezTo>
                  <a:cubicBezTo>
                    <a:pt x="14199" y="2210"/>
                    <a:pt x="13732" y="2180"/>
                    <a:pt x="13265" y="2120"/>
                  </a:cubicBezTo>
                  <a:cubicBezTo>
                    <a:pt x="11774" y="1926"/>
                    <a:pt x="10330" y="1499"/>
                    <a:pt x="8848" y="1253"/>
                  </a:cubicBezTo>
                  <a:cubicBezTo>
                    <a:pt x="8223" y="1150"/>
                    <a:pt x="7596" y="1090"/>
                    <a:pt x="6972" y="1090"/>
                  </a:cubicBezTo>
                  <a:cubicBezTo>
                    <a:pt x="6219" y="1090"/>
                    <a:pt x="5469" y="1178"/>
                    <a:pt x="4727" y="1385"/>
                  </a:cubicBezTo>
                  <a:cubicBezTo>
                    <a:pt x="2856" y="1909"/>
                    <a:pt x="1195" y="3058"/>
                    <a:pt x="1" y="4581"/>
                  </a:cubicBezTo>
                  <a:lnTo>
                    <a:pt x="32697" y="4581"/>
                  </a:lnTo>
                  <a:cubicBezTo>
                    <a:pt x="32685" y="4560"/>
                    <a:pt x="32674" y="4539"/>
                    <a:pt x="32660" y="4519"/>
                  </a:cubicBezTo>
                  <a:cubicBezTo>
                    <a:pt x="31954" y="3355"/>
                    <a:pt x="30983" y="2406"/>
                    <a:pt x="29854" y="1651"/>
                  </a:cubicBezTo>
                  <a:cubicBezTo>
                    <a:pt x="28697" y="876"/>
                    <a:pt x="27371" y="362"/>
                    <a:pt x="25995" y="133"/>
                  </a:cubicBezTo>
                  <a:cubicBezTo>
                    <a:pt x="25461" y="45"/>
                    <a:pt x="24920" y="0"/>
                    <a:pt x="243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7243030" y="-1524"/>
              <a:ext cx="1900973" cy="572706"/>
            </a:xfrm>
            <a:custGeom>
              <a:avLst/>
              <a:gdLst/>
              <a:ahLst/>
              <a:cxnLst/>
              <a:rect l="l" t="t" r="r" b="b"/>
              <a:pathLst>
                <a:path w="31490" h="9487" extrusionOk="0">
                  <a:moveTo>
                    <a:pt x="0" y="0"/>
                  </a:moveTo>
                  <a:cubicBezTo>
                    <a:pt x="1221" y="2086"/>
                    <a:pt x="3142" y="3695"/>
                    <a:pt x="5463" y="4417"/>
                  </a:cubicBezTo>
                  <a:cubicBezTo>
                    <a:pt x="6513" y="4744"/>
                    <a:pt x="7589" y="4889"/>
                    <a:pt x="8666" y="4889"/>
                  </a:cubicBezTo>
                  <a:cubicBezTo>
                    <a:pt x="10540" y="4889"/>
                    <a:pt x="12419" y="4452"/>
                    <a:pt x="14178" y="3786"/>
                  </a:cubicBezTo>
                  <a:cubicBezTo>
                    <a:pt x="14878" y="3519"/>
                    <a:pt x="15560" y="3218"/>
                    <a:pt x="16231" y="2888"/>
                  </a:cubicBezTo>
                  <a:cubicBezTo>
                    <a:pt x="16885" y="2566"/>
                    <a:pt x="17543" y="2228"/>
                    <a:pt x="18219" y="1950"/>
                  </a:cubicBezTo>
                  <a:cubicBezTo>
                    <a:pt x="18654" y="1770"/>
                    <a:pt x="19110" y="1648"/>
                    <a:pt x="19574" y="1648"/>
                  </a:cubicBezTo>
                  <a:cubicBezTo>
                    <a:pt x="19761" y="1648"/>
                    <a:pt x="19950" y="1668"/>
                    <a:pt x="20140" y="1712"/>
                  </a:cubicBezTo>
                  <a:cubicBezTo>
                    <a:pt x="20753" y="1857"/>
                    <a:pt x="21303" y="2210"/>
                    <a:pt x="21778" y="2616"/>
                  </a:cubicBezTo>
                  <a:cubicBezTo>
                    <a:pt x="22265" y="3031"/>
                    <a:pt x="22718" y="3519"/>
                    <a:pt x="23081" y="4045"/>
                  </a:cubicBezTo>
                  <a:cubicBezTo>
                    <a:pt x="23494" y="4644"/>
                    <a:pt x="23824" y="5300"/>
                    <a:pt x="24183" y="5931"/>
                  </a:cubicBezTo>
                  <a:cubicBezTo>
                    <a:pt x="24540" y="6566"/>
                    <a:pt x="24924" y="7197"/>
                    <a:pt x="25410" y="7744"/>
                  </a:cubicBezTo>
                  <a:cubicBezTo>
                    <a:pt x="25858" y="8243"/>
                    <a:pt x="26413" y="8639"/>
                    <a:pt x="27019" y="8920"/>
                  </a:cubicBezTo>
                  <a:cubicBezTo>
                    <a:pt x="27638" y="9209"/>
                    <a:pt x="28313" y="9378"/>
                    <a:pt x="28992" y="9450"/>
                  </a:cubicBezTo>
                  <a:cubicBezTo>
                    <a:pt x="29194" y="9472"/>
                    <a:pt x="29396" y="9486"/>
                    <a:pt x="29598" y="9486"/>
                  </a:cubicBezTo>
                  <a:cubicBezTo>
                    <a:pt x="29736" y="9486"/>
                    <a:pt x="29874" y="9480"/>
                    <a:pt x="30013" y="9465"/>
                  </a:cubicBezTo>
                  <a:cubicBezTo>
                    <a:pt x="30341" y="9425"/>
                    <a:pt x="30665" y="9361"/>
                    <a:pt x="30984" y="9271"/>
                  </a:cubicBezTo>
                  <a:cubicBezTo>
                    <a:pt x="31158" y="9221"/>
                    <a:pt x="31325" y="9165"/>
                    <a:pt x="31490" y="9099"/>
                  </a:cubicBezTo>
                  <a:lnTo>
                    <a:pt x="314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TextBox 1">
            <a:extLst>
              <a:ext uri="{FF2B5EF4-FFF2-40B4-BE49-F238E27FC236}">
                <a16:creationId xmlns:a16="http://schemas.microsoft.com/office/drawing/2014/main" id="{5AE8BEDB-3344-CE8B-8AE7-6F6310682147}"/>
              </a:ext>
            </a:extLst>
          </p:cNvPr>
          <p:cNvSpPr txBox="1"/>
          <p:nvPr userDrawn="1"/>
        </p:nvSpPr>
        <p:spPr>
          <a:xfrm>
            <a:off x="2015047" y="4695741"/>
            <a:ext cx="5227983"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a:p>
        </p:txBody>
      </p:sp>
      <p:sp>
        <p:nvSpPr>
          <p:cNvPr id="3" name="그림 개체 틀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텍스트 개체 틀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CFA620A9-38D3-486D-9ACD-F0CFE798974D}" type="datetimeFigureOut">
              <a:rPr lang="en-US" smtClean="0"/>
              <a:t>10/6/24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B1C6459F-BCC1-4F3F-B030-B1A8E49C77FF}" type="slidenum">
              <a:rPr lang="en-US" smtClean="0"/>
              <a:t>‹#›</a:t>
            </a:fld>
            <a:endParaRPr lang="en-US"/>
          </a:p>
        </p:txBody>
      </p:sp>
      <p:sp>
        <p:nvSpPr>
          <p:cNvPr id="8" name="TextBox 7">
            <a:extLst>
              <a:ext uri="{FF2B5EF4-FFF2-40B4-BE49-F238E27FC236}">
                <a16:creationId xmlns:a16="http://schemas.microsoft.com/office/drawing/2014/main" id="{A56D0F12-E988-BA96-B8F7-60EFA19416EA}"/>
              </a:ext>
            </a:extLst>
          </p:cNvPr>
          <p:cNvSpPr txBox="1"/>
          <p:nvPr userDrawn="1"/>
        </p:nvSpPr>
        <p:spPr>
          <a:xfrm>
            <a:off x="2015047" y="4695741"/>
            <a:ext cx="5227983"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extLst>
      <p:ext uri="{BB962C8B-B14F-4D97-AF65-F5344CB8AC3E}">
        <p14:creationId xmlns:p14="http://schemas.microsoft.com/office/powerpoint/2010/main" val="359496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CFA620A9-38D3-486D-9ACD-F0CFE798974D}" type="datetimeFigureOut">
              <a:rPr lang="en-US" smtClean="0"/>
              <a:t>10/6/24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B1C6459F-BCC1-4F3F-B030-B1A8E49C77FF}" type="slidenum">
              <a:rPr lang="en-US" smtClean="0"/>
              <a:t>‹#›</a:t>
            </a:fld>
            <a:endParaRPr lang="en-US"/>
          </a:p>
        </p:txBody>
      </p:sp>
      <p:sp>
        <p:nvSpPr>
          <p:cNvPr id="7" name="TextBox 6">
            <a:extLst>
              <a:ext uri="{FF2B5EF4-FFF2-40B4-BE49-F238E27FC236}">
                <a16:creationId xmlns:a16="http://schemas.microsoft.com/office/drawing/2014/main" id="{4833849A-4785-0F5E-37DF-A25A9E7F828F}"/>
              </a:ext>
            </a:extLst>
          </p:cNvPr>
          <p:cNvSpPr txBox="1"/>
          <p:nvPr userDrawn="1"/>
        </p:nvSpPr>
        <p:spPr>
          <a:xfrm>
            <a:off x="2015047" y="4695741"/>
            <a:ext cx="5227983"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extLst>
      <p:ext uri="{BB962C8B-B14F-4D97-AF65-F5344CB8AC3E}">
        <p14:creationId xmlns:p14="http://schemas.microsoft.com/office/powerpoint/2010/main" val="3859750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273844"/>
            <a:ext cx="1971675" cy="4358879"/>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628650" y="273844"/>
            <a:ext cx="5800725" cy="4358879"/>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CFA620A9-38D3-486D-9ACD-F0CFE798974D}" type="datetimeFigureOut">
              <a:rPr lang="en-US" smtClean="0"/>
              <a:t>10/6/24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2802519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grpSp>
        <p:nvGrpSpPr>
          <p:cNvPr id="58" name="Google Shape;58;p9"/>
          <p:cNvGrpSpPr/>
          <p:nvPr/>
        </p:nvGrpSpPr>
        <p:grpSpPr>
          <a:xfrm>
            <a:off x="0" y="-12925"/>
            <a:ext cx="9144047" cy="5461582"/>
            <a:chOff x="0" y="-12925"/>
            <a:chExt cx="9144047" cy="5461582"/>
          </a:xfrm>
        </p:grpSpPr>
        <p:sp>
          <p:nvSpPr>
            <p:cNvPr id="59" name="Google Shape;59;p9"/>
            <p:cNvSpPr/>
            <p:nvPr/>
          </p:nvSpPr>
          <p:spPr>
            <a:xfrm>
              <a:off x="0" y="4156343"/>
              <a:ext cx="345878" cy="1292314"/>
            </a:xfrm>
            <a:custGeom>
              <a:avLst/>
              <a:gdLst/>
              <a:ahLst/>
              <a:cxnLst/>
              <a:rect l="l" t="t" r="r" b="b"/>
              <a:pathLst>
                <a:path w="4517" h="16877" extrusionOk="0">
                  <a:moveTo>
                    <a:pt x="1" y="0"/>
                  </a:moveTo>
                  <a:lnTo>
                    <a:pt x="1" y="16876"/>
                  </a:lnTo>
                  <a:cubicBezTo>
                    <a:pt x="124" y="16800"/>
                    <a:pt x="248" y="16721"/>
                    <a:pt x="368" y="16639"/>
                  </a:cubicBezTo>
                  <a:cubicBezTo>
                    <a:pt x="1595" y="15793"/>
                    <a:pt x="2606" y="14644"/>
                    <a:pt x="3328" y="13345"/>
                  </a:cubicBezTo>
                  <a:cubicBezTo>
                    <a:pt x="3685" y="12701"/>
                    <a:pt x="3984" y="12014"/>
                    <a:pt x="4178" y="11302"/>
                  </a:cubicBezTo>
                  <a:cubicBezTo>
                    <a:pt x="4395" y="10502"/>
                    <a:pt x="4500" y="9675"/>
                    <a:pt x="4506" y="8848"/>
                  </a:cubicBezTo>
                  <a:cubicBezTo>
                    <a:pt x="4516" y="7234"/>
                    <a:pt x="4149" y="5619"/>
                    <a:pt x="3417" y="4179"/>
                  </a:cubicBezTo>
                  <a:cubicBezTo>
                    <a:pt x="2678" y="2725"/>
                    <a:pt x="1556" y="1514"/>
                    <a:pt x="397" y="382"/>
                  </a:cubicBezTo>
                  <a:cubicBezTo>
                    <a:pt x="267" y="252"/>
                    <a:pt x="135" y="12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p:nvPr/>
          </p:nvSpPr>
          <p:spPr>
            <a:xfrm>
              <a:off x="5556625" y="3191211"/>
              <a:ext cx="3587422" cy="1952292"/>
            </a:xfrm>
            <a:custGeom>
              <a:avLst/>
              <a:gdLst/>
              <a:ahLst/>
              <a:cxnLst/>
              <a:rect l="l" t="t" r="r" b="b"/>
              <a:pathLst>
                <a:path w="46850" h="25496" extrusionOk="0">
                  <a:moveTo>
                    <a:pt x="46850" y="1"/>
                  </a:moveTo>
                  <a:cubicBezTo>
                    <a:pt x="46456" y="513"/>
                    <a:pt x="46111" y="1063"/>
                    <a:pt x="45822" y="1635"/>
                  </a:cubicBezTo>
                  <a:cubicBezTo>
                    <a:pt x="44620" y="4009"/>
                    <a:pt x="44279" y="6718"/>
                    <a:pt x="43927" y="9323"/>
                  </a:cubicBezTo>
                  <a:cubicBezTo>
                    <a:pt x="43762" y="10538"/>
                    <a:pt x="43660" y="11800"/>
                    <a:pt x="43266" y="12970"/>
                  </a:cubicBezTo>
                  <a:cubicBezTo>
                    <a:pt x="42988" y="13789"/>
                    <a:pt x="42528" y="14693"/>
                    <a:pt x="41676" y="15029"/>
                  </a:cubicBezTo>
                  <a:cubicBezTo>
                    <a:pt x="41517" y="15091"/>
                    <a:pt x="41347" y="15116"/>
                    <a:pt x="41174" y="15116"/>
                  </a:cubicBezTo>
                  <a:cubicBezTo>
                    <a:pt x="40753" y="15116"/>
                    <a:pt x="40307" y="14973"/>
                    <a:pt x="39923" y="14889"/>
                  </a:cubicBezTo>
                  <a:cubicBezTo>
                    <a:pt x="39787" y="14859"/>
                    <a:pt x="39647" y="14845"/>
                    <a:pt x="39505" y="14845"/>
                  </a:cubicBezTo>
                  <a:cubicBezTo>
                    <a:pt x="39007" y="14845"/>
                    <a:pt x="38486" y="15010"/>
                    <a:pt x="38056" y="15210"/>
                  </a:cubicBezTo>
                  <a:cubicBezTo>
                    <a:pt x="36973" y="15714"/>
                    <a:pt x="36193" y="16663"/>
                    <a:pt x="35541" y="17634"/>
                  </a:cubicBezTo>
                  <a:cubicBezTo>
                    <a:pt x="34891" y="18597"/>
                    <a:pt x="34345" y="19608"/>
                    <a:pt x="33499" y="20423"/>
                  </a:cubicBezTo>
                  <a:cubicBezTo>
                    <a:pt x="32738" y="21155"/>
                    <a:pt x="31826" y="21708"/>
                    <a:pt x="30842" y="22090"/>
                  </a:cubicBezTo>
                  <a:cubicBezTo>
                    <a:pt x="29475" y="22620"/>
                    <a:pt x="28001" y="22828"/>
                    <a:pt x="26529" y="22828"/>
                  </a:cubicBezTo>
                  <a:cubicBezTo>
                    <a:pt x="25788" y="22828"/>
                    <a:pt x="25049" y="22775"/>
                    <a:pt x="24323" y="22684"/>
                  </a:cubicBezTo>
                  <a:cubicBezTo>
                    <a:pt x="21638" y="22350"/>
                    <a:pt x="19053" y="21471"/>
                    <a:pt x="16377" y="21073"/>
                  </a:cubicBezTo>
                  <a:cubicBezTo>
                    <a:pt x="15331" y="20919"/>
                    <a:pt x="14272" y="20838"/>
                    <a:pt x="13215" y="20838"/>
                  </a:cubicBezTo>
                  <a:cubicBezTo>
                    <a:pt x="11771" y="20838"/>
                    <a:pt x="10329" y="20988"/>
                    <a:pt x="8918" y="21306"/>
                  </a:cubicBezTo>
                  <a:cubicBezTo>
                    <a:pt x="5679" y="22032"/>
                    <a:pt x="2670" y="23532"/>
                    <a:pt x="0" y="25496"/>
                  </a:cubicBezTo>
                  <a:lnTo>
                    <a:pt x="46850" y="25496"/>
                  </a:lnTo>
                  <a:lnTo>
                    <a:pt x="468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9"/>
            <p:cNvSpPr/>
            <p:nvPr/>
          </p:nvSpPr>
          <p:spPr>
            <a:xfrm>
              <a:off x="6732764" y="-12925"/>
              <a:ext cx="2411268" cy="726443"/>
            </a:xfrm>
            <a:custGeom>
              <a:avLst/>
              <a:gdLst/>
              <a:ahLst/>
              <a:cxnLst/>
              <a:rect l="l" t="t" r="r" b="b"/>
              <a:pathLst>
                <a:path w="31490" h="9487" extrusionOk="0">
                  <a:moveTo>
                    <a:pt x="0" y="0"/>
                  </a:moveTo>
                  <a:cubicBezTo>
                    <a:pt x="1221" y="2086"/>
                    <a:pt x="3142" y="3695"/>
                    <a:pt x="5463" y="4417"/>
                  </a:cubicBezTo>
                  <a:cubicBezTo>
                    <a:pt x="6513" y="4744"/>
                    <a:pt x="7589" y="4889"/>
                    <a:pt x="8666" y="4889"/>
                  </a:cubicBezTo>
                  <a:cubicBezTo>
                    <a:pt x="10540" y="4889"/>
                    <a:pt x="12419" y="4452"/>
                    <a:pt x="14178" y="3786"/>
                  </a:cubicBezTo>
                  <a:cubicBezTo>
                    <a:pt x="14878" y="3519"/>
                    <a:pt x="15560" y="3218"/>
                    <a:pt x="16231" y="2888"/>
                  </a:cubicBezTo>
                  <a:cubicBezTo>
                    <a:pt x="16885" y="2566"/>
                    <a:pt x="17543" y="2228"/>
                    <a:pt x="18219" y="1950"/>
                  </a:cubicBezTo>
                  <a:cubicBezTo>
                    <a:pt x="18654" y="1770"/>
                    <a:pt x="19110" y="1648"/>
                    <a:pt x="19574" y="1648"/>
                  </a:cubicBezTo>
                  <a:cubicBezTo>
                    <a:pt x="19761" y="1648"/>
                    <a:pt x="19950" y="1668"/>
                    <a:pt x="20140" y="1712"/>
                  </a:cubicBezTo>
                  <a:cubicBezTo>
                    <a:pt x="20753" y="1857"/>
                    <a:pt x="21303" y="2210"/>
                    <a:pt x="21778" y="2616"/>
                  </a:cubicBezTo>
                  <a:cubicBezTo>
                    <a:pt x="22265" y="3031"/>
                    <a:pt x="22718" y="3519"/>
                    <a:pt x="23081" y="4045"/>
                  </a:cubicBezTo>
                  <a:cubicBezTo>
                    <a:pt x="23494" y="4644"/>
                    <a:pt x="23824" y="5300"/>
                    <a:pt x="24183" y="5931"/>
                  </a:cubicBezTo>
                  <a:cubicBezTo>
                    <a:pt x="24540" y="6566"/>
                    <a:pt x="24924" y="7197"/>
                    <a:pt x="25410" y="7744"/>
                  </a:cubicBezTo>
                  <a:cubicBezTo>
                    <a:pt x="25858" y="8243"/>
                    <a:pt x="26413" y="8639"/>
                    <a:pt x="27019" y="8920"/>
                  </a:cubicBezTo>
                  <a:cubicBezTo>
                    <a:pt x="27638" y="9209"/>
                    <a:pt x="28313" y="9378"/>
                    <a:pt x="28992" y="9450"/>
                  </a:cubicBezTo>
                  <a:cubicBezTo>
                    <a:pt x="29194" y="9472"/>
                    <a:pt x="29396" y="9486"/>
                    <a:pt x="29598" y="9486"/>
                  </a:cubicBezTo>
                  <a:cubicBezTo>
                    <a:pt x="29736" y="9486"/>
                    <a:pt x="29874" y="9480"/>
                    <a:pt x="30013" y="9465"/>
                  </a:cubicBezTo>
                  <a:cubicBezTo>
                    <a:pt x="30341" y="9425"/>
                    <a:pt x="30665" y="9361"/>
                    <a:pt x="30984" y="9271"/>
                  </a:cubicBezTo>
                  <a:cubicBezTo>
                    <a:pt x="31158" y="9221"/>
                    <a:pt x="31325" y="9165"/>
                    <a:pt x="31490" y="9099"/>
                  </a:cubicBezTo>
                  <a:lnTo>
                    <a:pt x="314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9"/>
          <p:cNvSpPr txBox="1">
            <a:spLocks noGrp="1"/>
          </p:cNvSpPr>
          <p:nvPr>
            <p:ph type="title"/>
          </p:nvPr>
        </p:nvSpPr>
        <p:spPr>
          <a:xfrm>
            <a:off x="3651650" y="1579300"/>
            <a:ext cx="4779000" cy="1161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sz="7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 name="Google Shape;63;p9"/>
          <p:cNvSpPr txBox="1">
            <a:spLocks noGrp="1"/>
          </p:cNvSpPr>
          <p:nvPr>
            <p:ph type="subTitle" idx="1"/>
          </p:nvPr>
        </p:nvSpPr>
        <p:spPr>
          <a:xfrm>
            <a:off x="3651675" y="2816925"/>
            <a:ext cx="4779000" cy="671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124"/>
        <p:cNvGrpSpPr/>
        <p:nvPr/>
      </p:nvGrpSpPr>
      <p:grpSpPr>
        <a:xfrm>
          <a:off x="0" y="0"/>
          <a:ext cx="0" cy="0"/>
          <a:chOff x="0" y="0"/>
          <a:chExt cx="0" cy="0"/>
        </a:xfrm>
      </p:grpSpPr>
      <p:grpSp>
        <p:nvGrpSpPr>
          <p:cNvPr id="125" name="Google Shape;125;p18"/>
          <p:cNvGrpSpPr/>
          <p:nvPr/>
        </p:nvGrpSpPr>
        <p:grpSpPr>
          <a:xfrm>
            <a:off x="1" y="-7"/>
            <a:ext cx="9144001" cy="5159279"/>
            <a:chOff x="1" y="-7"/>
            <a:chExt cx="9144001" cy="5159279"/>
          </a:xfrm>
        </p:grpSpPr>
        <p:sp>
          <p:nvSpPr>
            <p:cNvPr id="126" name="Google Shape;126;p18"/>
            <p:cNvSpPr/>
            <p:nvPr/>
          </p:nvSpPr>
          <p:spPr>
            <a:xfrm flipH="1">
              <a:off x="1" y="4859652"/>
              <a:ext cx="2138776" cy="299620"/>
            </a:xfrm>
            <a:custGeom>
              <a:avLst/>
              <a:gdLst/>
              <a:ahLst/>
              <a:cxnLst/>
              <a:rect l="l" t="t" r="r" b="b"/>
              <a:pathLst>
                <a:path w="32698" h="4581" extrusionOk="0">
                  <a:moveTo>
                    <a:pt x="24379" y="0"/>
                  </a:moveTo>
                  <a:cubicBezTo>
                    <a:pt x="24239" y="0"/>
                    <a:pt x="24099" y="3"/>
                    <a:pt x="23959" y="9"/>
                  </a:cubicBezTo>
                  <a:cubicBezTo>
                    <a:pt x="23618" y="24"/>
                    <a:pt x="23272" y="51"/>
                    <a:pt x="22938" y="108"/>
                  </a:cubicBezTo>
                  <a:cubicBezTo>
                    <a:pt x="22581" y="170"/>
                    <a:pt x="22230" y="282"/>
                    <a:pt x="21886" y="385"/>
                  </a:cubicBezTo>
                  <a:cubicBezTo>
                    <a:pt x="20464" y="816"/>
                    <a:pt x="19097" y="1414"/>
                    <a:pt x="17661" y="1806"/>
                  </a:cubicBezTo>
                  <a:cubicBezTo>
                    <a:pt x="16681" y="2071"/>
                    <a:pt x="15676" y="2210"/>
                    <a:pt x="14666" y="2210"/>
                  </a:cubicBezTo>
                  <a:cubicBezTo>
                    <a:pt x="14199" y="2210"/>
                    <a:pt x="13732" y="2180"/>
                    <a:pt x="13265" y="2120"/>
                  </a:cubicBezTo>
                  <a:cubicBezTo>
                    <a:pt x="11774" y="1926"/>
                    <a:pt x="10330" y="1499"/>
                    <a:pt x="8848" y="1253"/>
                  </a:cubicBezTo>
                  <a:cubicBezTo>
                    <a:pt x="8223" y="1150"/>
                    <a:pt x="7596" y="1090"/>
                    <a:pt x="6972" y="1090"/>
                  </a:cubicBezTo>
                  <a:cubicBezTo>
                    <a:pt x="6219" y="1090"/>
                    <a:pt x="5469" y="1178"/>
                    <a:pt x="4727" y="1385"/>
                  </a:cubicBezTo>
                  <a:cubicBezTo>
                    <a:pt x="2856" y="1909"/>
                    <a:pt x="1195" y="3058"/>
                    <a:pt x="1" y="4581"/>
                  </a:cubicBezTo>
                  <a:lnTo>
                    <a:pt x="32697" y="4581"/>
                  </a:lnTo>
                  <a:cubicBezTo>
                    <a:pt x="32685" y="4560"/>
                    <a:pt x="32674" y="4539"/>
                    <a:pt x="32660" y="4519"/>
                  </a:cubicBezTo>
                  <a:cubicBezTo>
                    <a:pt x="31954" y="3355"/>
                    <a:pt x="30983" y="2406"/>
                    <a:pt x="29854" y="1651"/>
                  </a:cubicBezTo>
                  <a:cubicBezTo>
                    <a:pt x="28697" y="876"/>
                    <a:pt x="27371" y="362"/>
                    <a:pt x="25995" y="133"/>
                  </a:cubicBezTo>
                  <a:cubicBezTo>
                    <a:pt x="25461" y="45"/>
                    <a:pt x="24920" y="0"/>
                    <a:pt x="24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rot="5400000">
              <a:off x="8324906" y="-473225"/>
              <a:ext cx="345878" cy="1292314"/>
            </a:xfrm>
            <a:custGeom>
              <a:avLst/>
              <a:gdLst/>
              <a:ahLst/>
              <a:cxnLst/>
              <a:rect l="l" t="t" r="r" b="b"/>
              <a:pathLst>
                <a:path w="4517" h="16877" extrusionOk="0">
                  <a:moveTo>
                    <a:pt x="1" y="0"/>
                  </a:moveTo>
                  <a:lnTo>
                    <a:pt x="1" y="16876"/>
                  </a:lnTo>
                  <a:cubicBezTo>
                    <a:pt x="124" y="16800"/>
                    <a:pt x="248" y="16721"/>
                    <a:pt x="368" y="16639"/>
                  </a:cubicBezTo>
                  <a:cubicBezTo>
                    <a:pt x="1595" y="15793"/>
                    <a:pt x="2606" y="14644"/>
                    <a:pt x="3328" y="13345"/>
                  </a:cubicBezTo>
                  <a:cubicBezTo>
                    <a:pt x="3685" y="12701"/>
                    <a:pt x="3984" y="12014"/>
                    <a:pt x="4178" y="11302"/>
                  </a:cubicBezTo>
                  <a:cubicBezTo>
                    <a:pt x="4395" y="10502"/>
                    <a:pt x="4500" y="9675"/>
                    <a:pt x="4506" y="8848"/>
                  </a:cubicBezTo>
                  <a:cubicBezTo>
                    <a:pt x="4516" y="7234"/>
                    <a:pt x="4149" y="5619"/>
                    <a:pt x="3417" y="4179"/>
                  </a:cubicBezTo>
                  <a:cubicBezTo>
                    <a:pt x="2678" y="2725"/>
                    <a:pt x="1556" y="1514"/>
                    <a:pt x="397" y="382"/>
                  </a:cubicBezTo>
                  <a:cubicBezTo>
                    <a:pt x="267" y="252"/>
                    <a:pt x="135" y="1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TextBox 1">
            <a:extLst>
              <a:ext uri="{FF2B5EF4-FFF2-40B4-BE49-F238E27FC236}">
                <a16:creationId xmlns:a16="http://schemas.microsoft.com/office/drawing/2014/main" id="{DAF4F649-8108-B6DE-F56F-68A8EADD3A33}"/>
              </a:ext>
            </a:extLst>
          </p:cNvPr>
          <p:cNvSpPr txBox="1"/>
          <p:nvPr userDrawn="1"/>
        </p:nvSpPr>
        <p:spPr>
          <a:xfrm>
            <a:off x="2015047" y="4695741"/>
            <a:ext cx="5227983"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3">
  <p:cSld name="TITLE_AND_BODY_1">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23"/>
          <p:cNvSpPr txBox="1">
            <a:spLocks noGrp="1"/>
          </p:cNvSpPr>
          <p:nvPr>
            <p:ph type="body" idx="1"/>
          </p:nvPr>
        </p:nvSpPr>
        <p:spPr>
          <a:xfrm>
            <a:off x="713225" y="1202050"/>
            <a:ext cx="7704000" cy="3388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Font typeface="Nunito Light"/>
              <a:buChar char="●"/>
              <a:defRPr/>
            </a:lvl1pPr>
            <a:lvl2pPr marL="914400" lvl="1" indent="-317500" rtl="0">
              <a:lnSpc>
                <a:spcPct val="100000"/>
              </a:lnSpc>
              <a:spcBef>
                <a:spcPts val="0"/>
              </a:spcBef>
              <a:spcAft>
                <a:spcPts val="0"/>
              </a:spcAft>
              <a:buClr>
                <a:srgbClr val="FDFFFD"/>
              </a:buClr>
              <a:buSzPts val="1400"/>
              <a:buFont typeface="Nunito Light"/>
              <a:buChar char="○"/>
              <a:defRPr/>
            </a:lvl2pPr>
            <a:lvl3pPr marL="1371600" lvl="2" indent="-317500" rtl="0">
              <a:lnSpc>
                <a:spcPct val="100000"/>
              </a:lnSpc>
              <a:spcBef>
                <a:spcPts val="0"/>
              </a:spcBef>
              <a:spcAft>
                <a:spcPts val="0"/>
              </a:spcAft>
              <a:buClr>
                <a:srgbClr val="FDFFFD"/>
              </a:buClr>
              <a:buSzPts val="1400"/>
              <a:buFont typeface="Nunito Light"/>
              <a:buChar char="■"/>
              <a:defRPr/>
            </a:lvl3pPr>
            <a:lvl4pPr marL="1828800" lvl="3" indent="-317500" rtl="0">
              <a:lnSpc>
                <a:spcPct val="100000"/>
              </a:lnSpc>
              <a:spcBef>
                <a:spcPts val="0"/>
              </a:spcBef>
              <a:spcAft>
                <a:spcPts val="0"/>
              </a:spcAft>
              <a:buClr>
                <a:srgbClr val="FDFFFD"/>
              </a:buClr>
              <a:buSzPts val="1400"/>
              <a:buFont typeface="Nunito Light"/>
              <a:buChar char="●"/>
              <a:defRPr/>
            </a:lvl4pPr>
            <a:lvl5pPr marL="2286000" lvl="4" indent="-317500" rtl="0">
              <a:lnSpc>
                <a:spcPct val="100000"/>
              </a:lnSpc>
              <a:spcBef>
                <a:spcPts val="0"/>
              </a:spcBef>
              <a:spcAft>
                <a:spcPts val="0"/>
              </a:spcAft>
              <a:buClr>
                <a:srgbClr val="FDFFFD"/>
              </a:buClr>
              <a:buSzPts val="1400"/>
              <a:buFont typeface="Nunito Light"/>
              <a:buChar char="○"/>
              <a:defRPr/>
            </a:lvl5pPr>
            <a:lvl6pPr marL="2743200" lvl="5" indent="-317500" rtl="0">
              <a:lnSpc>
                <a:spcPct val="100000"/>
              </a:lnSpc>
              <a:spcBef>
                <a:spcPts val="0"/>
              </a:spcBef>
              <a:spcAft>
                <a:spcPts val="0"/>
              </a:spcAft>
              <a:buClr>
                <a:srgbClr val="FDFFFD"/>
              </a:buClr>
              <a:buSzPts val="1400"/>
              <a:buFont typeface="Nunito Light"/>
              <a:buChar char="■"/>
              <a:defRPr/>
            </a:lvl6pPr>
            <a:lvl7pPr marL="3200400" lvl="6" indent="-317500" rtl="0">
              <a:lnSpc>
                <a:spcPct val="100000"/>
              </a:lnSpc>
              <a:spcBef>
                <a:spcPts val="0"/>
              </a:spcBef>
              <a:spcAft>
                <a:spcPts val="0"/>
              </a:spcAft>
              <a:buClr>
                <a:srgbClr val="FDFFFD"/>
              </a:buClr>
              <a:buSzPts val="1400"/>
              <a:buFont typeface="Nunito Light"/>
              <a:buChar char="●"/>
              <a:defRPr/>
            </a:lvl7pPr>
            <a:lvl8pPr marL="3657600" lvl="7" indent="-317500" rtl="0">
              <a:lnSpc>
                <a:spcPct val="100000"/>
              </a:lnSpc>
              <a:spcBef>
                <a:spcPts val="0"/>
              </a:spcBef>
              <a:spcAft>
                <a:spcPts val="0"/>
              </a:spcAft>
              <a:buClr>
                <a:srgbClr val="FDFFFD"/>
              </a:buClr>
              <a:buSzPts val="1400"/>
              <a:buFont typeface="Nunito Light"/>
              <a:buChar char="○"/>
              <a:defRPr/>
            </a:lvl8pPr>
            <a:lvl9pPr marL="4114800" lvl="8" indent="-317500" rtl="0">
              <a:lnSpc>
                <a:spcPct val="100000"/>
              </a:lnSpc>
              <a:spcBef>
                <a:spcPts val="0"/>
              </a:spcBef>
              <a:spcAft>
                <a:spcPts val="0"/>
              </a:spcAft>
              <a:buClr>
                <a:srgbClr val="FDFFFD"/>
              </a:buClr>
              <a:buSzPts val="1400"/>
              <a:buFont typeface="Nunito Light"/>
              <a:buChar char="■"/>
              <a:defRPr/>
            </a:lvl9pPr>
          </a:lstStyle>
          <a:p>
            <a:endParaRPr/>
          </a:p>
        </p:txBody>
      </p:sp>
      <p:sp>
        <p:nvSpPr>
          <p:cNvPr id="154" name="Google Shape;154;p23"/>
          <p:cNvSpPr/>
          <p:nvPr/>
        </p:nvSpPr>
        <p:spPr>
          <a:xfrm>
            <a:off x="0" y="4156343"/>
            <a:ext cx="345878" cy="1292314"/>
          </a:xfrm>
          <a:custGeom>
            <a:avLst/>
            <a:gdLst/>
            <a:ahLst/>
            <a:cxnLst/>
            <a:rect l="l" t="t" r="r" b="b"/>
            <a:pathLst>
              <a:path w="4517" h="16877" extrusionOk="0">
                <a:moveTo>
                  <a:pt x="1" y="0"/>
                </a:moveTo>
                <a:lnTo>
                  <a:pt x="1" y="16876"/>
                </a:lnTo>
                <a:cubicBezTo>
                  <a:pt x="124" y="16800"/>
                  <a:pt x="248" y="16721"/>
                  <a:pt x="368" y="16639"/>
                </a:cubicBezTo>
                <a:cubicBezTo>
                  <a:pt x="1595" y="15793"/>
                  <a:pt x="2606" y="14644"/>
                  <a:pt x="3328" y="13345"/>
                </a:cubicBezTo>
                <a:cubicBezTo>
                  <a:pt x="3685" y="12701"/>
                  <a:pt x="3984" y="12014"/>
                  <a:pt x="4178" y="11302"/>
                </a:cubicBezTo>
                <a:cubicBezTo>
                  <a:pt x="4395" y="10502"/>
                  <a:pt x="4500" y="9675"/>
                  <a:pt x="4506" y="8848"/>
                </a:cubicBezTo>
                <a:cubicBezTo>
                  <a:pt x="4516" y="7234"/>
                  <a:pt x="4149" y="5619"/>
                  <a:pt x="3417" y="4179"/>
                </a:cubicBezTo>
                <a:cubicBezTo>
                  <a:pt x="2678" y="2725"/>
                  <a:pt x="1556" y="1514"/>
                  <a:pt x="397" y="382"/>
                </a:cubicBezTo>
                <a:cubicBezTo>
                  <a:pt x="267" y="252"/>
                  <a:pt x="135" y="12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3"/>
          <p:cNvSpPr/>
          <p:nvPr/>
        </p:nvSpPr>
        <p:spPr>
          <a:xfrm>
            <a:off x="5556625" y="3191211"/>
            <a:ext cx="3587422" cy="1952292"/>
          </a:xfrm>
          <a:custGeom>
            <a:avLst/>
            <a:gdLst/>
            <a:ahLst/>
            <a:cxnLst/>
            <a:rect l="l" t="t" r="r" b="b"/>
            <a:pathLst>
              <a:path w="46850" h="25496" extrusionOk="0">
                <a:moveTo>
                  <a:pt x="46850" y="1"/>
                </a:moveTo>
                <a:cubicBezTo>
                  <a:pt x="46456" y="513"/>
                  <a:pt x="46111" y="1063"/>
                  <a:pt x="45822" y="1635"/>
                </a:cubicBezTo>
                <a:cubicBezTo>
                  <a:pt x="44620" y="4009"/>
                  <a:pt x="44279" y="6718"/>
                  <a:pt x="43927" y="9323"/>
                </a:cubicBezTo>
                <a:cubicBezTo>
                  <a:pt x="43762" y="10538"/>
                  <a:pt x="43660" y="11800"/>
                  <a:pt x="43266" y="12970"/>
                </a:cubicBezTo>
                <a:cubicBezTo>
                  <a:pt x="42988" y="13789"/>
                  <a:pt x="42528" y="14693"/>
                  <a:pt x="41676" y="15029"/>
                </a:cubicBezTo>
                <a:cubicBezTo>
                  <a:pt x="41517" y="15091"/>
                  <a:pt x="41347" y="15116"/>
                  <a:pt x="41174" y="15116"/>
                </a:cubicBezTo>
                <a:cubicBezTo>
                  <a:pt x="40753" y="15116"/>
                  <a:pt x="40307" y="14973"/>
                  <a:pt x="39923" y="14889"/>
                </a:cubicBezTo>
                <a:cubicBezTo>
                  <a:pt x="39787" y="14859"/>
                  <a:pt x="39647" y="14845"/>
                  <a:pt x="39505" y="14845"/>
                </a:cubicBezTo>
                <a:cubicBezTo>
                  <a:pt x="39007" y="14845"/>
                  <a:pt x="38486" y="15010"/>
                  <a:pt x="38056" y="15210"/>
                </a:cubicBezTo>
                <a:cubicBezTo>
                  <a:pt x="36973" y="15714"/>
                  <a:pt x="36193" y="16663"/>
                  <a:pt x="35541" y="17634"/>
                </a:cubicBezTo>
                <a:cubicBezTo>
                  <a:pt x="34891" y="18597"/>
                  <a:pt x="34345" y="19608"/>
                  <a:pt x="33499" y="20423"/>
                </a:cubicBezTo>
                <a:cubicBezTo>
                  <a:pt x="32738" y="21155"/>
                  <a:pt x="31826" y="21708"/>
                  <a:pt x="30842" y="22090"/>
                </a:cubicBezTo>
                <a:cubicBezTo>
                  <a:pt x="29475" y="22620"/>
                  <a:pt x="28001" y="22828"/>
                  <a:pt x="26529" y="22828"/>
                </a:cubicBezTo>
                <a:cubicBezTo>
                  <a:pt x="25788" y="22828"/>
                  <a:pt x="25049" y="22775"/>
                  <a:pt x="24323" y="22684"/>
                </a:cubicBezTo>
                <a:cubicBezTo>
                  <a:pt x="21638" y="22350"/>
                  <a:pt x="19053" y="21471"/>
                  <a:pt x="16377" y="21073"/>
                </a:cubicBezTo>
                <a:cubicBezTo>
                  <a:pt x="15331" y="20919"/>
                  <a:pt x="14272" y="20838"/>
                  <a:pt x="13215" y="20838"/>
                </a:cubicBezTo>
                <a:cubicBezTo>
                  <a:pt x="11771" y="20838"/>
                  <a:pt x="10329" y="20988"/>
                  <a:pt x="8918" y="21306"/>
                </a:cubicBezTo>
                <a:cubicBezTo>
                  <a:pt x="5679" y="22032"/>
                  <a:pt x="2670" y="23532"/>
                  <a:pt x="0" y="25496"/>
                </a:cubicBezTo>
                <a:lnTo>
                  <a:pt x="46850" y="25496"/>
                </a:lnTo>
                <a:lnTo>
                  <a:pt x="468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3"/>
          <p:cNvSpPr/>
          <p:nvPr/>
        </p:nvSpPr>
        <p:spPr>
          <a:xfrm>
            <a:off x="6732764" y="-12925"/>
            <a:ext cx="2411268" cy="726443"/>
          </a:xfrm>
          <a:custGeom>
            <a:avLst/>
            <a:gdLst/>
            <a:ahLst/>
            <a:cxnLst/>
            <a:rect l="l" t="t" r="r" b="b"/>
            <a:pathLst>
              <a:path w="31490" h="9487" extrusionOk="0">
                <a:moveTo>
                  <a:pt x="0" y="0"/>
                </a:moveTo>
                <a:cubicBezTo>
                  <a:pt x="1221" y="2086"/>
                  <a:pt x="3142" y="3695"/>
                  <a:pt x="5463" y="4417"/>
                </a:cubicBezTo>
                <a:cubicBezTo>
                  <a:pt x="6513" y="4744"/>
                  <a:pt x="7589" y="4889"/>
                  <a:pt x="8666" y="4889"/>
                </a:cubicBezTo>
                <a:cubicBezTo>
                  <a:pt x="10540" y="4889"/>
                  <a:pt x="12419" y="4452"/>
                  <a:pt x="14178" y="3786"/>
                </a:cubicBezTo>
                <a:cubicBezTo>
                  <a:pt x="14878" y="3519"/>
                  <a:pt x="15560" y="3218"/>
                  <a:pt x="16231" y="2888"/>
                </a:cubicBezTo>
                <a:cubicBezTo>
                  <a:pt x="16885" y="2566"/>
                  <a:pt x="17543" y="2228"/>
                  <a:pt x="18219" y="1950"/>
                </a:cubicBezTo>
                <a:cubicBezTo>
                  <a:pt x="18654" y="1770"/>
                  <a:pt x="19110" y="1648"/>
                  <a:pt x="19574" y="1648"/>
                </a:cubicBezTo>
                <a:cubicBezTo>
                  <a:pt x="19761" y="1648"/>
                  <a:pt x="19950" y="1668"/>
                  <a:pt x="20140" y="1712"/>
                </a:cubicBezTo>
                <a:cubicBezTo>
                  <a:pt x="20753" y="1857"/>
                  <a:pt x="21303" y="2210"/>
                  <a:pt x="21778" y="2616"/>
                </a:cubicBezTo>
                <a:cubicBezTo>
                  <a:pt x="22265" y="3031"/>
                  <a:pt x="22718" y="3519"/>
                  <a:pt x="23081" y="4045"/>
                </a:cubicBezTo>
                <a:cubicBezTo>
                  <a:pt x="23494" y="4644"/>
                  <a:pt x="23824" y="5300"/>
                  <a:pt x="24183" y="5931"/>
                </a:cubicBezTo>
                <a:cubicBezTo>
                  <a:pt x="24540" y="6566"/>
                  <a:pt x="24924" y="7197"/>
                  <a:pt x="25410" y="7744"/>
                </a:cubicBezTo>
                <a:cubicBezTo>
                  <a:pt x="25858" y="8243"/>
                  <a:pt x="26413" y="8639"/>
                  <a:pt x="27019" y="8920"/>
                </a:cubicBezTo>
                <a:cubicBezTo>
                  <a:pt x="27638" y="9209"/>
                  <a:pt x="28313" y="9378"/>
                  <a:pt x="28992" y="9450"/>
                </a:cubicBezTo>
                <a:cubicBezTo>
                  <a:pt x="29194" y="9472"/>
                  <a:pt x="29396" y="9486"/>
                  <a:pt x="29598" y="9486"/>
                </a:cubicBezTo>
                <a:cubicBezTo>
                  <a:pt x="29736" y="9486"/>
                  <a:pt x="29874" y="9480"/>
                  <a:pt x="30013" y="9465"/>
                </a:cubicBezTo>
                <a:cubicBezTo>
                  <a:pt x="30341" y="9425"/>
                  <a:pt x="30665" y="9361"/>
                  <a:pt x="30984" y="9271"/>
                </a:cubicBezTo>
                <a:cubicBezTo>
                  <a:pt x="31158" y="9221"/>
                  <a:pt x="31325" y="9165"/>
                  <a:pt x="31490" y="9099"/>
                </a:cubicBezTo>
                <a:lnTo>
                  <a:pt x="314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62"/>
        <p:cNvGrpSpPr/>
        <p:nvPr/>
      </p:nvGrpSpPr>
      <p:grpSpPr>
        <a:xfrm>
          <a:off x="0" y="0"/>
          <a:ext cx="0" cy="0"/>
          <a:chOff x="0" y="0"/>
          <a:chExt cx="0" cy="0"/>
        </a:xfrm>
      </p:grpSpPr>
      <p:grpSp>
        <p:nvGrpSpPr>
          <p:cNvPr id="163" name="Google Shape;163;p25"/>
          <p:cNvGrpSpPr/>
          <p:nvPr/>
        </p:nvGrpSpPr>
        <p:grpSpPr>
          <a:xfrm>
            <a:off x="-8233" y="-10225"/>
            <a:ext cx="9152236" cy="5153728"/>
            <a:chOff x="-8233" y="-10225"/>
            <a:chExt cx="9152236" cy="5153728"/>
          </a:xfrm>
        </p:grpSpPr>
        <p:sp>
          <p:nvSpPr>
            <p:cNvPr id="164" name="Google Shape;164;p25"/>
            <p:cNvSpPr/>
            <p:nvPr/>
          </p:nvSpPr>
          <p:spPr>
            <a:xfrm flipH="1">
              <a:off x="7394532" y="4717330"/>
              <a:ext cx="1749471" cy="426172"/>
            </a:xfrm>
            <a:custGeom>
              <a:avLst/>
              <a:gdLst/>
              <a:ahLst/>
              <a:cxnLst/>
              <a:rect l="l" t="t" r="r" b="b"/>
              <a:pathLst>
                <a:path w="16908" h="4119" extrusionOk="0">
                  <a:moveTo>
                    <a:pt x="7783" y="1"/>
                  </a:moveTo>
                  <a:cubicBezTo>
                    <a:pt x="7206" y="1"/>
                    <a:pt x="6628" y="45"/>
                    <a:pt x="6057" y="137"/>
                  </a:cubicBezTo>
                  <a:cubicBezTo>
                    <a:pt x="5581" y="214"/>
                    <a:pt x="5110" y="321"/>
                    <a:pt x="4654" y="482"/>
                  </a:cubicBezTo>
                  <a:cubicBezTo>
                    <a:pt x="4232" y="634"/>
                    <a:pt x="3819" y="818"/>
                    <a:pt x="3423" y="1028"/>
                  </a:cubicBezTo>
                  <a:cubicBezTo>
                    <a:pt x="2629" y="1451"/>
                    <a:pt x="1892" y="1986"/>
                    <a:pt x="1247" y="2613"/>
                  </a:cubicBezTo>
                  <a:cubicBezTo>
                    <a:pt x="778" y="3067"/>
                    <a:pt x="360" y="3572"/>
                    <a:pt x="1" y="4119"/>
                  </a:cubicBezTo>
                  <a:lnTo>
                    <a:pt x="16908" y="4119"/>
                  </a:lnTo>
                  <a:cubicBezTo>
                    <a:pt x="16225" y="3409"/>
                    <a:pt x="15474" y="2767"/>
                    <a:pt x="14657" y="2221"/>
                  </a:cubicBezTo>
                  <a:cubicBezTo>
                    <a:pt x="14236" y="1940"/>
                    <a:pt x="13820" y="1664"/>
                    <a:pt x="13376" y="1425"/>
                  </a:cubicBezTo>
                  <a:cubicBezTo>
                    <a:pt x="12926" y="1181"/>
                    <a:pt x="12462" y="967"/>
                    <a:pt x="11988" y="787"/>
                  </a:cubicBezTo>
                  <a:cubicBezTo>
                    <a:pt x="10650" y="276"/>
                    <a:pt x="9216" y="1"/>
                    <a:pt x="7783" y="1"/>
                  </a:cubicBezTo>
                  <a:close/>
                </a:path>
              </a:pathLst>
            </a:custGeom>
            <a:solidFill>
              <a:srgbClr val="FFA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5"/>
            <p:cNvSpPr/>
            <p:nvPr/>
          </p:nvSpPr>
          <p:spPr>
            <a:xfrm rot="10800000" flipH="1">
              <a:off x="7" y="-10223"/>
              <a:ext cx="1749471" cy="426172"/>
            </a:xfrm>
            <a:custGeom>
              <a:avLst/>
              <a:gdLst/>
              <a:ahLst/>
              <a:cxnLst/>
              <a:rect l="l" t="t" r="r" b="b"/>
              <a:pathLst>
                <a:path w="16908" h="4119" extrusionOk="0">
                  <a:moveTo>
                    <a:pt x="7783" y="1"/>
                  </a:moveTo>
                  <a:cubicBezTo>
                    <a:pt x="7206" y="1"/>
                    <a:pt x="6628" y="45"/>
                    <a:pt x="6057" y="137"/>
                  </a:cubicBezTo>
                  <a:cubicBezTo>
                    <a:pt x="5581" y="214"/>
                    <a:pt x="5110" y="321"/>
                    <a:pt x="4654" y="482"/>
                  </a:cubicBezTo>
                  <a:cubicBezTo>
                    <a:pt x="4232" y="634"/>
                    <a:pt x="3819" y="818"/>
                    <a:pt x="3423" y="1028"/>
                  </a:cubicBezTo>
                  <a:cubicBezTo>
                    <a:pt x="2629" y="1451"/>
                    <a:pt x="1892" y="1986"/>
                    <a:pt x="1247" y="2613"/>
                  </a:cubicBezTo>
                  <a:cubicBezTo>
                    <a:pt x="778" y="3067"/>
                    <a:pt x="360" y="3572"/>
                    <a:pt x="1" y="4119"/>
                  </a:cubicBezTo>
                  <a:lnTo>
                    <a:pt x="16908" y="4119"/>
                  </a:lnTo>
                  <a:cubicBezTo>
                    <a:pt x="16225" y="3409"/>
                    <a:pt x="15474" y="2767"/>
                    <a:pt x="14657" y="2221"/>
                  </a:cubicBezTo>
                  <a:cubicBezTo>
                    <a:pt x="14236" y="1940"/>
                    <a:pt x="13820" y="1664"/>
                    <a:pt x="13376" y="1425"/>
                  </a:cubicBezTo>
                  <a:cubicBezTo>
                    <a:pt x="12926" y="1181"/>
                    <a:pt x="12462" y="967"/>
                    <a:pt x="11988" y="787"/>
                  </a:cubicBezTo>
                  <a:cubicBezTo>
                    <a:pt x="10650" y="276"/>
                    <a:pt x="9216" y="1"/>
                    <a:pt x="7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5"/>
            <p:cNvSpPr/>
            <p:nvPr/>
          </p:nvSpPr>
          <p:spPr>
            <a:xfrm rot="5400000">
              <a:off x="253145" y="4487472"/>
              <a:ext cx="394652" cy="917409"/>
            </a:xfrm>
            <a:custGeom>
              <a:avLst/>
              <a:gdLst/>
              <a:ahLst/>
              <a:cxnLst/>
              <a:rect l="l" t="t" r="r" b="b"/>
              <a:pathLst>
                <a:path w="3635" h="13290" extrusionOk="0">
                  <a:moveTo>
                    <a:pt x="3635" y="0"/>
                  </a:moveTo>
                  <a:cubicBezTo>
                    <a:pt x="2618" y="601"/>
                    <a:pt x="1770" y="1459"/>
                    <a:pt x="1155" y="2459"/>
                  </a:cubicBezTo>
                  <a:cubicBezTo>
                    <a:pt x="493" y="3540"/>
                    <a:pt x="95" y="4786"/>
                    <a:pt x="33" y="6051"/>
                  </a:cubicBezTo>
                  <a:cubicBezTo>
                    <a:pt x="0" y="6698"/>
                    <a:pt x="72" y="7325"/>
                    <a:pt x="192" y="7961"/>
                  </a:cubicBezTo>
                  <a:cubicBezTo>
                    <a:pt x="309" y="8604"/>
                    <a:pt x="512" y="9231"/>
                    <a:pt x="788" y="9821"/>
                  </a:cubicBezTo>
                  <a:cubicBezTo>
                    <a:pt x="1339" y="11012"/>
                    <a:pt x="2170" y="12062"/>
                    <a:pt x="3164" y="12914"/>
                  </a:cubicBezTo>
                  <a:cubicBezTo>
                    <a:pt x="3317" y="13044"/>
                    <a:pt x="3474" y="13167"/>
                    <a:pt x="3635" y="13289"/>
                  </a:cubicBezTo>
                  <a:lnTo>
                    <a:pt x="36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5"/>
            <p:cNvSpPr/>
            <p:nvPr/>
          </p:nvSpPr>
          <p:spPr>
            <a:xfrm rot="5400000" flipH="1">
              <a:off x="8487970" y="-271603"/>
              <a:ext cx="394652" cy="917409"/>
            </a:xfrm>
            <a:custGeom>
              <a:avLst/>
              <a:gdLst/>
              <a:ahLst/>
              <a:cxnLst/>
              <a:rect l="l" t="t" r="r" b="b"/>
              <a:pathLst>
                <a:path w="3635" h="13290" extrusionOk="0">
                  <a:moveTo>
                    <a:pt x="3635" y="0"/>
                  </a:moveTo>
                  <a:cubicBezTo>
                    <a:pt x="2618" y="601"/>
                    <a:pt x="1770" y="1459"/>
                    <a:pt x="1155" y="2459"/>
                  </a:cubicBezTo>
                  <a:cubicBezTo>
                    <a:pt x="493" y="3540"/>
                    <a:pt x="95" y="4786"/>
                    <a:pt x="33" y="6051"/>
                  </a:cubicBezTo>
                  <a:cubicBezTo>
                    <a:pt x="0" y="6698"/>
                    <a:pt x="72" y="7325"/>
                    <a:pt x="192" y="7961"/>
                  </a:cubicBezTo>
                  <a:cubicBezTo>
                    <a:pt x="309" y="8604"/>
                    <a:pt x="512" y="9231"/>
                    <a:pt x="788" y="9821"/>
                  </a:cubicBezTo>
                  <a:cubicBezTo>
                    <a:pt x="1339" y="11012"/>
                    <a:pt x="2170" y="12062"/>
                    <a:pt x="3164" y="12914"/>
                  </a:cubicBezTo>
                  <a:cubicBezTo>
                    <a:pt x="3317" y="13044"/>
                    <a:pt x="3474" y="13167"/>
                    <a:pt x="3635" y="13289"/>
                  </a:cubicBezTo>
                  <a:lnTo>
                    <a:pt x="36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25"/>
          <p:cNvSpPr txBox="1">
            <a:spLocks noGrp="1"/>
          </p:cNvSpPr>
          <p:nvPr>
            <p:ph type="subTitle" idx="1"/>
          </p:nvPr>
        </p:nvSpPr>
        <p:spPr>
          <a:xfrm>
            <a:off x="5705275" y="2599825"/>
            <a:ext cx="2725500" cy="111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5"/>
          <p:cNvSpPr txBox="1">
            <a:spLocks noGrp="1"/>
          </p:cNvSpPr>
          <p:nvPr>
            <p:ph type="subTitle" idx="2"/>
          </p:nvPr>
        </p:nvSpPr>
        <p:spPr>
          <a:xfrm>
            <a:off x="713226" y="2599825"/>
            <a:ext cx="2725500" cy="111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25"/>
          <p:cNvSpPr txBox="1">
            <a:spLocks noGrp="1"/>
          </p:cNvSpPr>
          <p:nvPr>
            <p:ph type="subTitle" idx="3"/>
          </p:nvPr>
        </p:nvSpPr>
        <p:spPr>
          <a:xfrm>
            <a:off x="713225" y="1648775"/>
            <a:ext cx="2725500" cy="951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Yusei Magic"/>
                <a:ea typeface="Yusei Magic"/>
                <a:cs typeface="Yusei Magic"/>
                <a:sym typeface="Yusei Magic"/>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2" name="Google Shape;172;p25"/>
          <p:cNvSpPr txBox="1">
            <a:spLocks noGrp="1"/>
          </p:cNvSpPr>
          <p:nvPr>
            <p:ph type="subTitle" idx="4"/>
          </p:nvPr>
        </p:nvSpPr>
        <p:spPr>
          <a:xfrm>
            <a:off x="5705276" y="1648775"/>
            <a:ext cx="2725500" cy="951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Yusei Magic"/>
                <a:ea typeface="Yusei Magic"/>
                <a:cs typeface="Yusei Magic"/>
                <a:sym typeface="Yusei Magic"/>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41"/>
        <p:cNvGrpSpPr/>
        <p:nvPr/>
      </p:nvGrpSpPr>
      <p:grpSpPr>
        <a:xfrm>
          <a:off x="0" y="0"/>
          <a:ext cx="0" cy="0"/>
          <a:chOff x="0" y="0"/>
          <a:chExt cx="0" cy="0"/>
        </a:xfrm>
      </p:grpSpPr>
      <p:sp>
        <p:nvSpPr>
          <p:cNvPr id="242" name="Google Shape;242;p32"/>
          <p:cNvSpPr txBox="1">
            <a:spLocks noGrp="1"/>
          </p:cNvSpPr>
          <p:nvPr>
            <p:ph type="title" hasCustomPrompt="1"/>
          </p:nvPr>
        </p:nvSpPr>
        <p:spPr>
          <a:xfrm>
            <a:off x="1325650" y="1962150"/>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3" name="Google Shape;243;p32"/>
          <p:cNvSpPr txBox="1">
            <a:spLocks noGrp="1"/>
          </p:cNvSpPr>
          <p:nvPr>
            <p:ph type="subTitle" idx="1"/>
          </p:nvPr>
        </p:nvSpPr>
        <p:spPr>
          <a:xfrm>
            <a:off x="938500" y="36291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4" name="Google Shape;244;p32"/>
          <p:cNvSpPr txBox="1">
            <a:spLocks noGrp="1"/>
          </p:cNvSpPr>
          <p:nvPr>
            <p:ph type="subTitle" idx="2"/>
          </p:nvPr>
        </p:nvSpPr>
        <p:spPr>
          <a:xfrm>
            <a:off x="938500" y="31321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245" name="Google Shape;245;p32"/>
          <p:cNvSpPr txBox="1">
            <a:spLocks noGrp="1"/>
          </p:cNvSpPr>
          <p:nvPr>
            <p:ph type="title" idx="3" hasCustomPrompt="1"/>
          </p:nvPr>
        </p:nvSpPr>
        <p:spPr>
          <a:xfrm>
            <a:off x="3873100" y="19621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6" name="Google Shape;246;p32"/>
          <p:cNvSpPr txBox="1">
            <a:spLocks noGrp="1"/>
          </p:cNvSpPr>
          <p:nvPr>
            <p:ph type="subTitle" idx="4"/>
          </p:nvPr>
        </p:nvSpPr>
        <p:spPr>
          <a:xfrm>
            <a:off x="3485400" y="36291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7" name="Google Shape;247;p32"/>
          <p:cNvSpPr txBox="1">
            <a:spLocks noGrp="1"/>
          </p:cNvSpPr>
          <p:nvPr>
            <p:ph type="subTitle" idx="5"/>
          </p:nvPr>
        </p:nvSpPr>
        <p:spPr>
          <a:xfrm>
            <a:off x="3485400" y="31321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248" name="Google Shape;248;p32"/>
          <p:cNvSpPr txBox="1">
            <a:spLocks noGrp="1"/>
          </p:cNvSpPr>
          <p:nvPr>
            <p:ph type="title" idx="6" hasCustomPrompt="1"/>
          </p:nvPr>
        </p:nvSpPr>
        <p:spPr>
          <a:xfrm>
            <a:off x="6417675" y="19621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9" name="Google Shape;249;p32"/>
          <p:cNvSpPr txBox="1">
            <a:spLocks noGrp="1"/>
          </p:cNvSpPr>
          <p:nvPr>
            <p:ph type="subTitle" idx="7"/>
          </p:nvPr>
        </p:nvSpPr>
        <p:spPr>
          <a:xfrm>
            <a:off x="6032300" y="36291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0" name="Google Shape;250;p32"/>
          <p:cNvSpPr txBox="1">
            <a:spLocks noGrp="1"/>
          </p:cNvSpPr>
          <p:nvPr>
            <p:ph type="subTitle" idx="8"/>
          </p:nvPr>
        </p:nvSpPr>
        <p:spPr>
          <a:xfrm>
            <a:off x="6032300" y="31321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251" name="Google Shape;251;p32"/>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52"/>
        <p:cNvGrpSpPr/>
        <p:nvPr/>
      </p:nvGrpSpPr>
      <p:grpSpPr>
        <a:xfrm>
          <a:off x="0" y="0"/>
          <a:ext cx="0" cy="0"/>
          <a:chOff x="0" y="0"/>
          <a:chExt cx="0" cy="0"/>
        </a:xfrm>
      </p:grpSpPr>
      <p:grpSp>
        <p:nvGrpSpPr>
          <p:cNvPr id="253" name="Google Shape;253;p33"/>
          <p:cNvGrpSpPr/>
          <p:nvPr/>
        </p:nvGrpSpPr>
        <p:grpSpPr>
          <a:xfrm>
            <a:off x="-8233" y="0"/>
            <a:ext cx="9152233" cy="5143498"/>
            <a:chOff x="-8233" y="0"/>
            <a:chExt cx="9152233" cy="5143498"/>
          </a:xfrm>
        </p:grpSpPr>
        <p:sp>
          <p:nvSpPr>
            <p:cNvPr id="254" name="Google Shape;254;p33"/>
            <p:cNvSpPr/>
            <p:nvPr/>
          </p:nvSpPr>
          <p:spPr>
            <a:xfrm rot="5400000" flipH="1">
              <a:off x="-537098" y="4180225"/>
              <a:ext cx="1500374" cy="426172"/>
            </a:xfrm>
            <a:custGeom>
              <a:avLst/>
              <a:gdLst/>
              <a:ahLst/>
              <a:cxnLst/>
              <a:rect l="l" t="t" r="r" b="b"/>
              <a:pathLst>
                <a:path w="16908" h="4119" extrusionOk="0">
                  <a:moveTo>
                    <a:pt x="7783" y="1"/>
                  </a:moveTo>
                  <a:cubicBezTo>
                    <a:pt x="7206" y="1"/>
                    <a:pt x="6628" y="45"/>
                    <a:pt x="6057" y="137"/>
                  </a:cubicBezTo>
                  <a:cubicBezTo>
                    <a:pt x="5581" y="214"/>
                    <a:pt x="5110" y="321"/>
                    <a:pt x="4654" y="482"/>
                  </a:cubicBezTo>
                  <a:cubicBezTo>
                    <a:pt x="4232" y="634"/>
                    <a:pt x="3819" y="818"/>
                    <a:pt x="3423" y="1028"/>
                  </a:cubicBezTo>
                  <a:cubicBezTo>
                    <a:pt x="2629" y="1451"/>
                    <a:pt x="1892" y="1986"/>
                    <a:pt x="1247" y="2613"/>
                  </a:cubicBezTo>
                  <a:cubicBezTo>
                    <a:pt x="778" y="3067"/>
                    <a:pt x="360" y="3572"/>
                    <a:pt x="1" y="4119"/>
                  </a:cubicBezTo>
                  <a:lnTo>
                    <a:pt x="16908" y="4119"/>
                  </a:lnTo>
                  <a:cubicBezTo>
                    <a:pt x="16225" y="3409"/>
                    <a:pt x="15474" y="2767"/>
                    <a:pt x="14657" y="2221"/>
                  </a:cubicBezTo>
                  <a:cubicBezTo>
                    <a:pt x="14236" y="1940"/>
                    <a:pt x="13820" y="1664"/>
                    <a:pt x="13376" y="1425"/>
                  </a:cubicBezTo>
                  <a:cubicBezTo>
                    <a:pt x="12926" y="1181"/>
                    <a:pt x="12462" y="967"/>
                    <a:pt x="11988" y="787"/>
                  </a:cubicBezTo>
                  <a:cubicBezTo>
                    <a:pt x="10650" y="276"/>
                    <a:pt x="9216" y="1"/>
                    <a:pt x="7783" y="1"/>
                  </a:cubicBezTo>
                  <a:close/>
                </a:path>
              </a:pathLst>
            </a:custGeom>
            <a:solidFill>
              <a:srgbClr val="FFA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3"/>
            <p:cNvSpPr/>
            <p:nvPr/>
          </p:nvSpPr>
          <p:spPr>
            <a:xfrm flipH="1">
              <a:off x="6393438" y="0"/>
              <a:ext cx="2750562" cy="2415953"/>
            </a:xfrm>
            <a:custGeom>
              <a:avLst/>
              <a:gdLst/>
              <a:ahLst/>
              <a:cxnLst/>
              <a:rect l="l" t="t" r="r" b="b"/>
              <a:pathLst>
                <a:path w="36169" h="31769" extrusionOk="0">
                  <a:moveTo>
                    <a:pt x="1" y="1"/>
                  </a:moveTo>
                  <a:lnTo>
                    <a:pt x="1" y="31769"/>
                  </a:lnTo>
                  <a:cubicBezTo>
                    <a:pt x="1205" y="30768"/>
                    <a:pt x="2183" y="29489"/>
                    <a:pt x="2843" y="28062"/>
                  </a:cubicBezTo>
                  <a:cubicBezTo>
                    <a:pt x="3260" y="27158"/>
                    <a:pt x="3547" y="26195"/>
                    <a:pt x="3683" y="25209"/>
                  </a:cubicBezTo>
                  <a:cubicBezTo>
                    <a:pt x="3854" y="23992"/>
                    <a:pt x="3813" y="22773"/>
                    <a:pt x="3726" y="21551"/>
                  </a:cubicBezTo>
                  <a:cubicBezTo>
                    <a:pt x="3580" y="19408"/>
                    <a:pt x="3343" y="17203"/>
                    <a:pt x="4258" y="15183"/>
                  </a:cubicBezTo>
                  <a:cubicBezTo>
                    <a:pt x="4644" y="14332"/>
                    <a:pt x="5228" y="13572"/>
                    <a:pt x="5989" y="13018"/>
                  </a:cubicBezTo>
                  <a:cubicBezTo>
                    <a:pt x="6356" y="12747"/>
                    <a:pt x="6808" y="12578"/>
                    <a:pt x="7233" y="12413"/>
                  </a:cubicBezTo>
                  <a:cubicBezTo>
                    <a:pt x="7664" y="12244"/>
                    <a:pt x="8104" y="12097"/>
                    <a:pt x="8529" y="11920"/>
                  </a:cubicBezTo>
                  <a:cubicBezTo>
                    <a:pt x="9418" y="11551"/>
                    <a:pt x="10228" y="11010"/>
                    <a:pt x="10645" y="10109"/>
                  </a:cubicBezTo>
                  <a:cubicBezTo>
                    <a:pt x="11078" y="9179"/>
                    <a:pt x="11016" y="8106"/>
                    <a:pt x="11188" y="7114"/>
                  </a:cubicBezTo>
                  <a:cubicBezTo>
                    <a:pt x="11346" y="6187"/>
                    <a:pt x="11777" y="5302"/>
                    <a:pt x="12436" y="4628"/>
                  </a:cubicBezTo>
                  <a:cubicBezTo>
                    <a:pt x="13143" y="3900"/>
                    <a:pt x="14121" y="3493"/>
                    <a:pt x="15119" y="3370"/>
                  </a:cubicBezTo>
                  <a:cubicBezTo>
                    <a:pt x="15363" y="3339"/>
                    <a:pt x="15606" y="3326"/>
                    <a:pt x="15850" y="3326"/>
                  </a:cubicBezTo>
                  <a:cubicBezTo>
                    <a:pt x="16785" y="3326"/>
                    <a:pt x="17720" y="3524"/>
                    <a:pt x="18628" y="3731"/>
                  </a:cubicBezTo>
                  <a:cubicBezTo>
                    <a:pt x="19845" y="4009"/>
                    <a:pt x="21058" y="4267"/>
                    <a:pt x="22300" y="4391"/>
                  </a:cubicBezTo>
                  <a:cubicBezTo>
                    <a:pt x="23056" y="4466"/>
                    <a:pt x="23816" y="4503"/>
                    <a:pt x="24576" y="4503"/>
                  </a:cubicBezTo>
                  <a:cubicBezTo>
                    <a:pt x="25095" y="4503"/>
                    <a:pt x="25613" y="4486"/>
                    <a:pt x="26129" y="4451"/>
                  </a:cubicBezTo>
                  <a:cubicBezTo>
                    <a:pt x="27362" y="4364"/>
                    <a:pt x="28608" y="4203"/>
                    <a:pt x="29799" y="3875"/>
                  </a:cubicBezTo>
                  <a:cubicBezTo>
                    <a:pt x="30840" y="3590"/>
                    <a:pt x="31861" y="3223"/>
                    <a:pt x="32827" y="2738"/>
                  </a:cubicBezTo>
                  <a:cubicBezTo>
                    <a:pt x="33790" y="2254"/>
                    <a:pt x="34782" y="1641"/>
                    <a:pt x="35521" y="843"/>
                  </a:cubicBezTo>
                  <a:cubicBezTo>
                    <a:pt x="35758" y="585"/>
                    <a:pt x="35969" y="298"/>
                    <a:pt x="36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p:nvPr/>
          </p:nvSpPr>
          <p:spPr>
            <a:xfrm rot="5400000" flipH="1">
              <a:off x="253145" y="-261378"/>
              <a:ext cx="394652" cy="917409"/>
            </a:xfrm>
            <a:custGeom>
              <a:avLst/>
              <a:gdLst/>
              <a:ahLst/>
              <a:cxnLst/>
              <a:rect l="l" t="t" r="r" b="b"/>
              <a:pathLst>
                <a:path w="3635" h="13290" extrusionOk="0">
                  <a:moveTo>
                    <a:pt x="3635" y="0"/>
                  </a:moveTo>
                  <a:cubicBezTo>
                    <a:pt x="2618" y="601"/>
                    <a:pt x="1770" y="1459"/>
                    <a:pt x="1155" y="2459"/>
                  </a:cubicBezTo>
                  <a:cubicBezTo>
                    <a:pt x="493" y="3540"/>
                    <a:pt x="95" y="4786"/>
                    <a:pt x="33" y="6051"/>
                  </a:cubicBezTo>
                  <a:cubicBezTo>
                    <a:pt x="0" y="6698"/>
                    <a:pt x="72" y="7325"/>
                    <a:pt x="192" y="7961"/>
                  </a:cubicBezTo>
                  <a:cubicBezTo>
                    <a:pt x="309" y="8604"/>
                    <a:pt x="512" y="9231"/>
                    <a:pt x="788" y="9821"/>
                  </a:cubicBezTo>
                  <a:cubicBezTo>
                    <a:pt x="1339" y="11012"/>
                    <a:pt x="2170" y="12062"/>
                    <a:pt x="3164" y="12914"/>
                  </a:cubicBezTo>
                  <a:cubicBezTo>
                    <a:pt x="3317" y="13044"/>
                    <a:pt x="3474" y="13167"/>
                    <a:pt x="3635" y="13289"/>
                  </a:cubicBezTo>
                  <a:lnTo>
                    <a:pt x="36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33"/>
          <p:cNvSpPr txBox="1">
            <a:spLocks noGrp="1"/>
          </p:cNvSpPr>
          <p:nvPr>
            <p:ph type="title"/>
          </p:nvPr>
        </p:nvSpPr>
        <p:spPr>
          <a:xfrm>
            <a:off x="713225" y="448925"/>
            <a:ext cx="4448100" cy="1058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8" name="Google Shape;258;p33"/>
          <p:cNvSpPr txBox="1">
            <a:spLocks noGrp="1"/>
          </p:cNvSpPr>
          <p:nvPr>
            <p:ph type="subTitle" idx="1"/>
          </p:nvPr>
        </p:nvSpPr>
        <p:spPr>
          <a:xfrm>
            <a:off x="713225" y="1612850"/>
            <a:ext cx="4448100" cy="1058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33"/>
          <p:cNvSpPr txBox="1"/>
          <p:nvPr/>
        </p:nvSpPr>
        <p:spPr>
          <a:xfrm>
            <a:off x="713225" y="3464050"/>
            <a:ext cx="3824100" cy="7380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Manrope"/>
                <a:ea typeface="Manrope"/>
                <a:cs typeface="Manrope"/>
                <a:sym typeface="Manrope"/>
              </a:rPr>
              <a:t>CREDITS:</a:t>
            </a:r>
            <a:r>
              <a:rPr lang="en" sz="1200">
                <a:solidFill>
                  <a:schemeClr val="dk1"/>
                </a:solidFill>
                <a:latin typeface="Manrope"/>
                <a:ea typeface="Manrope"/>
                <a:cs typeface="Manrope"/>
                <a:sym typeface="Manrope"/>
              </a:rPr>
              <a:t> This presentation template was created by </a:t>
            </a:r>
            <a:r>
              <a:rPr lang="en" sz="1200" b="1" u="sng">
                <a:solidFill>
                  <a:schemeClr val="hlink"/>
                </a:solidFill>
                <a:latin typeface="Manrope"/>
                <a:ea typeface="Manrope"/>
                <a:cs typeface="Manrope"/>
                <a:sym typeface="Manrope"/>
                <a:hlinkClick r:id="rId2"/>
              </a:rPr>
              <a:t>Slidesgo</a:t>
            </a:r>
            <a:r>
              <a:rPr lang="en" sz="1200">
                <a:solidFill>
                  <a:schemeClr val="dk1"/>
                </a:solidFill>
                <a:latin typeface="Manrope"/>
                <a:ea typeface="Manrope"/>
                <a:cs typeface="Manrope"/>
                <a:sym typeface="Manrope"/>
              </a:rPr>
              <a:t>, and includes icons by </a:t>
            </a:r>
            <a:r>
              <a:rPr lang="en" sz="1200" b="1" u="sng">
                <a:solidFill>
                  <a:schemeClr val="dk1"/>
                </a:solidFill>
                <a:latin typeface="Manrope"/>
                <a:ea typeface="Manrope"/>
                <a:cs typeface="Manrope"/>
                <a:sym typeface="Manrope"/>
                <a:hlinkClick r:id="rId3">
                  <a:extLst>
                    <a:ext uri="{A12FA001-AC4F-418D-AE19-62706E023703}">
                      <ahyp:hlinkClr xmlns:ahyp="http://schemas.microsoft.com/office/drawing/2018/hyperlinkcolor" val="tx"/>
                    </a:ext>
                  </a:extLst>
                </a:hlinkClick>
              </a:rPr>
              <a:t>Flaticon</a:t>
            </a:r>
            <a:r>
              <a:rPr lang="en" sz="1200">
                <a:solidFill>
                  <a:schemeClr val="dk1"/>
                </a:solidFill>
                <a:latin typeface="Manrope"/>
                <a:ea typeface="Manrope"/>
                <a:cs typeface="Manrope"/>
                <a:sym typeface="Manrope"/>
              </a:rPr>
              <a:t>, and infographics &amp; images by </a:t>
            </a:r>
            <a:r>
              <a:rPr lang="en" sz="1200" b="1" u="sng">
                <a:solidFill>
                  <a:schemeClr val="dk1"/>
                </a:solidFill>
                <a:latin typeface="Manrope"/>
                <a:ea typeface="Manrope"/>
                <a:cs typeface="Manrope"/>
                <a:sym typeface="Manrope"/>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Manrope"/>
                <a:ea typeface="Manrope"/>
                <a:cs typeface="Manrope"/>
                <a:sym typeface="Manrope"/>
              </a:rPr>
              <a:t> </a:t>
            </a:r>
            <a:endParaRPr sz="1200" b="1" u="sng">
              <a:solidFill>
                <a:schemeClr val="dk1"/>
              </a:solidFill>
              <a:latin typeface="Manrope"/>
              <a:ea typeface="Manrope"/>
              <a:cs typeface="Manrope"/>
              <a:sym typeface="Manrope"/>
            </a:endParaRPr>
          </a:p>
        </p:txBody>
      </p:sp>
      <p:sp>
        <p:nvSpPr>
          <p:cNvPr id="2" name="TextBox 1">
            <a:extLst>
              <a:ext uri="{FF2B5EF4-FFF2-40B4-BE49-F238E27FC236}">
                <a16:creationId xmlns:a16="http://schemas.microsoft.com/office/drawing/2014/main" id="{3B6676C8-67E0-BF7F-0983-3B8E3F722DD0}"/>
              </a:ext>
            </a:extLst>
          </p:cNvPr>
          <p:cNvSpPr txBox="1"/>
          <p:nvPr userDrawn="1"/>
        </p:nvSpPr>
        <p:spPr>
          <a:xfrm>
            <a:off x="2015047" y="4695741"/>
            <a:ext cx="5227983"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Yusei Magic"/>
              <a:buNone/>
              <a:defRPr sz="3500" b="1">
                <a:solidFill>
                  <a:schemeClr val="dk1"/>
                </a:solidFill>
                <a:latin typeface="Yusei Magic"/>
                <a:ea typeface="Yusei Magic"/>
                <a:cs typeface="Yusei Magic"/>
                <a:sym typeface="Yusei Magic"/>
              </a:defRPr>
            </a:lvl1pPr>
            <a:lvl2pPr lvl="1" rtl="0">
              <a:spcBef>
                <a:spcPts val="0"/>
              </a:spcBef>
              <a:spcAft>
                <a:spcPts val="0"/>
              </a:spcAft>
              <a:buClr>
                <a:schemeClr val="dk1"/>
              </a:buClr>
              <a:buSzPts val="3500"/>
              <a:buFont typeface="Yusei Magic"/>
              <a:buNone/>
              <a:defRPr sz="3500" b="1">
                <a:solidFill>
                  <a:schemeClr val="dk1"/>
                </a:solidFill>
                <a:latin typeface="Yusei Magic"/>
                <a:ea typeface="Yusei Magic"/>
                <a:cs typeface="Yusei Magic"/>
                <a:sym typeface="Yusei Magic"/>
              </a:defRPr>
            </a:lvl2pPr>
            <a:lvl3pPr lvl="2" rtl="0">
              <a:spcBef>
                <a:spcPts val="0"/>
              </a:spcBef>
              <a:spcAft>
                <a:spcPts val="0"/>
              </a:spcAft>
              <a:buClr>
                <a:schemeClr val="dk1"/>
              </a:buClr>
              <a:buSzPts val="3500"/>
              <a:buFont typeface="Yusei Magic"/>
              <a:buNone/>
              <a:defRPr sz="3500" b="1">
                <a:solidFill>
                  <a:schemeClr val="dk1"/>
                </a:solidFill>
                <a:latin typeface="Yusei Magic"/>
                <a:ea typeface="Yusei Magic"/>
                <a:cs typeface="Yusei Magic"/>
                <a:sym typeface="Yusei Magic"/>
              </a:defRPr>
            </a:lvl3pPr>
            <a:lvl4pPr lvl="3" rtl="0">
              <a:spcBef>
                <a:spcPts val="0"/>
              </a:spcBef>
              <a:spcAft>
                <a:spcPts val="0"/>
              </a:spcAft>
              <a:buClr>
                <a:schemeClr val="dk1"/>
              </a:buClr>
              <a:buSzPts val="3500"/>
              <a:buFont typeface="Yusei Magic"/>
              <a:buNone/>
              <a:defRPr sz="3500" b="1">
                <a:solidFill>
                  <a:schemeClr val="dk1"/>
                </a:solidFill>
                <a:latin typeface="Yusei Magic"/>
                <a:ea typeface="Yusei Magic"/>
                <a:cs typeface="Yusei Magic"/>
                <a:sym typeface="Yusei Magic"/>
              </a:defRPr>
            </a:lvl4pPr>
            <a:lvl5pPr lvl="4" rtl="0">
              <a:spcBef>
                <a:spcPts val="0"/>
              </a:spcBef>
              <a:spcAft>
                <a:spcPts val="0"/>
              </a:spcAft>
              <a:buClr>
                <a:schemeClr val="dk1"/>
              </a:buClr>
              <a:buSzPts val="3500"/>
              <a:buFont typeface="Yusei Magic"/>
              <a:buNone/>
              <a:defRPr sz="3500" b="1">
                <a:solidFill>
                  <a:schemeClr val="dk1"/>
                </a:solidFill>
                <a:latin typeface="Yusei Magic"/>
                <a:ea typeface="Yusei Magic"/>
                <a:cs typeface="Yusei Magic"/>
                <a:sym typeface="Yusei Magic"/>
              </a:defRPr>
            </a:lvl5pPr>
            <a:lvl6pPr lvl="5" rtl="0">
              <a:spcBef>
                <a:spcPts val="0"/>
              </a:spcBef>
              <a:spcAft>
                <a:spcPts val="0"/>
              </a:spcAft>
              <a:buClr>
                <a:schemeClr val="dk1"/>
              </a:buClr>
              <a:buSzPts val="3500"/>
              <a:buFont typeface="Yusei Magic"/>
              <a:buNone/>
              <a:defRPr sz="3500" b="1">
                <a:solidFill>
                  <a:schemeClr val="dk1"/>
                </a:solidFill>
                <a:latin typeface="Yusei Magic"/>
                <a:ea typeface="Yusei Magic"/>
                <a:cs typeface="Yusei Magic"/>
                <a:sym typeface="Yusei Magic"/>
              </a:defRPr>
            </a:lvl6pPr>
            <a:lvl7pPr lvl="6" rtl="0">
              <a:spcBef>
                <a:spcPts val="0"/>
              </a:spcBef>
              <a:spcAft>
                <a:spcPts val="0"/>
              </a:spcAft>
              <a:buClr>
                <a:schemeClr val="dk1"/>
              </a:buClr>
              <a:buSzPts val="3500"/>
              <a:buFont typeface="Yusei Magic"/>
              <a:buNone/>
              <a:defRPr sz="3500" b="1">
                <a:solidFill>
                  <a:schemeClr val="dk1"/>
                </a:solidFill>
                <a:latin typeface="Yusei Magic"/>
                <a:ea typeface="Yusei Magic"/>
                <a:cs typeface="Yusei Magic"/>
                <a:sym typeface="Yusei Magic"/>
              </a:defRPr>
            </a:lvl7pPr>
            <a:lvl8pPr lvl="7" rtl="0">
              <a:spcBef>
                <a:spcPts val="0"/>
              </a:spcBef>
              <a:spcAft>
                <a:spcPts val="0"/>
              </a:spcAft>
              <a:buClr>
                <a:schemeClr val="dk1"/>
              </a:buClr>
              <a:buSzPts val="3500"/>
              <a:buFont typeface="Yusei Magic"/>
              <a:buNone/>
              <a:defRPr sz="3500" b="1">
                <a:solidFill>
                  <a:schemeClr val="dk1"/>
                </a:solidFill>
                <a:latin typeface="Yusei Magic"/>
                <a:ea typeface="Yusei Magic"/>
                <a:cs typeface="Yusei Magic"/>
                <a:sym typeface="Yusei Magic"/>
              </a:defRPr>
            </a:lvl8pPr>
            <a:lvl9pPr lvl="8" rtl="0">
              <a:spcBef>
                <a:spcPts val="0"/>
              </a:spcBef>
              <a:spcAft>
                <a:spcPts val="0"/>
              </a:spcAft>
              <a:buClr>
                <a:schemeClr val="dk1"/>
              </a:buClr>
              <a:buSzPts val="3500"/>
              <a:buFont typeface="Yusei Magic"/>
              <a:buNone/>
              <a:defRPr sz="3500" b="1">
                <a:solidFill>
                  <a:schemeClr val="dk1"/>
                </a:solidFill>
                <a:latin typeface="Yusei Magic"/>
                <a:ea typeface="Yusei Magic"/>
                <a:cs typeface="Yusei Magic"/>
                <a:sym typeface="Yusei Magic"/>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pic>
        <p:nvPicPr>
          <p:cNvPr id="2" name="Picture 1">
            <a:extLst>
              <a:ext uri="{FF2B5EF4-FFF2-40B4-BE49-F238E27FC236}">
                <a16:creationId xmlns:a16="http://schemas.microsoft.com/office/drawing/2014/main" id="{AF022B45-92C9-189F-B1EB-AD49ED4EF259}"/>
              </a:ext>
            </a:extLst>
          </p:cNvPr>
          <p:cNvPicPr>
            <a:picLocks noChangeAspect="1"/>
          </p:cNvPicPr>
          <p:nvPr userDrawn="1"/>
        </p:nvPicPr>
        <p:blipFill>
          <a:blip r:embed="rId13">
            <a:alphaModFix amt="42000"/>
          </a:blip>
          <a:stretch>
            <a:fillRect/>
          </a:stretch>
        </p:blipFill>
        <p:spPr>
          <a:xfrm>
            <a:off x="7996054" y="-205642"/>
            <a:ext cx="1159400" cy="11594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8" r:id="rId4"/>
    <p:sldLayoutId id="2147483664" r:id="rId5"/>
    <p:sldLayoutId id="2147483669" r:id="rId6"/>
    <p:sldLayoutId id="2147483671" r:id="rId7"/>
    <p:sldLayoutId id="2147483678" r:id="rId8"/>
    <p:sldLayoutId id="2147483679" r:id="rId9"/>
    <p:sldLayoutId id="2147483680" r:id="rId10"/>
    <p:sldLayoutId id="214748368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FA620A9-38D3-486D-9ACD-F0CFE798974D}" type="datetimeFigureOut">
              <a:rPr lang="en-US" smtClean="0"/>
              <a:t>10/6/24</a:t>
            </a:fld>
            <a:endParaRPr lang="en-US"/>
          </a:p>
        </p:txBody>
      </p:sp>
      <p:sp>
        <p:nvSpPr>
          <p:cNvPr id="5" name="바닥글 개체 틀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1C6459F-BCC1-4F3F-B030-B1A8E49C77FF}" type="slidenum">
              <a:rPr lang="en-US" smtClean="0"/>
              <a:t>‹#›</a:t>
            </a:fld>
            <a:endParaRPr lang="en-US"/>
          </a:p>
        </p:txBody>
      </p:sp>
      <p:pic>
        <p:nvPicPr>
          <p:cNvPr id="7" name="Picture 6">
            <a:extLst>
              <a:ext uri="{FF2B5EF4-FFF2-40B4-BE49-F238E27FC236}">
                <a16:creationId xmlns:a16="http://schemas.microsoft.com/office/drawing/2014/main" id="{900D0F6A-22B3-3E36-DEBD-7FC3CD14CCB5}"/>
              </a:ext>
            </a:extLst>
          </p:cNvPr>
          <p:cNvPicPr>
            <a:picLocks noChangeAspect="1"/>
          </p:cNvPicPr>
          <p:nvPr userDrawn="1"/>
        </p:nvPicPr>
        <p:blipFill>
          <a:blip r:embed="rId13">
            <a:alphaModFix amt="42000"/>
          </a:blip>
          <a:stretch>
            <a:fillRect/>
          </a:stretch>
        </p:blipFill>
        <p:spPr>
          <a:xfrm>
            <a:off x="7996054" y="-205642"/>
            <a:ext cx="1159400" cy="1159400"/>
          </a:xfrm>
          <a:prstGeom prst="rect">
            <a:avLst/>
          </a:prstGeom>
        </p:spPr>
      </p:pic>
    </p:spTree>
    <p:extLst>
      <p:ext uri="{BB962C8B-B14F-4D97-AF65-F5344CB8AC3E}">
        <p14:creationId xmlns:p14="http://schemas.microsoft.com/office/powerpoint/2010/main" val="210418344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image" Target="../media/image22.png"/><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6.wdp"/><Relationship Id="rId4" Type="http://schemas.openxmlformats.org/officeDocument/2006/relationships/audio" Target="../media/audio4.wav"/><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22.png"/><Relationship Id="rId12"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16.png"/><Relationship Id="rId11" Type="http://schemas.microsoft.com/office/2007/relationships/hdphoto" Target="../media/hdphoto5.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audio" Target="../media/audio4.wav"/><Relationship Id="rId9" Type="http://schemas.openxmlformats.org/officeDocument/2006/relationships/image" Target="../media/image25.png"/><Relationship Id="rId1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5.png"/><Relationship Id="rId12"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19.png"/><Relationship Id="rId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6.png"/><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image" Target="../media/image22.png"/><Relationship Id="rId12"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audio" Target="../media/audio4.wav"/><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23.png"/><Relationship Id="rId12"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18.png"/><Relationship Id="rId5" Type="http://schemas.openxmlformats.org/officeDocument/2006/relationships/image" Target="../media/image22.png"/><Relationship Id="rId10" Type="http://schemas.microsoft.com/office/2007/relationships/hdphoto" Target="../media/hdphoto5.wdp"/><Relationship Id="rId4" Type="http://schemas.openxmlformats.org/officeDocument/2006/relationships/image" Target="../media/image16.png"/><Relationship Id="rId9"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23.png"/><Relationship Id="rId17" Type="http://schemas.openxmlformats.org/officeDocument/2006/relationships/image" Target="../media/image19.png"/><Relationship Id="rId2" Type="http://schemas.openxmlformats.org/officeDocument/2006/relationships/notesSlide" Target="../notesSlides/notesSlide26.xml"/><Relationship Id="rId16"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6.png"/><Relationship Id="rId5" Type="http://schemas.openxmlformats.org/officeDocument/2006/relationships/audio" Target="../media/audio6.wav"/><Relationship Id="rId15" Type="http://schemas.microsoft.com/office/2007/relationships/hdphoto" Target="../media/hdphoto5.wdp"/><Relationship Id="rId10" Type="http://schemas.openxmlformats.org/officeDocument/2006/relationships/image" Target="../media/image28.png"/><Relationship Id="rId4" Type="http://schemas.openxmlformats.org/officeDocument/2006/relationships/audio" Target="../media/audio5.wav"/><Relationship Id="rId9" Type="http://schemas.openxmlformats.org/officeDocument/2006/relationships/image" Target="../media/image27.png"/><Relationship Id="rId1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24.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3.png"/><Relationship Id="rId18" Type="http://schemas.openxmlformats.org/officeDocument/2006/relationships/image" Target="../media/image22.png"/><Relationship Id="rId3" Type="http://schemas.openxmlformats.org/officeDocument/2006/relationships/audio" Target="../media/audio3.wav"/><Relationship Id="rId21" Type="http://schemas.openxmlformats.org/officeDocument/2006/relationships/image" Target="../media/image37.png"/><Relationship Id="rId7" Type="http://schemas.openxmlformats.org/officeDocument/2006/relationships/audio" Target="../media/audio4.wav"/><Relationship Id="rId12" Type="http://schemas.openxmlformats.org/officeDocument/2006/relationships/image" Target="../media/image32.png"/><Relationship Id="rId17" Type="http://schemas.openxmlformats.org/officeDocument/2006/relationships/image" Target="../media/image16.png"/><Relationship Id="rId2" Type="http://schemas.openxmlformats.org/officeDocument/2006/relationships/notesSlide" Target="../notesSlides/notesSlide28.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audio" Target="../media/audio7.wav"/><Relationship Id="rId11" Type="http://schemas.openxmlformats.org/officeDocument/2006/relationships/image" Target="../media/image31.png"/><Relationship Id="rId5" Type="http://schemas.openxmlformats.org/officeDocument/2006/relationships/audio" Target="../media/audio6.wav"/><Relationship Id="rId15" Type="http://schemas.microsoft.com/office/2007/relationships/hdphoto" Target="../media/hdphoto6.wdp"/><Relationship Id="rId10" Type="http://schemas.openxmlformats.org/officeDocument/2006/relationships/image" Target="../media/image30.png"/><Relationship Id="rId19" Type="http://schemas.openxmlformats.org/officeDocument/2006/relationships/image" Target="../media/image35.png"/><Relationship Id="rId4" Type="http://schemas.openxmlformats.org/officeDocument/2006/relationships/audio" Target="../media/audio5.wav"/><Relationship Id="rId9" Type="http://schemas.openxmlformats.org/officeDocument/2006/relationships/image" Target="../media/image29.png"/><Relationship Id="rId1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40.png"/><Relationship Id="rId18" Type="http://schemas.microsoft.com/office/2007/relationships/hdphoto" Target="../media/hdphoto9.wdp"/><Relationship Id="rId26" Type="http://schemas.openxmlformats.org/officeDocument/2006/relationships/image" Target="../media/image20.png"/><Relationship Id="rId3" Type="http://schemas.openxmlformats.org/officeDocument/2006/relationships/audio" Target="../media/audio3.wav"/><Relationship Id="rId21" Type="http://schemas.openxmlformats.org/officeDocument/2006/relationships/image" Target="../media/image43.png"/><Relationship Id="rId7" Type="http://schemas.openxmlformats.org/officeDocument/2006/relationships/audio" Target="../media/audio5.wav"/><Relationship Id="rId12" Type="http://schemas.openxmlformats.org/officeDocument/2006/relationships/image" Target="../media/image39.png"/><Relationship Id="rId17" Type="http://schemas.openxmlformats.org/officeDocument/2006/relationships/image" Target="../media/image42.png"/><Relationship Id="rId25" Type="http://schemas.openxmlformats.org/officeDocument/2006/relationships/image" Target="../media/image19.png"/><Relationship Id="rId2" Type="http://schemas.openxmlformats.org/officeDocument/2006/relationships/notesSlide" Target="../notesSlides/notesSlide30.xml"/><Relationship Id="rId16" Type="http://schemas.microsoft.com/office/2007/relationships/hdphoto" Target="../media/hdphoto8.wdp"/><Relationship Id="rId20"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audio" Target="../media/audio7.wav"/><Relationship Id="rId11" Type="http://schemas.openxmlformats.org/officeDocument/2006/relationships/image" Target="../media/image22.png"/><Relationship Id="rId24" Type="http://schemas.openxmlformats.org/officeDocument/2006/relationships/image" Target="../media/image18.png"/><Relationship Id="rId5" Type="http://schemas.openxmlformats.org/officeDocument/2006/relationships/audio" Target="../media/audio8.wav"/><Relationship Id="rId15" Type="http://schemas.openxmlformats.org/officeDocument/2006/relationships/image" Target="../media/image41.png"/><Relationship Id="rId23" Type="http://schemas.microsoft.com/office/2007/relationships/hdphoto" Target="../media/hdphoto10.wdp"/><Relationship Id="rId10" Type="http://schemas.openxmlformats.org/officeDocument/2006/relationships/image" Target="../media/image16.png"/><Relationship Id="rId19" Type="http://schemas.openxmlformats.org/officeDocument/2006/relationships/image" Target="../media/image23.png"/><Relationship Id="rId4" Type="http://schemas.openxmlformats.org/officeDocument/2006/relationships/audio" Target="../media/audio4.wav"/><Relationship Id="rId9" Type="http://schemas.openxmlformats.org/officeDocument/2006/relationships/image" Target="../media/image15.png"/><Relationship Id="rId14" Type="http://schemas.openxmlformats.org/officeDocument/2006/relationships/image" Target="../media/image27.png"/><Relationship Id="rId22" Type="http://schemas.openxmlformats.org/officeDocument/2006/relationships/image" Target="../media/image44.png"/></Relationships>
</file>

<file path=ppt/slides/_rels/slide39.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40.png"/><Relationship Id="rId18" Type="http://schemas.openxmlformats.org/officeDocument/2006/relationships/image" Target="../media/image25.png"/><Relationship Id="rId3" Type="http://schemas.openxmlformats.org/officeDocument/2006/relationships/audio" Target="../media/audio3.wav"/><Relationship Id="rId21" Type="http://schemas.openxmlformats.org/officeDocument/2006/relationships/image" Target="../media/image41.png"/><Relationship Id="rId7" Type="http://schemas.openxmlformats.org/officeDocument/2006/relationships/audio" Target="../media/audio4.wav"/><Relationship Id="rId12" Type="http://schemas.openxmlformats.org/officeDocument/2006/relationships/image" Target="../media/image39.png"/><Relationship Id="rId17" Type="http://schemas.openxmlformats.org/officeDocument/2006/relationships/image" Target="../media/image23.png"/><Relationship Id="rId2" Type="http://schemas.openxmlformats.org/officeDocument/2006/relationships/notesSlide" Target="../notesSlides/notesSlide31.xml"/><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audio" Target="../media/audio7.wav"/><Relationship Id="rId11" Type="http://schemas.openxmlformats.org/officeDocument/2006/relationships/image" Target="../media/image22.png"/><Relationship Id="rId5" Type="http://schemas.openxmlformats.org/officeDocument/2006/relationships/audio" Target="../media/audio6.wav"/><Relationship Id="rId15"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image" Target="../media/image26.png"/><Relationship Id="rId4" Type="http://schemas.openxmlformats.org/officeDocument/2006/relationships/audio" Target="../media/audio5.wav"/><Relationship Id="rId9" Type="http://schemas.openxmlformats.org/officeDocument/2006/relationships/image" Target="../media/image15.png"/><Relationship Id="rId14" Type="http://schemas.openxmlformats.org/officeDocument/2006/relationships/image" Target="../media/image27.png"/><Relationship Id="rId22"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microsoft.com/office/2007/relationships/hdphoto" Target="../media/hdphoto2.wdp"/></Relationships>
</file>

<file path=ppt/slides/_rels/slide40.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40.png"/><Relationship Id="rId18" Type="http://schemas.openxmlformats.org/officeDocument/2006/relationships/image" Target="../media/image23.png"/><Relationship Id="rId3" Type="http://schemas.openxmlformats.org/officeDocument/2006/relationships/audio" Target="../media/audio3.wav"/><Relationship Id="rId21" Type="http://schemas.openxmlformats.org/officeDocument/2006/relationships/image" Target="../media/image43.png"/><Relationship Id="rId7" Type="http://schemas.openxmlformats.org/officeDocument/2006/relationships/audio" Target="../media/audio6.wav"/><Relationship Id="rId12" Type="http://schemas.openxmlformats.org/officeDocument/2006/relationships/image" Target="../media/image39.png"/><Relationship Id="rId17" Type="http://schemas.openxmlformats.org/officeDocument/2006/relationships/image" Target="../media/image45.png"/><Relationship Id="rId2" Type="http://schemas.openxmlformats.org/officeDocument/2006/relationships/notesSlide" Target="../notesSlides/notesSlide32.xml"/><Relationship Id="rId16" Type="http://schemas.microsoft.com/office/2007/relationships/hdphoto" Target="../media/hdphoto8.wdp"/><Relationship Id="rId20"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audio" Target="../media/audio5.wav"/><Relationship Id="rId11" Type="http://schemas.openxmlformats.org/officeDocument/2006/relationships/image" Target="../media/image22.png"/><Relationship Id="rId5" Type="http://schemas.openxmlformats.org/officeDocument/2006/relationships/audio" Target="../media/audio8.wav"/><Relationship Id="rId15" Type="http://schemas.openxmlformats.org/officeDocument/2006/relationships/image" Target="../media/image41.png"/><Relationship Id="rId10" Type="http://schemas.openxmlformats.org/officeDocument/2006/relationships/image" Target="../media/image16.png"/><Relationship Id="rId19" Type="http://schemas.openxmlformats.org/officeDocument/2006/relationships/image" Target="../media/image26.png"/><Relationship Id="rId4" Type="http://schemas.openxmlformats.org/officeDocument/2006/relationships/audio" Target="../media/audio4.wav"/><Relationship Id="rId9" Type="http://schemas.openxmlformats.org/officeDocument/2006/relationships/image" Target="../media/image15.png"/><Relationship Id="rId14" Type="http://schemas.openxmlformats.org/officeDocument/2006/relationships/image" Target="../media/image27.png"/><Relationship Id="rId22"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ctrTitle"/>
          </p:nvPr>
        </p:nvSpPr>
        <p:spPr>
          <a:xfrm>
            <a:off x="713225" y="1220775"/>
            <a:ext cx="5226900" cy="1980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600" dirty="0"/>
              <a:t>UNIT 5</a:t>
            </a:r>
            <a:br>
              <a:rPr lang="en" sz="6600" dirty="0"/>
            </a:br>
            <a:r>
              <a:rPr lang="en-US" sz="4400" b="0" dirty="0"/>
              <a:t>OUR EXPERIENCES </a:t>
            </a:r>
            <a:endParaRPr sz="4400" b="0" dirty="0"/>
          </a:p>
        </p:txBody>
      </p:sp>
      <p:sp>
        <p:nvSpPr>
          <p:cNvPr id="280" name="Google Shape;280;p39"/>
          <p:cNvSpPr txBox="1">
            <a:spLocks noGrp="1"/>
          </p:cNvSpPr>
          <p:nvPr>
            <p:ph type="subTitle" idx="1"/>
          </p:nvPr>
        </p:nvSpPr>
        <p:spPr>
          <a:xfrm>
            <a:off x="713225" y="3317800"/>
            <a:ext cx="4528800"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Lesson 3: A closer look 2</a:t>
            </a:r>
            <a:endParaRPr sz="2800" dirty="0"/>
          </a:p>
        </p:txBody>
      </p:sp>
      <p:sp>
        <p:nvSpPr>
          <p:cNvPr id="281" name="Google Shape;281;p39"/>
          <p:cNvSpPr txBox="1">
            <a:spLocks noGrp="1"/>
          </p:cNvSpPr>
          <p:nvPr>
            <p:ph type="subTitle" idx="2"/>
          </p:nvPr>
        </p:nvSpPr>
        <p:spPr>
          <a:xfrm>
            <a:off x="6917050" y="518158"/>
            <a:ext cx="1513500" cy="43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9th Grade</a:t>
            </a:r>
            <a:endParaRPr dirty="0"/>
          </a:p>
        </p:txBody>
      </p:sp>
      <p:grpSp>
        <p:nvGrpSpPr>
          <p:cNvPr id="282" name="Google Shape;282;p39"/>
          <p:cNvGrpSpPr/>
          <p:nvPr/>
        </p:nvGrpSpPr>
        <p:grpSpPr>
          <a:xfrm>
            <a:off x="5062290" y="640010"/>
            <a:ext cx="3645652" cy="4125418"/>
            <a:chOff x="5076019" y="1738105"/>
            <a:chExt cx="813181" cy="920195"/>
          </a:xfrm>
        </p:grpSpPr>
        <p:sp>
          <p:nvSpPr>
            <p:cNvPr id="283" name="Google Shape;283;p39"/>
            <p:cNvSpPr/>
            <p:nvPr/>
          </p:nvSpPr>
          <p:spPr>
            <a:xfrm>
              <a:off x="5744475" y="2150375"/>
              <a:ext cx="25" cy="25"/>
            </a:xfrm>
            <a:custGeom>
              <a:avLst/>
              <a:gdLst/>
              <a:ahLst/>
              <a:cxnLst/>
              <a:rect l="l" t="t" r="r" b="b"/>
              <a:pathLst>
                <a:path w="1" h="1" extrusionOk="0">
                  <a:moveTo>
                    <a:pt x="1" y="0"/>
                  </a:moveTo>
                  <a:lnTo>
                    <a:pt x="1" y="0"/>
                  </a:lnTo>
                  <a:lnTo>
                    <a:pt x="1" y="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9"/>
            <p:cNvSpPr/>
            <p:nvPr/>
          </p:nvSpPr>
          <p:spPr>
            <a:xfrm>
              <a:off x="5635775" y="2305750"/>
              <a:ext cx="75" cy="25"/>
            </a:xfrm>
            <a:custGeom>
              <a:avLst/>
              <a:gdLst/>
              <a:ahLst/>
              <a:cxnLst/>
              <a:rect l="l" t="t" r="r" b="b"/>
              <a:pathLst>
                <a:path w="3" h="1" extrusionOk="0">
                  <a:moveTo>
                    <a:pt x="2" y="1"/>
                  </a:moveTo>
                  <a:cubicBezTo>
                    <a:pt x="2" y="1"/>
                    <a:pt x="0" y="1"/>
                    <a:pt x="2" y="1"/>
                  </a:cubicBezTo>
                  <a:cubicBezTo>
                    <a:pt x="0" y="1"/>
                    <a:pt x="0" y="1"/>
                    <a:pt x="2" y="1"/>
                  </a:cubicBezTo>
                  <a:lnTo>
                    <a:pt x="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9"/>
            <p:cNvSpPr/>
            <p:nvPr/>
          </p:nvSpPr>
          <p:spPr>
            <a:xfrm>
              <a:off x="5293850" y="1852075"/>
              <a:ext cx="595350" cy="806225"/>
            </a:xfrm>
            <a:custGeom>
              <a:avLst/>
              <a:gdLst/>
              <a:ahLst/>
              <a:cxnLst/>
              <a:rect l="l" t="t" r="r" b="b"/>
              <a:pathLst>
                <a:path w="23814" h="32249" extrusionOk="0">
                  <a:moveTo>
                    <a:pt x="8232" y="119"/>
                  </a:moveTo>
                  <a:cubicBezTo>
                    <a:pt x="8607" y="119"/>
                    <a:pt x="8984" y="185"/>
                    <a:pt x="9355" y="333"/>
                  </a:cubicBezTo>
                  <a:cubicBezTo>
                    <a:pt x="9586" y="432"/>
                    <a:pt x="9937" y="595"/>
                    <a:pt x="10049" y="824"/>
                  </a:cubicBezTo>
                  <a:cubicBezTo>
                    <a:pt x="10067" y="849"/>
                    <a:pt x="10071" y="880"/>
                    <a:pt x="10088" y="909"/>
                  </a:cubicBezTo>
                  <a:cubicBezTo>
                    <a:pt x="10049" y="915"/>
                    <a:pt x="10009" y="925"/>
                    <a:pt x="9966" y="937"/>
                  </a:cubicBezTo>
                  <a:cubicBezTo>
                    <a:pt x="9782" y="989"/>
                    <a:pt x="9537" y="1228"/>
                    <a:pt x="9459" y="1239"/>
                  </a:cubicBezTo>
                  <a:cubicBezTo>
                    <a:pt x="9454" y="1237"/>
                    <a:pt x="9450" y="1234"/>
                    <a:pt x="9448" y="1234"/>
                  </a:cubicBezTo>
                  <a:cubicBezTo>
                    <a:pt x="9432" y="1226"/>
                    <a:pt x="9409" y="1164"/>
                    <a:pt x="9380" y="1117"/>
                  </a:cubicBezTo>
                  <a:cubicBezTo>
                    <a:pt x="9255" y="879"/>
                    <a:pt x="9092" y="771"/>
                    <a:pt x="8924" y="771"/>
                  </a:cubicBezTo>
                  <a:cubicBezTo>
                    <a:pt x="8746" y="771"/>
                    <a:pt x="8561" y="892"/>
                    <a:pt x="8409" y="1107"/>
                  </a:cubicBezTo>
                  <a:cubicBezTo>
                    <a:pt x="8328" y="1216"/>
                    <a:pt x="8252" y="1410"/>
                    <a:pt x="8200" y="1445"/>
                  </a:cubicBezTo>
                  <a:cubicBezTo>
                    <a:pt x="8196" y="1445"/>
                    <a:pt x="8196" y="1445"/>
                    <a:pt x="8194" y="1443"/>
                  </a:cubicBezTo>
                  <a:cubicBezTo>
                    <a:pt x="8182" y="1435"/>
                    <a:pt x="8134" y="1410"/>
                    <a:pt x="8124" y="1399"/>
                  </a:cubicBezTo>
                  <a:cubicBezTo>
                    <a:pt x="7945" y="1259"/>
                    <a:pt x="7693" y="1137"/>
                    <a:pt x="7472" y="1137"/>
                  </a:cubicBezTo>
                  <a:cubicBezTo>
                    <a:pt x="7281" y="1137"/>
                    <a:pt x="7113" y="1228"/>
                    <a:pt x="7035" y="1478"/>
                  </a:cubicBezTo>
                  <a:cubicBezTo>
                    <a:pt x="6969" y="1694"/>
                    <a:pt x="7072" y="2115"/>
                    <a:pt x="7031" y="2124"/>
                  </a:cubicBezTo>
                  <a:cubicBezTo>
                    <a:pt x="7026" y="2126"/>
                    <a:pt x="7020" y="2126"/>
                    <a:pt x="7016" y="2128"/>
                  </a:cubicBezTo>
                  <a:cubicBezTo>
                    <a:pt x="7026" y="2128"/>
                    <a:pt x="6936" y="2134"/>
                    <a:pt x="6894" y="2138"/>
                  </a:cubicBezTo>
                  <a:cubicBezTo>
                    <a:pt x="6812" y="2146"/>
                    <a:pt x="6729" y="2165"/>
                    <a:pt x="6655" y="2200"/>
                  </a:cubicBezTo>
                  <a:cubicBezTo>
                    <a:pt x="6296" y="2365"/>
                    <a:pt x="6385" y="2701"/>
                    <a:pt x="6715" y="2839"/>
                  </a:cubicBezTo>
                  <a:cubicBezTo>
                    <a:pt x="6789" y="2879"/>
                    <a:pt x="6872" y="2901"/>
                    <a:pt x="6954" y="2912"/>
                  </a:cubicBezTo>
                  <a:cubicBezTo>
                    <a:pt x="6575" y="3159"/>
                    <a:pt x="6286" y="3547"/>
                    <a:pt x="6154" y="3982"/>
                  </a:cubicBezTo>
                  <a:cubicBezTo>
                    <a:pt x="6038" y="4442"/>
                    <a:pt x="6026" y="4923"/>
                    <a:pt x="6036" y="5393"/>
                  </a:cubicBezTo>
                  <a:cubicBezTo>
                    <a:pt x="5832" y="5552"/>
                    <a:pt x="5708" y="5820"/>
                    <a:pt x="5710" y="6084"/>
                  </a:cubicBezTo>
                  <a:cubicBezTo>
                    <a:pt x="5717" y="6156"/>
                    <a:pt x="5727" y="6229"/>
                    <a:pt x="5743" y="6301"/>
                  </a:cubicBezTo>
                  <a:cubicBezTo>
                    <a:pt x="5727" y="6305"/>
                    <a:pt x="5708" y="6309"/>
                    <a:pt x="5694" y="6311"/>
                  </a:cubicBezTo>
                  <a:cubicBezTo>
                    <a:pt x="5686" y="6311"/>
                    <a:pt x="5677" y="6313"/>
                    <a:pt x="5673" y="6313"/>
                  </a:cubicBezTo>
                  <a:cubicBezTo>
                    <a:pt x="5636" y="6316"/>
                    <a:pt x="5600" y="6317"/>
                    <a:pt x="5564" y="6317"/>
                  </a:cubicBezTo>
                  <a:cubicBezTo>
                    <a:pt x="5008" y="6317"/>
                    <a:pt x="4556" y="5980"/>
                    <a:pt x="4182" y="5525"/>
                  </a:cubicBezTo>
                  <a:cubicBezTo>
                    <a:pt x="3887" y="5156"/>
                    <a:pt x="3429" y="4483"/>
                    <a:pt x="3437" y="4085"/>
                  </a:cubicBezTo>
                  <a:cubicBezTo>
                    <a:pt x="3433" y="3988"/>
                    <a:pt x="3685" y="4023"/>
                    <a:pt x="3909" y="3970"/>
                  </a:cubicBezTo>
                  <a:cubicBezTo>
                    <a:pt x="5252" y="3716"/>
                    <a:pt x="4891" y="2247"/>
                    <a:pt x="5448" y="1399"/>
                  </a:cubicBezTo>
                  <a:cubicBezTo>
                    <a:pt x="5882" y="708"/>
                    <a:pt x="6698" y="352"/>
                    <a:pt x="7532" y="193"/>
                  </a:cubicBezTo>
                  <a:cubicBezTo>
                    <a:pt x="7763" y="145"/>
                    <a:pt x="7997" y="119"/>
                    <a:pt x="8232" y="119"/>
                  </a:cubicBezTo>
                  <a:close/>
                  <a:moveTo>
                    <a:pt x="6481" y="5367"/>
                  </a:moveTo>
                  <a:cubicBezTo>
                    <a:pt x="6524" y="5367"/>
                    <a:pt x="6568" y="5371"/>
                    <a:pt x="6614" y="5381"/>
                  </a:cubicBezTo>
                  <a:cubicBezTo>
                    <a:pt x="6729" y="5410"/>
                    <a:pt x="6783" y="5432"/>
                    <a:pt x="6849" y="5492"/>
                  </a:cubicBezTo>
                  <a:cubicBezTo>
                    <a:pt x="6866" y="5505"/>
                    <a:pt x="6866" y="5523"/>
                    <a:pt x="6892" y="5554"/>
                  </a:cubicBezTo>
                  <a:cubicBezTo>
                    <a:pt x="6812" y="5791"/>
                    <a:pt x="6754" y="6039"/>
                    <a:pt x="6715" y="6288"/>
                  </a:cubicBezTo>
                  <a:cubicBezTo>
                    <a:pt x="6583" y="6179"/>
                    <a:pt x="6422" y="6066"/>
                    <a:pt x="6319" y="5925"/>
                  </a:cubicBezTo>
                  <a:cubicBezTo>
                    <a:pt x="6294" y="5896"/>
                    <a:pt x="6284" y="5853"/>
                    <a:pt x="6245" y="5843"/>
                  </a:cubicBezTo>
                  <a:cubicBezTo>
                    <a:pt x="6238" y="5841"/>
                    <a:pt x="6232" y="5839"/>
                    <a:pt x="6226" y="5839"/>
                  </a:cubicBezTo>
                  <a:cubicBezTo>
                    <a:pt x="6182" y="5839"/>
                    <a:pt x="6149" y="5892"/>
                    <a:pt x="6172" y="5932"/>
                  </a:cubicBezTo>
                  <a:cubicBezTo>
                    <a:pt x="6296" y="6121"/>
                    <a:pt x="6478" y="6266"/>
                    <a:pt x="6655" y="6400"/>
                  </a:cubicBezTo>
                  <a:cubicBezTo>
                    <a:pt x="6667" y="6406"/>
                    <a:pt x="6678" y="6414"/>
                    <a:pt x="6692" y="6425"/>
                  </a:cubicBezTo>
                  <a:cubicBezTo>
                    <a:pt x="6678" y="6526"/>
                    <a:pt x="6667" y="6623"/>
                    <a:pt x="6663" y="6724"/>
                  </a:cubicBezTo>
                  <a:cubicBezTo>
                    <a:pt x="6614" y="6745"/>
                    <a:pt x="6541" y="6763"/>
                    <a:pt x="6458" y="6763"/>
                  </a:cubicBezTo>
                  <a:cubicBezTo>
                    <a:pt x="6454" y="6763"/>
                    <a:pt x="6449" y="6763"/>
                    <a:pt x="6445" y="6763"/>
                  </a:cubicBezTo>
                  <a:cubicBezTo>
                    <a:pt x="6201" y="6763"/>
                    <a:pt x="5954" y="6588"/>
                    <a:pt x="5894" y="6375"/>
                  </a:cubicBezTo>
                  <a:cubicBezTo>
                    <a:pt x="5705" y="5879"/>
                    <a:pt x="6023" y="5367"/>
                    <a:pt x="6481" y="5367"/>
                  </a:cubicBezTo>
                  <a:close/>
                  <a:moveTo>
                    <a:pt x="14810" y="6561"/>
                  </a:moveTo>
                  <a:cubicBezTo>
                    <a:pt x="14952" y="6561"/>
                    <a:pt x="15017" y="6592"/>
                    <a:pt x="15012" y="6693"/>
                  </a:cubicBezTo>
                  <a:cubicBezTo>
                    <a:pt x="15012" y="6695"/>
                    <a:pt x="15012" y="6699"/>
                    <a:pt x="15010" y="6701"/>
                  </a:cubicBezTo>
                  <a:cubicBezTo>
                    <a:pt x="14950" y="6767"/>
                    <a:pt x="14783" y="6751"/>
                    <a:pt x="14618" y="6775"/>
                  </a:cubicBezTo>
                  <a:cubicBezTo>
                    <a:pt x="14642" y="6709"/>
                    <a:pt x="14663" y="6637"/>
                    <a:pt x="14682" y="6567"/>
                  </a:cubicBezTo>
                  <a:cubicBezTo>
                    <a:pt x="14730" y="6563"/>
                    <a:pt x="14773" y="6561"/>
                    <a:pt x="14810" y="6561"/>
                  </a:cubicBezTo>
                  <a:close/>
                  <a:moveTo>
                    <a:pt x="16982" y="6600"/>
                  </a:moveTo>
                  <a:cubicBezTo>
                    <a:pt x="17070" y="6600"/>
                    <a:pt x="17113" y="6608"/>
                    <a:pt x="17182" y="6621"/>
                  </a:cubicBezTo>
                  <a:cubicBezTo>
                    <a:pt x="17243" y="6685"/>
                    <a:pt x="17334" y="6720"/>
                    <a:pt x="17421" y="6720"/>
                  </a:cubicBezTo>
                  <a:cubicBezTo>
                    <a:pt x="17440" y="6720"/>
                    <a:pt x="17459" y="6719"/>
                    <a:pt x="17477" y="6715"/>
                  </a:cubicBezTo>
                  <a:cubicBezTo>
                    <a:pt x="17588" y="6703"/>
                    <a:pt x="17700" y="6639"/>
                    <a:pt x="17749" y="6629"/>
                  </a:cubicBezTo>
                  <a:cubicBezTo>
                    <a:pt x="17784" y="6707"/>
                    <a:pt x="17819" y="6808"/>
                    <a:pt x="17865" y="6913"/>
                  </a:cubicBezTo>
                  <a:cubicBezTo>
                    <a:pt x="17846" y="6909"/>
                    <a:pt x="17832" y="6903"/>
                    <a:pt x="17817" y="6899"/>
                  </a:cubicBezTo>
                  <a:cubicBezTo>
                    <a:pt x="17514" y="6779"/>
                    <a:pt x="17095" y="6786"/>
                    <a:pt x="16835" y="6746"/>
                  </a:cubicBezTo>
                  <a:cubicBezTo>
                    <a:pt x="16771" y="6732"/>
                    <a:pt x="16782" y="6736"/>
                    <a:pt x="16732" y="6705"/>
                  </a:cubicBezTo>
                  <a:cubicBezTo>
                    <a:pt x="16683" y="6674"/>
                    <a:pt x="16720" y="6612"/>
                    <a:pt x="16951" y="6600"/>
                  </a:cubicBezTo>
                  <a:cubicBezTo>
                    <a:pt x="16962" y="6600"/>
                    <a:pt x="16972" y="6600"/>
                    <a:pt x="16982" y="6600"/>
                  </a:cubicBezTo>
                  <a:close/>
                  <a:moveTo>
                    <a:pt x="10164" y="2142"/>
                  </a:moveTo>
                  <a:cubicBezTo>
                    <a:pt x="10870" y="2142"/>
                    <a:pt x="11597" y="2402"/>
                    <a:pt x="12227" y="2703"/>
                  </a:cubicBezTo>
                  <a:cubicBezTo>
                    <a:pt x="13667" y="3431"/>
                    <a:pt x="14993" y="4983"/>
                    <a:pt x="14541" y="6616"/>
                  </a:cubicBezTo>
                  <a:cubicBezTo>
                    <a:pt x="14455" y="6936"/>
                    <a:pt x="14273" y="7235"/>
                    <a:pt x="14052" y="7526"/>
                  </a:cubicBezTo>
                  <a:cubicBezTo>
                    <a:pt x="13956" y="7662"/>
                    <a:pt x="13834" y="7807"/>
                    <a:pt x="13712" y="7961"/>
                  </a:cubicBezTo>
                  <a:cubicBezTo>
                    <a:pt x="13733" y="7910"/>
                    <a:pt x="13758" y="7858"/>
                    <a:pt x="13774" y="7807"/>
                  </a:cubicBezTo>
                  <a:cubicBezTo>
                    <a:pt x="13925" y="7376"/>
                    <a:pt x="13995" y="6918"/>
                    <a:pt x="13989" y="6462"/>
                  </a:cubicBezTo>
                  <a:lnTo>
                    <a:pt x="13989" y="6462"/>
                  </a:lnTo>
                  <a:cubicBezTo>
                    <a:pt x="13976" y="6468"/>
                    <a:pt x="13962" y="6474"/>
                    <a:pt x="13949" y="6482"/>
                  </a:cubicBezTo>
                  <a:cubicBezTo>
                    <a:pt x="13894" y="6414"/>
                    <a:pt x="13788" y="6348"/>
                    <a:pt x="13755" y="6311"/>
                  </a:cubicBezTo>
                  <a:cubicBezTo>
                    <a:pt x="13496" y="6111"/>
                    <a:pt x="13240" y="5901"/>
                    <a:pt x="12955" y="5742"/>
                  </a:cubicBezTo>
                  <a:cubicBezTo>
                    <a:pt x="12085" y="5292"/>
                    <a:pt x="11160" y="4904"/>
                    <a:pt x="10727" y="4030"/>
                  </a:cubicBezTo>
                  <a:cubicBezTo>
                    <a:pt x="10624" y="3863"/>
                    <a:pt x="10572" y="3662"/>
                    <a:pt x="10461" y="3504"/>
                  </a:cubicBezTo>
                  <a:cubicBezTo>
                    <a:pt x="10439" y="3486"/>
                    <a:pt x="10420" y="3478"/>
                    <a:pt x="10404" y="3478"/>
                  </a:cubicBezTo>
                  <a:cubicBezTo>
                    <a:pt x="10338" y="3478"/>
                    <a:pt x="10325" y="3606"/>
                    <a:pt x="10323" y="3671"/>
                  </a:cubicBezTo>
                  <a:cubicBezTo>
                    <a:pt x="10286" y="4044"/>
                    <a:pt x="10271" y="4339"/>
                    <a:pt x="10174" y="4700"/>
                  </a:cubicBezTo>
                  <a:cubicBezTo>
                    <a:pt x="10141" y="4791"/>
                    <a:pt x="10117" y="4865"/>
                    <a:pt x="10067" y="4888"/>
                  </a:cubicBezTo>
                  <a:cubicBezTo>
                    <a:pt x="10061" y="4894"/>
                    <a:pt x="10054" y="4897"/>
                    <a:pt x="10046" y="4897"/>
                  </a:cubicBezTo>
                  <a:cubicBezTo>
                    <a:pt x="9961" y="4897"/>
                    <a:pt x="9789" y="4579"/>
                    <a:pt x="9727" y="4368"/>
                  </a:cubicBezTo>
                  <a:cubicBezTo>
                    <a:pt x="9676" y="4279"/>
                    <a:pt x="9595" y="3713"/>
                    <a:pt x="9459" y="3713"/>
                  </a:cubicBezTo>
                  <a:cubicBezTo>
                    <a:pt x="9440" y="3713"/>
                    <a:pt x="9420" y="3724"/>
                    <a:pt x="9399" y="3749"/>
                  </a:cubicBezTo>
                  <a:cubicBezTo>
                    <a:pt x="9382" y="3774"/>
                    <a:pt x="9378" y="3805"/>
                    <a:pt x="9372" y="3836"/>
                  </a:cubicBezTo>
                  <a:cubicBezTo>
                    <a:pt x="9347" y="4085"/>
                    <a:pt x="9335" y="4257"/>
                    <a:pt x="9287" y="4492"/>
                  </a:cubicBezTo>
                  <a:cubicBezTo>
                    <a:pt x="9238" y="4722"/>
                    <a:pt x="9167" y="4920"/>
                    <a:pt x="9076" y="4920"/>
                  </a:cubicBezTo>
                  <a:cubicBezTo>
                    <a:pt x="9049" y="4920"/>
                    <a:pt x="9021" y="4902"/>
                    <a:pt x="8990" y="4863"/>
                  </a:cubicBezTo>
                  <a:cubicBezTo>
                    <a:pt x="8844" y="4657"/>
                    <a:pt x="8774" y="4271"/>
                    <a:pt x="8751" y="3959"/>
                  </a:cubicBezTo>
                  <a:cubicBezTo>
                    <a:pt x="8739" y="3882"/>
                    <a:pt x="8746" y="3667"/>
                    <a:pt x="8654" y="3667"/>
                  </a:cubicBezTo>
                  <a:cubicBezTo>
                    <a:pt x="8636" y="3667"/>
                    <a:pt x="8614" y="3675"/>
                    <a:pt x="8588" y="3693"/>
                  </a:cubicBezTo>
                  <a:cubicBezTo>
                    <a:pt x="8468" y="3854"/>
                    <a:pt x="8361" y="4023"/>
                    <a:pt x="8237" y="4182"/>
                  </a:cubicBezTo>
                  <a:cubicBezTo>
                    <a:pt x="8008" y="4508"/>
                    <a:pt x="7598" y="4896"/>
                    <a:pt x="7264" y="5127"/>
                  </a:cubicBezTo>
                  <a:cubicBezTo>
                    <a:pt x="7183" y="5195"/>
                    <a:pt x="7092" y="5245"/>
                    <a:pt x="7004" y="5296"/>
                  </a:cubicBezTo>
                  <a:lnTo>
                    <a:pt x="6995" y="5288"/>
                  </a:lnTo>
                  <a:cubicBezTo>
                    <a:pt x="6993" y="5292"/>
                    <a:pt x="6989" y="5298"/>
                    <a:pt x="6989" y="5302"/>
                  </a:cubicBezTo>
                  <a:lnTo>
                    <a:pt x="6936" y="5333"/>
                  </a:lnTo>
                  <a:cubicBezTo>
                    <a:pt x="6921" y="5352"/>
                    <a:pt x="6921" y="5375"/>
                    <a:pt x="6927" y="5393"/>
                  </a:cubicBezTo>
                  <a:cubicBezTo>
                    <a:pt x="6816" y="5283"/>
                    <a:pt x="6645" y="5242"/>
                    <a:pt x="6488" y="5242"/>
                  </a:cubicBezTo>
                  <a:cubicBezTo>
                    <a:pt x="6456" y="5242"/>
                    <a:pt x="6425" y="5244"/>
                    <a:pt x="6395" y="5247"/>
                  </a:cubicBezTo>
                  <a:cubicBezTo>
                    <a:pt x="6309" y="5255"/>
                    <a:pt x="6232" y="5278"/>
                    <a:pt x="6162" y="5313"/>
                  </a:cubicBezTo>
                  <a:cubicBezTo>
                    <a:pt x="6170" y="4842"/>
                    <a:pt x="6164" y="4411"/>
                    <a:pt x="6292" y="3980"/>
                  </a:cubicBezTo>
                  <a:cubicBezTo>
                    <a:pt x="6480" y="3409"/>
                    <a:pt x="6952" y="2924"/>
                    <a:pt x="7567" y="2790"/>
                  </a:cubicBezTo>
                  <a:cubicBezTo>
                    <a:pt x="7887" y="2707"/>
                    <a:pt x="8285" y="2755"/>
                    <a:pt x="8640" y="2627"/>
                  </a:cubicBezTo>
                  <a:cubicBezTo>
                    <a:pt x="8955" y="2476"/>
                    <a:pt x="9176" y="2295"/>
                    <a:pt x="9504" y="2227"/>
                  </a:cubicBezTo>
                  <a:cubicBezTo>
                    <a:pt x="9719" y="2168"/>
                    <a:pt x="9940" y="2142"/>
                    <a:pt x="10164" y="2142"/>
                  </a:cubicBezTo>
                  <a:close/>
                  <a:moveTo>
                    <a:pt x="14187" y="2848"/>
                  </a:moveTo>
                  <a:cubicBezTo>
                    <a:pt x="14303" y="2848"/>
                    <a:pt x="14411" y="2866"/>
                    <a:pt x="14504" y="2907"/>
                  </a:cubicBezTo>
                  <a:cubicBezTo>
                    <a:pt x="14733" y="2990"/>
                    <a:pt x="14826" y="3213"/>
                    <a:pt x="15059" y="3328"/>
                  </a:cubicBezTo>
                  <a:cubicBezTo>
                    <a:pt x="15107" y="3347"/>
                    <a:pt x="15158" y="3354"/>
                    <a:pt x="15210" y="3354"/>
                  </a:cubicBezTo>
                  <a:cubicBezTo>
                    <a:pt x="15268" y="3354"/>
                    <a:pt x="15327" y="3344"/>
                    <a:pt x="15383" y="3332"/>
                  </a:cubicBezTo>
                  <a:cubicBezTo>
                    <a:pt x="15690" y="3248"/>
                    <a:pt x="16126" y="3132"/>
                    <a:pt x="16381" y="3103"/>
                  </a:cubicBezTo>
                  <a:cubicBezTo>
                    <a:pt x="16500" y="3087"/>
                    <a:pt x="16622" y="3079"/>
                    <a:pt x="16743" y="3079"/>
                  </a:cubicBezTo>
                  <a:cubicBezTo>
                    <a:pt x="17312" y="3079"/>
                    <a:pt x="17876" y="3264"/>
                    <a:pt x="18153" y="3716"/>
                  </a:cubicBezTo>
                  <a:cubicBezTo>
                    <a:pt x="18288" y="3926"/>
                    <a:pt x="18217" y="4263"/>
                    <a:pt x="18217" y="4576"/>
                  </a:cubicBezTo>
                  <a:cubicBezTo>
                    <a:pt x="18219" y="4993"/>
                    <a:pt x="18731" y="4999"/>
                    <a:pt x="19028" y="5102"/>
                  </a:cubicBezTo>
                  <a:cubicBezTo>
                    <a:pt x="19300" y="5181"/>
                    <a:pt x="19544" y="5313"/>
                    <a:pt x="19746" y="5527"/>
                  </a:cubicBezTo>
                  <a:cubicBezTo>
                    <a:pt x="19899" y="5686"/>
                    <a:pt x="19998" y="5890"/>
                    <a:pt x="20000" y="6103"/>
                  </a:cubicBezTo>
                  <a:cubicBezTo>
                    <a:pt x="20004" y="6278"/>
                    <a:pt x="19905" y="6400"/>
                    <a:pt x="19744" y="6550"/>
                  </a:cubicBezTo>
                  <a:cubicBezTo>
                    <a:pt x="19558" y="6736"/>
                    <a:pt x="19362" y="6920"/>
                    <a:pt x="19228" y="7147"/>
                  </a:cubicBezTo>
                  <a:cubicBezTo>
                    <a:pt x="18925" y="7633"/>
                    <a:pt x="19290" y="8182"/>
                    <a:pt x="19249" y="8663"/>
                  </a:cubicBezTo>
                  <a:cubicBezTo>
                    <a:pt x="19239" y="8892"/>
                    <a:pt x="19185" y="9139"/>
                    <a:pt x="19063" y="9341"/>
                  </a:cubicBezTo>
                  <a:cubicBezTo>
                    <a:pt x="18927" y="9576"/>
                    <a:pt x="18718" y="9722"/>
                    <a:pt x="18614" y="9722"/>
                  </a:cubicBezTo>
                  <a:cubicBezTo>
                    <a:pt x="18595" y="9722"/>
                    <a:pt x="18579" y="9717"/>
                    <a:pt x="18568" y="9707"/>
                  </a:cubicBezTo>
                  <a:cubicBezTo>
                    <a:pt x="18519" y="9552"/>
                    <a:pt x="18762" y="9282"/>
                    <a:pt x="18809" y="9009"/>
                  </a:cubicBezTo>
                  <a:cubicBezTo>
                    <a:pt x="18826" y="8929"/>
                    <a:pt x="18828" y="8840"/>
                    <a:pt x="18783" y="8768"/>
                  </a:cubicBezTo>
                  <a:cubicBezTo>
                    <a:pt x="18750" y="8718"/>
                    <a:pt x="18697" y="8693"/>
                    <a:pt x="18642" y="8693"/>
                  </a:cubicBezTo>
                  <a:cubicBezTo>
                    <a:pt x="18602" y="8693"/>
                    <a:pt x="18562" y="8706"/>
                    <a:pt x="18529" y="8733"/>
                  </a:cubicBezTo>
                  <a:cubicBezTo>
                    <a:pt x="18434" y="8805"/>
                    <a:pt x="18360" y="8919"/>
                    <a:pt x="18288" y="8985"/>
                  </a:cubicBezTo>
                  <a:cubicBezTo>
                    <a:pt x="18382" y="8756"/>
                    <a:pt x="18461" y="8518"/>
                    <a:pt x="18508" y="8279"/>
                  </a:cubicBezTo>
                  <a:cubicBezTo>
                    <a:pt x="18541" y="8077"/>
                    <a:pt x="18554" y="7875"/>
                    <a:pt x="18547" y="7671"/>
                  </a:cubicBezTo>
                  <a:cubicBezTo>
                    <a:pt x="18566" y="7648"/>
                    <a:pt x="18568" y="7611"/>
                    <a:pt x="18541" y="7590"/>
                  </a:cubicBezTo>
                  <a:cubicBezTo>
                    <a:pt x="18539" y="7539"/>
                    <a:pt x="18537" y="7487"/>
                    <a:pt x="18533" y="7435"/>
                  </a:cubicBezTo>
                  <a:cubicBezTo>
                    <a:pt x="18488" y="7456"/>
                    <a:pt x="18444" y="7477"/>
                    <a:pt x="18401" y="7493"/>
                  </a:cubicBezTo>
                  <a:lnTo>
                    <a:pt x="18401" y="7510"/>
                  </a:lnTo>
                  <a:cubicBezTo>
                    <a:pt x="18395" y="7508"/>
                    <a:pt x="18391" y="7506"/>
                    <a:pt x="18384" y="7499"/>
                  </a:cubicBezTo>
                  <a:cubicBezTo>
                    <a:pt x="18207" y="7373"/>
                    <a:pt x="18030" y="7025"/>
                    <a:pt x="17943" y="6788"/>
                  </a:cubicBezTo>
                  <a:cubicBezTo>
                    <a:pt x="17900" y="6695"/>
                    <a:pt x="17896" y="6555"/>
                    <a:pt x="17788" y="6509"/>
                  </a:cubicBezTo>
                  <a:cubicBezTo>
                    <a:pt x="17785" y="6505"/>
                    <a:pt x="17777" y="6503"/>
                    <a:pt x="17767" y="6503"/>
                  </a:cubicBezTo>
                  <a:cubicBezTo>
                    <a:pt x="17718" y="6503"/>
                    <a:pt x="17607" y="6551"/>
                    <a:pt x="17609" y="6551"/>
                  </a:cubicBezTo>
                  <a:cubicBezTo>
                    <a:pt x="17609" y="6551"/>
                    <a:pt x="17612" y="6550"/>
                    <a:pt x="17617" y="6548"/>
                  </a:cubicBezTo>
                  <a:lnTo>
                    <a:pt x="17617" y="6548"/>
                  </a:lnTo>
                  <a:cubicBezTo>
                    <a:pt x="17550" y="6578"/>
                    <a:pt x="17466" y="6600"/>
                    <a:pt x="17435" y="6600"/>
                  </a:cubicBezTo>
                  <a:cubicBezTo>
                    <a:pt x="17434" y="6600"/>
                    <a:pt x="17433" y="6600"/>
                    <a:pt x="17431" y="6600"/>
                  </a:cubicBezTo>
                  <a:cubicBezTo>
                    <a:pt x="17428" y="6600"/>
                    <a:pt x="17426" y="6600"/>
                    <a:pt x="17423" y="6600"/>
                  </a:cubicBezTo>
                  <a:cubicBezTo>
                    <a:pt x="17081" y="6600"/>
                    <a:pt x="17074" y="5883"/>
                    <a:pt x="17042" y="5461"/>
                  </a:cubicBezTo>
                  <a:cubicBezTo>
                    <a:pt x="17029" y="5265"/>
                    <a:pt x="17029" y="5069"/>
                    <a:pt x="17000" y="4875"/>
                  </a:cubicBezTo>
                  <a:cubicBezTo>
                    <a:pt x="16990" y="4828"/>
                    <a:pt x="16984" y="4772"/>
                    <a:pt x="16940" y="4741"/>
                  </a:cubicBezTo>
                  <a:cubicBezTo>
                    <a:pt x="16927" y="4733"/>
                    <a:pt x="16915" y="4730"/>
                    <a:pt x="16902" y="4730"/>
                  </a:cubicBezTo>
                  <a:cubicBezTo>
                    <a:pt x="16858" y="4730"/>
                    <a:pt x="16819" y="4775"/>
                    <a:pt x="16796" y="4813"/>
                  </a:cubicBezTo>
                  <a:cubicBezTo>
                    <a:pt x="16724" y="4956"/>
                    <a:pt x="16660" y="5100"/>
                    <a:pt x="16586" y="5241"/>
                  </a:cubicBezTo>
                  <a:cubicBezTo>
                    <a:pt x="16427" y="5538"/>
                    <a:pt x="16299" y="5793"/>
                    <a:pt x="16053" y="5991"/>
                  </a:cubicBezTo>
                  <a:cubicBezTo>
                    <a:pt x="16011" y="6022"/>
                    <a:pt x="15966" y="6038"/>
                    <a:pt x="15921" y="6038"/>
                  </a:cubicBezTo>
                  <a:cubicBezTo>
                    <a:pt x="15826" y="6038"/>
                    <a:pt x="15731" y="5967"/>
                    <a:pt x="15657" y="5812"/>
                  </a:cubicBezTo>
                  <a:cubicBezTo>
                    <a:pt x="15571" y="5647"/>
                    <a:pt x="15505" y="5401"/>
                    <a:pt x="15437" y="5179"/>
                  </a:cubicBezTo>
                  <a:cubicBezTo>
                    <a:pt x="15418" y="5117"/>
                    <a:pt x="15384" y="4995"/>
                    <a:pt x="15315" y="4995"/>
                  </a:cubicBezTo>
                  <a:cubicBezTo>
                    <a:pt x="15300" y="4995"/>
                    <a:pt x="15284" y="5000"/>
                    <a:pt x="15265" y="5014"/>
                  </a:cubicBezTo>
                  <a:cubicBezTo>
                    <a:pt x="15210" y="5082"/>
                    <a:pt x="15185" y="5168"/>
                    <a:pt x="15144" y="5245"/>
                  </a:cubicBezTo>
                  <a:cubicBezTo>
                    <a:pt x="15041" y="5455"/>
                    <a:pt x="14946" y="5670"/>
                    <a:pt x="14797" y="5855"/>
                  </a:cubicBezTo>
                  <a:cubicBezTo>
                    <a:pt x="14801" y="5849"/>
                    <a:pt x="14802" y="5847"/>
                    <a:pt x="14802" y="5847"/>
                  </a:cubicBezTo>
                  <a:lnTo>
                    <a:pt x="14802" y="5847"/>
                  </a:lnTo>
                  <a:cubicBezTo>
                    <a:pt x="14802" y="5847"/>
                    <a:pt x="14768" y="5897"/>
                    <a:pt x="14756" y="5907"/>
                  </a:cubicBezTo>
                  <a:lnTo>
                    <a:pt x="14750" y="5915"/>
                  </a:lnTo>
                  <a:cubicBezTo>
                    <a:pt x="14719" y="4834"/>
                    <a:pt x="14071" y="3887"/>
                    <a:pt x="13223" y="3207"/>
                  </a:cubicBezTo>
                  <a:cubicBezTo>
                    <a:pt x="13470" y="3000"/>
                    <a:pt x="13857" y="2848"/>
                    <a:pt x="14187" y="2848"/>
                  </a:cubicBezTo>
                  <a:close/>
                  <a:moveTo>
                    <a:pt x="10438" y="3735"/>
                  </a:moveTo>
                  <a:cubicBezTo>
                    <a:pt x="10566" y="4009"/>
                    <a:pt x="10698" y="4281"/>
                    <a:pt x="10886" y="4519"/>
                  </a:cubicBezTo>
                  <a:cubicBezTo>
                    <a:pt x="11084" y="4754"/>
                    <a:pt x="11317" y="4958"/>
                    <a:pt x="11569" y="5133"/>
                  </a:cubicBezTo>
                  <a:cubicBezTo>
                    <a:pt x="12016" y="5432"/>
                    <a:pt x="12514" y="5641"/>
                    <a:pt x="12980" y="5905"/>
                  </a:cubicBezTo>
                  <a:cubicBezTo>
                    <a:pt x="13277" y="6097"/>
                    <a:pt x="13537" y="6290"/>
                    <a:pt x="13780" y="6503"/>
                  </a:cubicBezTo>
                  <a:cubicBezTo>
                    <a:pt x="13803" y="6524"/>
                    <a:pt x="13838" y="6559"/>
                    <a:pt x="13857" y="6577"/>
                  </a:cubicBezTo>
                  <a:cubicBezTo>
                    <a:pt x="13848" y="6984"/>
                    <a:pt x="13782" y="7394"/>
                    <a:pt x="13646" y="7782"/>
                  </a:cubicBezTo>
                  <a:cubicBezTo>
                    <a:pt x="13110" y="9278"/>
                    <a:pt x="11675" y="10282"/>
                    <a:pt x="10126" y="10282"/>
                  </a:cubicBezTo>
                  <a:cubicBezTo>
                    <a:pt x="9930" y="10282"/>
                    <a:pt x="9733" y="10266"/>
                    <a:pt x="9535" y="10233"/>
                  </a:cubicBezTo>
                  <a:cubicBezTo>
                    <a:pt x="8539" y="10047"/>
                    <a:pt x="7623" y="9539"/>
                    <a:pt x="7167" y="8640"/>
                  </a:cubicBezTo>
                  <a:cubicBezTo>
                    <a:pt x="6647" y="7642"/>
                    <a:pt x="6684" y="6445"/>
                    <a:pt x="7088" y="5389"/>
                  </a:cubicBezTo>
                  <a:cubicBezTo>
                    <a:pt x="7377" y="5228"/>
                    <a:pt x="7631" y="5003"/>
                    <a:pt x="7872" y="4785"/>
                  </a:cubicBezTo>
                  <a:cubicBezTo>
                    <a:pt x="8147" y="4533"/>
                    <a:pt x="8415" y="4155"/>
                    <a:pt x="8613" y="3873"/>
                  </a:cubicBezTo>
                  <a:cubicBezTo>
                    <a:pt x="8642" y="4091"/>
                    <a:pt x="8656" y="4382"/>
                    <a:pt x="8739" y="4618"/>
                  </a:cubicBezTo>
                  <a:cubicBezTo>
                    <a:pt x="8794" y="4780"/>
                    <a:pt x="8860" y="5003"/>
                    <a:pt x="9050" y="5045"/>
                  </a:cubicBezTo>
                  <a:cubicBezTo>
                    <a:pt x="9056" y="5045"/>
                    <a:pt x="9062" y="5045"/>
                    <a:pt x="9068" y="5045"/>
                  </a:cubicBezTo>
                  <a:cubicBezTo>
                    <a:pt x="9250" y="5045"/>
                    <a:pt x="9318" y="4832"/>
                    <a:pt x="9368" y="4688"/>
                  </a:cubicBezTo>
                  <a:cubicBezTo>
                    <a:pt x="9432" y="4473"/>
                    <a:pt x="9459" y="4205"/>
                    <a:pt x="9481" y="3988"/>
                  </a:cubicBezTo>
                  <a:cubicBezTo>
                    <a:pt x="9535" y="4164"/>
                    <a:pt x="9586" y="4395"/>
                    <a:pt x="9661" y="4564"/>
                  </a:cubicBezTo>
                  <a:cubicBezTo>
                    <a:pt x="9726" y="4715"/>
                    <a:pt x="9860" y="5018"/>
                    <a:pt x="10038" y="5018"/>
                  </a:cubicBezTo>
                  <a:cubicBezTo>
                    <a:pt x="10084" y="5018"/>
                    <a:pt x="10133" y="4998"/>
                    <a:pt x="10185" y="4950"/>
                  </a:cubicBezTo>
                  <a:cubicBezTo>
                    <a:pt x="10341" y="4725"/>
                    <a:pt x="10350" y="4436"/>
                    <a:pt x="10391" y="4176"/>
                  </a:cubicBezTo>
                  <a:cubicBezTo>
                    <a:pt x="10407" y="4054"/>
                    <a:pt x="10424" y="3869"/>
                    <a:pt x="10438" y="3735"/>
                  </a:cubicBezTo>
                  <a:close/>
                  <a:moveTo>
                    <a:pt x="16879" y="4919"/>
                  </a:moveTo>
                  <a:cubicBezTo>
                    <a:pt x="16905" y="5086"/>
                    <a:pt x="16903" y="5300"/>
                    <a:pt x="16918" y="5490"/>
                  </a:cubicBezTo>
                  <a:cubicBezTo>
                    <a:pt x="16947" y="5818"/>
                    <a:pt x="16945" y="6175"/>
                    <a:pt x="17089" y="6474"/>
                  </a:cubicBezTo>
                  <a:cubicBezTo>
                    <a:pt x="17059" y="6472"/>
                    <a:pt x="17029" y="6470"/>
                    <a:pt x="17000" y="6470"/>
                  </a:cubicBezTo>
                  <a:cubicBezTo>
                    <a:pt x="16954" y="6470"/>
                    <a:pt x="16909" y="6473"/>
                    <a:pt x="16864" y="6478"/>
                  </a:cubicBezTo>
                  <a:cubicBezTo>
                    <a:pt x="16773" y="6489"/>
                    <a:pt x="16672" y="6511"/>
                    <a:pt x="16617" y="6588"/>
                  </a:cubicBezTo>
                  <a:cubicBezTo>
                    <a:pt x="16577" y="6641"/>
                    <a:pt x="16577" y="6713"/>
                    <a:pt x="16621" y="6765"/>
                  </a:cubicBezTo>
                  <a:cubicBezTo>
                    <a:pt x="16658" y="6814"/>
                    <a:pt x="16718" y="6839"/>
                    <a:pt x="16773" y="6856"/>
                  </a:cubicBezTo>
                  <a:cubicBezTo>
                    <a:pt x="16940" y="6891"/>
                    <a:pt x="17114" y="6891"/>
                    <a:pt x="17285" y="6907"/>
                  </a:cubicBezTo>
                  <a:cubicBezTo>
                    <a:pt x="17464" y="6920"/>
                    <a:pt x="17700" y="6979"/>
                    <a:pt x="17914" y="7054"/>
                  </a:cubicBezTo>
                  <a:cubicBezTo>
                    <a:pt x="17916" y="7054"/>
                    <a:pt x="17917" y="7055"/>
                    <a:pt x="17918" y="7055"/>
                  </a:cubicBezTo>
                  <a:cubicBezTo>
                    <a:pt x="17921" y="7055"/>
                    <a:pt x="17924" y="7054"/>
                    <a:pt x="17929" y="7054"/>
                  </a:cubicBezTo>
                  <a:cubicBezTo>
                    <a:pt x="17986" y="7178"/>
                    <a:pt x="18050" y="7299"/>
                    <a:pt x="18127" y="7396"/>
                  </a:cubicBezTo>
                  <a:cubicBezTo>
                    <a:pt x="18205" y="7489"/>
                    <a:pt x="18298" y="7598"/>
                    <a:pt x="18411" y="7652"/>
                  </a:cubicBezTo>
                  <a:cubicBezTo>
                    <a:pt x="18415" y="7811"/>
                    <a:pt x="18411" y="7972"/>
                    <a:pt x="18393" y="8128"/>
                  </a:cubicBezTo>
                  <a:cubicBezTo>
                    <a:pt x="18347" y="8446"/>
                    <a:pt x="18250" y="8758"/>
                    <a:pt x="18112" y="9059"/>
                  </a:cubicBezTo>
                  <a:cubicBezTo>
                    <a:pt x="18106" y="9065"/>
                    <a:pt x="18102" y="9073"/>
                    <a:pt x="18094" y="9084"/>
                  </a:cubicBezTo>
                  <a:cubicBezTo>
                    <a:pt x="18092" y="9092"/>
                    <a:pt x="18092" y="9096"/>
                    <a:pt x="18092" y="9100"/>
                  </a:cubicBezTo>
                  <a:cubicBezTo>
                    <a:pt x="17856" y="9589"/>
                    <a:pt x="17508" y="10045"/>
                    <a:pt x="17060" y="10393"/>
                  </a:cubicBezTo>
                  <a:cubicBezTo>
                    <a:pt x="16472" y="10808"/>
                    <a:pt x="15640" y="11051"/>
                    <a:pt x="14843" y="11051"/>
                  </a:cubicBezTo>
                  <a:cubicBezTo>
                    <a:pt x="14569" y="11051"/>
                    <a:pt x="14300" y="11023"/>
                    <a:pt x="14046" y="10963"/>
                  </a:cubicBezTo>
                  <a:cubicBezTo>
                    <a:pt x="13285" y="10796"/>
                    <a:pt x="12575" y="10387"/>
                    <a:pt x="12124" y="9830"/>
                  </a:cubicBezTo>
                  <a:cubicBezTo>
                    <a:pt x="12747" y="9449"/>
                    <a:pt x="13262" y="8894"/>
                    <a:pt x="13590" y="8221"/>
                  </a:cubicBezTo>
                  <a:cubicBezTo>
                    <a:pt x="13602" y="8229"/>
                    <a:pt x="13614" y="8233"/>
                    <a:pt x="13626" y="8233"/>
                  </a:cubicBezTo>
                  <a:cubicBezTo>
                    <a:pt x="13641" y="8233"/>
                    <a:pt x="13655" y="8227"/>
                    <a:pt x="13667" y="8213"/>
                  </a:cubicBezTo>
                  <a:cubicBezTo>
                    <a:pt x="13995" y="7809"/>
                    <a:pt x="14350" y="7392"/>
                    <a:pt x="14562" y="6911"/>
                  </a:cubicBezTo>
                  <a:cubicBezTo>
                    <a:pt x="14632" y="6907"/>
                    <a:pt x="14659" y="6891"/>
                    <a:pt x="14739" y="6889"/>
                  </a:cubicBezTo>
                  <a:cubicBezTo>
                    <a:pt x="14894" y="6883"/>
                    <a:pt x="15175" y="6862"/>
                    <a:pt x="15131" y="6641"/>
                  </a:cubicBezTo>
                  <a:cubicBezTo>
                    <a:pt x="15121" y="6538"/>
                    <a:pt x="15030" y="6460"/>
                    <a:pt x="14931" y="6443"/>
                  </a:cubicBezTo>
                  <a:cubicBezTo>
                    <a:pt x="14893" y="6437"/>
                    <a:pt x="14836" y="6431"/>
                    <a:pt x="14779" y="6431"/>
                  </a:cubicBezTo>
                  <a:cubicBezTo>
                    <a:pt x="14756" y="6431"/>
                    <a:pt x="14732" y="6432"/>
                    <a:pt x="14711" y="6435"/>
                  </a:cubicBezTo>
                  <a:cubicBezTo>
                    <a:pt x="14725" y="6363"/>
                    <a:pt x="14735" y="6288"/>
                    <a:pt x="14741" y="6210"/>
                  </a:cubicBezTo>
                  <a:cubicBezTo>
                    <a:pt x="14744" y="6165"/>
                    <a:pt x="14748" y="6115"/>
                    <a:pt x="14750" y="6068"/>
                  </a:cubicBezTo>
                  <a:cubicBezTo>
                    <a:pt x="14764" y="6068"/>
                    <a:pt x="14781" y="6066"/>
                    <a:pt x="14793" y="6053"/>
                  </a:cubicBezTo>
                  <a:cubicBezTo>
                    <a:pt x="15016" y="5820"/>
                    <a:pt x="15183" y="5445"/>
                    <a:pt x="15311" y="5185"/>
                  </a:cubicBezTo>
                  <a:cubicBezTo>
                    <a:pt x="15315" y="5189"/>
                    <a:pt x="15315" y="5191"/>
                    <a:pt x="15317" y="5197"/>
                  </a:cubicBezTo>
                  <a:cubicBezTo>
                    <a:pt x="15418" y="5490"/>
                    <a:pt x="15463" y="5837"/>
                    <a:pt x="15697" y="6064"/>
                  </a:cubicBezTo>
                  <a:cubicBezTo>
                    <a:pt x="15772" y="6127"/>
                    <a:pt x="15847" y="6155"/>
                    <a:pt x="15920" y="6155"/>
                  </a:cubicBezTo>
                  <a:cubicBezTo>
                    <a:pt x="16338" y="6155"/>
                    <a:pt x="16707" y="5251"/>
                    <a:pt x="16858" y="4960"/>
                  </a:cubicBezTo>
                  <a:cubicBezTo>
                    <a:pt x="16866" y="4943"/>
                    <a:pt x="16872" y="4931"/>
                    <a:pt x="16879" y="4919"/>
                  </a:cubicBezTo>
                  <a:close/>
                  <a:moveTo>
                    <a:pt x="8132" y="9845"/>
                  </a:moveTo>
                  <a:cubicBezTo>
                    <a:pt x="8555" y="10103"/>
                    <a:pt x="9040" y="10270"/>
                    <a:pt x="9522" y="10354"/>
                  </a:cubicBezTo>
                  <a:cubicBezTo>
                    <a:pt x="9718" y="10387"/>
                    <a:pt x="9914" y="10402"/>
                    <a:pt x="10108" y="10404"/>
                  </a:cubicBezTo>
                  <a:cubicBezTo>
                    <a:pt x="10108" y="10406"/>
                    <a:pt x="10106" y="10408"/>
                    <a:pt x="10108" y="10412"/>
                  </a:cubicBezTo>
                  <a:cubicBezTo>
                    <a:pt x="10110" y="10703"/>
                    <a:pt x="10075" y="11165"/>
                    <a:pt x="10102" y="11466"/>
                  </a:cubicBezTo>
                  <a:cubicBezTo>
                    <a:pt x="10102" y="11466"/>
                    <a:pt x="10100" y="11466"/>
                    <a:pt x="10100" y="11468"/>
                  </a:cubicBezTo>
                  <a:cubicBezTo>
                    <a:pt x="9978" y="11518"/>
                    <a:pt x="9848" y="11532"/>
                    <a:pt x="9711" y="11532"/>
                  </a:cubicBezTo>
                  <a:cubicBezTo>
                    <a:pt x="9577" y="11532"/>
                    <a:pt x="9437" y="11519"/>
                    <a:pt x="9294" y="11512"/>
                  </a:cubicBezTo>
                  <a:cubicBezTo>
                    <a:pt x="8910" y="11474"/>
                    <a:pt x="8415" y="11382"/>
                    <a:pt x="8070" y="11202"/>
                  </a:cubicBezTo>
                  <a:cubicBezTo>
                    <a:pt x="8050" y="11192"/>
                    <a:pt x="8029" y="11177"/>
                    <a:pt x="8008" y="11165"/>
                  </a:cubicBezTo>
                  <a:cubicBezTo>
                    <a:pt x="8043" y="10721"/>
                    <a:pt x="8081" y="10282"/>
                    <a:pt x="8132" y="9845"/>
                  </a:cubicBezTo>
                  <a:close/>
                  <a:moveTo>
                    <a:pt x="13460" y="10917"/>
                  </a:moveTo>
                  <a:cubicBezTo>
                    <a:pt x="13465" y="10920"/>
                    <a:pt x="13473" y="10922"/>
                    <a:pt x="13479" y="10924"/>
                  </a:cubicBezTo>
                  <a:cubicBezTo>
                    <a:pt x="13907" y="11090"/>
                    <a:pt x="14369" y="11175"/>
                    <a:pt x="14832" y="11175"/>
                  </a:cubicBezTo>
                  <a:cubicBezTo>
                    <a:pt x="15030" y="11175"/>
                    <a:pt x="15228" y="11159"/>
                    <a:pt x="15424" y="11128"/>
                  </a:cubicBezTo>
                  <a:cubicBezTo>
                    <a:pt x="15433" y="11128"/>
                    <a:pt x="15439" y="11126"/>
                    <a:pt x="15445" y="11126"/>
                  </a:cubicBezTo>
                  <a:cubicBezTo>
                    <a:pt x="15422" y="11295"/>
                    <a:pt x="15402" y="11468"/>
                    <a:pt x="15383" y="11641"/>
                  </a:cubicBezTo>
                  <a:cubicBezTo>
                    <a:pt x="15285" y="11664"/>
                    <a:pt x="15148" y="11674"/>
                    <a:pt x="14999" y="11674"/>
                  </a:cubicBezTo>
                  <a:cubicBezTo>
                    <a:pt x="14718" y="11674"/>
                    <a:pt x="14392" y="11641"/>
                    <a:pt x="14197" y="11600"/>
                  </a:cubicBezTo>
                  <a:cubicBezTo>
                    <a:pt x="13892" y="11530"/>
                    <a:pt x="13574" y="11454"/>
                    <a:pt x="13397" y="11283"/>
                  </a:cubicBezTo>
                  <a:cubicBezTo>
                    <a:pt x="13419" y="11155"/>
                    <a:pt x="13440" y="11023"/>
                    <a:pt x="13460" y="10917"/>
                  </a:cubicBezTo>
                  <a:close/>
                  <a:moveTo>
                    <a:pt x="7865" y="10713"/>
                  </a:moveTo>
                  <a:cubicBezTo>
                    <a:pt x="7883" y="10713"/>
                    <a:pt x="7904" y="10715"/>
                    <a:pt x="7922" y="10715"/>
                  </a:cubicBezTo>
                  <a:cubicBezTo>
                    <a:pt x="7916" y="10775"/>
                    <a:pt x="7911" y="10835"/>
                    <a:pt x="7905" y="10891"/>
                  </a:cubicBezTo>
                  <a:cubicBezTo>
                    <a:pt x="7909" y="11002"/>
                    <a:pt x="7854" y="11151"/>
                    <a:pt x="7899" y="11250"/>
                  </a:cubicBezTo>
                  <a:cubicBezTo>
                    <a:pt x="7911" y="11262"/>
                    <a:pt x="7926" y="11264"/>
                    <a:pt x="7942" y="11264"/>
                  </a:cubicBezTo>
                  <a:lnTo>
                    <a:pt x="7944" y="11268"/>
                  </a:lnTo>
                  <a:cubicBezTo>
                    <a:pt x="8245" y="11465"/>
                    <a:pt x="9037" y="11657"/>
                    <a:pt x="9626" y="11657"/>
                  </a:cubicBezTo>
                  <a:cubicBezTo>
                    <a:pt x="9840" y="11657"/>
                    <a:pt x="10027" y="11631"/>
                    <a:pt x="10154" y="11571"/>
                  </a:cubicBezTo>
                  <a:cubicBezTo>
                    <a:pt x="10157" y="11572"/>
                    <a:pt x="10160" y="11572"/>
                    <a:pt x="10163" y="11572"/>
                  </a:cubicBezTo>
                  <a:cubicBezTo>
                    <a:pt x="10179" y="11572"/>
                    <a:pt x="10196" y="11567"/>
                    <a:pt x="10209" y="11557"/>
                  </a:cubicBezTo>
                  <a:cubicBezTo>
                    <a:pt x="10242" y="11518"/>
                    <a:pt x="10222" y="11458"/>
                    <a:pt x="10226" y="11408"/>
                  </a:cubicBezTo>
                  <a:cubicBezTo>
                    <a:pt x="10226" y="11314"/>
                    <a:pt x="10226" y="11219"/>
                    <a:pt x="10230" y="11124"/>
                  </a:cubicBezTo>
                  <a:cubicBezTo>
                    <a:pt x="10374" y="11167"/>
                    <a:pt x="10440" y="11196"/>
                    <a:pt x="10542" y="11314"/>
                  </a:cubicBezTo>
                  <a:cubicBezTo>
                    <a:pt x="10731" y="11553"/>
                    <a:pt x="10605" y="11914"/>
                    <a:pt x="10230" y="12058"/>
                  </a:cubicBezTo>
                  <a:cubicBezTo>
                    <a:pt x="9958" y="12175"/>
                    <a:pt x="9648" y="12231"/>
                    <a:pt x="9333" y="12231"/>
                  </a:cubicBezTo>
                  <a:cubicBezTo>
                    <a:pt x="9107" y="12231"/>
                    <a:pt x="8877" y="12202"/>
                    <a:pt x="8656" y="12145"/>
                  </a:cubicBezTo>
                  <a:cubicBezTo>
                    <a:pt x="8277" y="12069"/>
                    <a:pt x="7841" y="11955"/>
                    <a:pt x="7602" y="11759"/>
                  </a:cubicBezTo>
                  <a:cubicBezTo>
                    <a:pt x="7222" y="11495"/>
                    <a:pt x="7167" y="11002"/>
                    <a:pt x="7513" y="10796"/>
                  </a:cubicBezTo>
                  <a:cubicBezTo>
                    <a:pt x="7623" y="10738"/>
                    <a:pt x="7717" y="10713"/>
                    <a:pt x="7852" y="10713"/>
                  </a:cubicBezTo>
                  <a:cubicBezTo>
                    <a:pt x="7856" y="10713"/>
                    <a:pt x="7860" y="10713"/>
                    <a:pt x="7865" y="10713"/>
                  </a:cubicBezTo>
                  <a:close/>
                  <a:moveTo>
                    <a:pt x="12016" y="9896"/>
                  </a:moveTo>
                  <a:cubicBezTo>
                    <a:pt x="12351" y="10315"/>
                    <a:pt x="12802" y="10645"/>
                    <a:pt x="13341" y="10868"/>
                  </a:cubicBezTo>
                  <a:cubicBezTo>
                    <a:pt x="13326" y="10953"/>
                    <a:pt x="13310" y="11039"/>
                    <a:pt x="13297" y="11126"/>
                  </a:cubicBezTo>
                  <a:cubicBezTo>
                    <a:pt x="13204" y="11053"/>
                    <a:pt x="13109" y="11019"/>
                    <a:pt x="13020" y="11019"/>
                  </a:cubicBezTo>
                  <a:cubicBezTo>
                    <a:pt x="12816" y="11019"/>
                    <a:pt x="12648" y="11199"/>
                    <a:pt x="12619" y="11481"/>
                  </a:cubicBezTo>
                  <a:cubicBezTo>
                    <a:pt x="12604" y="11580"/>
                    <a:pt x="12598" y="11736"/>
                    <a:pt x="12592" y="11780"/>
                  </a:cubicBezTo>
                  <a:cubicBezTo>
                    <a:pt x="12588" y="11788"/>
                    <a:pt x="12588" y="11792"/>
                    <a:pt x="12586" y="11798"/>
                  </a:cubicBezTo>
                  <a:cubicBezTo>
                    <a:pt x="12586" y="11798"/>
                    <a:pt x="12586" y="11800"/>
                    <a:pt x="12584" y="11800"/>
                  </a:cubicBezTo>
                  <a:cubicBezTo>
                    <a:pt x="12569" y="11809"/>
                    <a:pt x="12547" y="11809"/>
                    <a:pt x="12456" y="11811"/>
                  </a:cubicBezTo>
                  <a:cubicBezTo>
                    <a:pt x="12041" y="11819"/>
                    <a:pt x="11612" y="11910"/>
                    <a:pt x="11253" y="12126"/>
                  </a:cubicBezTo>
                  <a:cubicBezTo>
                    <a:pt x="11187" y="12172"/>
                    <a:pt x="11115" y="12215"/>
                    <a:pt x="11057" y="12273"/>
                  </a:cubicBezTo>
                  <a:cubicBezTo>
                    <a:pt x="10956" y="12058"/>
                    <a:pt x="10863" y="11842"/>
                    <a:pt x="10750" y="11637"/>
                  </a:cubicBezTo>
                  <a:cubicBezTo>
                    <a:pt x="10781" y="11347"/>
                    <a:pt x="10566" y="11068"/>
                    <a:pt x="10271" y="11002"/>
                  </a:cubicBezTo>
                  <a:cubicBezTo>
                    <a:pt x="10255" y="10996"/>
                    <a:pt x="10238" y="10992"/>
                    <a:pt x="10224" y="10990"/>
                  </a:cubicBezTo>
                  <a:cubicBezTo>
                    <a:pt x="10226" y="10794"/>
                    <a:pt x="10230" y="10598"/>
                    <a:pt x="10230" y="10400"/>
                  </a:cubicBezTo>
                  <a:cubicBezTo>
                    <a:pt x="10863" y="10383"/>
                    <a:pt x="11478" y="10202"/>
                    <a:pt x="12016" y="9896"/>
                  </a:cubicBezTo>
                  <a:close/>
                  <a:moveTo>
                    <a:pt x="17615" y="11608"/>
                  </a:moveTo>
                  <a:cubicBezTo>
                    <a:pt x="17670" y="11635"/>
                    <a:pt x="17800" y="11732"/>
                    <a:pt x="17801" y="11732"/>
                  </a:cubicBezTo>
                  <a:cubicBezTo>
                    <a:pt x="17801" y="11732"/>
                    <a:pt x="17801" y="11732"/>
                    <a:pt x="17801" y="11732"/>
                  </a:cubicBezTo>
                  <a:lnTo>
                    <a:pt x="17801" y="11732"/>
                  </a:lnTo>
                  <a:lnTo>
                    <a:pt x="17916" y="11825"/>
                  </a:lnTo>
                  <a:cubicBezTo>
                    <a:pt x="17537" y="11924"/>
                    <a:pt x="17157" y="12036"/>
                    <a:pt x="16786" y="12159"/>
                  </a:cubicBezTo>
                  <a:cubicBezTo>
                    <a:pt x="16645" y="12209"/>
                    <a:pt x="16501" y="12260"/>
                    <a:pt x="16371" y="12341"/>
                  </a:cubicBezTo>
                  <a:cubicBezTo>
                    <a:pt x="16390" y="12209"/>
                    <a:pt x="16412" y="12044"/>
                    <a:pt x="16410" y="12017"/>
                  </a:cubicBezTo>
                  <a:lnTo>
                    <a:pt x="16412" y="12015"/>
                  </a:lnTo>
                  <a:cubicBezTo>
                    <a:pt x="16445" y="11992"/>
                    <a:pt x="16485" y="11974"/>
                    <a:pt x="16522" y="11955"/>
                  </a:cubicBezTo>
                  <a:cubicBezTo>
                    <a:pt x="16786" y="11837"/>
                    <a:pt x="17337" y="11695"/>
                    <a:pt x="17605" y="11608"/>
                  </a:cubicBezTo>
                  <a:close/>
                  <a:moveTo>
                    <a:pt x="17545" y="12554"/>
                  </a:moveTo>
                  <a:cubicBezTo>
                    <a:pt x="17564" y="12554"/>
                    <a:pt x="17581" y="12556"/>
                    <a:pt x="17594" y="12559"/>
                  </a:cubicBezTo>
                  <a:cubicBezTo>
                    <a:pt x="17976" y="12605"/>
                    <a:pt x="18104" y="12982"/>
                    <a:pt x="17937" y="13211"/>
                  </a:cubicBezTo>
                  <a:cubicBezTo>
                    <a:pt x="17859" y="13306"/>
                    <a:pt x="17756" y="13347"/>
                    <a:pt x="17649" y="13347"/>
                  </a:cubicBezTo>
                  <a:cubicBezTo>
                    <a:pt x="17572" y="13347"/>
                    <a:pt x="17492" y="13325"/>
                    <a:pt x="17421" y="13286"/>
                  </a:cubicBezTo>
                  <a:cubicBezTo>
                    <a:pt x="17409" y="13281"/>
                    <a:pt x="17394" y="13271"/>
                    <a:pt x="17384" y="13263"/>
                  </a:cubicBezTo>
                  <a:cubicBezTo>
                    <a:pt x="17454" y="13180"/>
                    <a:pt x="17522" y="13096"/>
                    <a:pt x="17557" y="12993"/>
                  </a:cubicBezTo>
                  <a:cubicBezTo>
                    <a:pt x="17568" y="12951"/>
                    <a:pt x="17578" y="12904"/>
                    <a:pt x="17559" y="12867"/>
                  </a:cubicBezTo>
                  <a:cubicBezTo>
                    <a:pt x="17538" y="12828"/>
                    <a:pt x="17497" y="12805"/>
                    <a:pt x="17454" y="12805"/>
                  </a:cubicBezTo>
                  <a:cubicBezTo>
                    <a:pt x="17447" y="12805"/>
                    <a:pt x="17440" y="12806"/>
                    <a:pt x="17434" y="12807"/>
                  </a:cubicBezTo>
                  <a:cubicBezTo>
                    <a:pt x="17347" y="12824"/>
                    <a:pt x="17268" y="12867"/>
                    <a:pt x="17194" y="12914"/>
                  </a:cubicBezTo>
                  <a:cubicBezTo>
                    <a:pt x="17178" y="12840"/>
                    <a:pt x="17219" y="12691"/>
                    <a:pt x="17330" y="12611"/>
                  </a:cubicBezTo>
                  <a:cubicBezTo>
                    <a:pt x="17352" y="12581"/>
                    <a:pt x="17466" y="12554"/>
                    <a:pt x="17545" y="12554"/>
                  </a:cubicBezTo>
                  <a:close/>
                  <a:moveTo>
                    <a:pt x="22939" y="12791"/>
                  </a:moveTo>
                  <a:cubicBezTo>
                    <a:pt x="22983" y="12842"/>
                    <a:pt x="23047" y="12956"/>
                    <a:pt x="23119" y="13057"/>
                  </a:cubicBezTo>
                  <a:cubicBezTo>
                    <a:pt x="22778" y="13085"/>
                    <a:pt x="22444" y="13145"/>
                    <a:pt x="22106" y="13201"/>
                  </a:cubicBezTo>
                  <a:cubicBezTo>
                    <a:pt x="21879" y="13244"/>
                    <a:pt x="21644" y="13273"/>
                    <a:pt x="21425" y="13347"/>
                  </a:cubicBezTo>
                  <a:cubicBezTo>
                    <a:pt x="21466" y="13213"/>
                    <a:pt x="21530" y="13015"/>
                    <a:pt x="21537" y="12995"/>
                  </a:cubicBezTo>
                  <a:cubicBezTo>
                    <a:pt x="21838" y="12890"/>
                    <a:pt x="22263" y="12826"/>
                    <a:pt x="22611" y="12801"/>
                  </a:cubicBezTo>
                  <a:cubicBezTo>
                    <a:pt x="22721" y="12797"/>
                    <a:pt x="22828" y="12791"/>
                    <a:pt x="22937" y="12791"/>
                  </a:cubicBezTo>
                  <a:close/>
                  <a:moveTo>
                    <a:pt x="18019" y="11929"/>
                  </a:moveTo>
                  <a:lnTo>
                    <a:pt x="18019" y="11929"/>
                  </a:lnTo>
                  <a:cubicBezTo>
                    <a:pt x="18020" y="11929"/>
                    <a:pt x="18021" y="11930"/>
                    <a:pt x="18026" y="11930"/>
                  </a:cubicBezTo>
                  <a:lnTo>
                    <a:pt x="18034" y="11930"/>
                  </a:lnTo>
                  <a:cubicBezTo>
                    <a:pt x="18034" y="11930"/>
                    <a:pt x="18036" y="11932"/>
                    <a:pt x="18040" y="11932"/>
                  </a:cubicBezTo>
                  <a:lnTo>
                    <a:pt x="18036" y="11930"/>
                  </a:lnTo>
                  <a:lnTo>
                    <a:pt x="18040" y="11930"/>
                  </a:lnTo>
                  <a:cubicBezTo>
                    <a:pt x="18042" y="11930"/>
                    <a:pt x="18044" y="11930"/>
                    <a:pt x="18046" y="11932"/>
                  </a:cubicBezTo>
                  <a:cubicBezTo>
                    <a:pt x="18044" y="11932"/>
                    <a:pt x="18042" y="11930"/>
                    <a:pt x="18040" y="11930"/>
                  </a:cubicBezTo>
                  <a:lnTo>
                    <a:pt x="18040" y="11930"/>
                  </a:lnTo>
                  <a:cubicBezTo>
                    <a:pt x="18042" y="11930"/>
                    <a:pt x="18044" y="11932"/>
                    <a:pt x="18046" y="11934"/>
                  </a:cubicBezTo>
                  <a:lnTo>
                    <a:pt x="18046" y="11934"/>
                  </a:lnTo>
                  <a:cubicBezTo>
                    <a:pt x="18044" y="11932"/>
                    <a:pt x="18044" y="11932"/>
                    <a:pt x="18042" y="11932"/>
                  </a:cubicBezTo>
                  <a:lnTo>
                    <a:pt x="18050" y="11941"/>
                  </a:lnTo>
                  <a:cubicBezTo>
                    <a:pt x="18125" y="12031"/>
                    <a:pt x="18186" y="12269"/>
                    <a:pt x="18242" y="12460"/>
                  </a:cubicBezTo>
                  <a:cubicBezTo>
                    <a:pt x="18391" y="13019"/>
                    <a:pt x="18519" y="13583"/>
                    <a:pt x="18684" y="14138"/>
                  </a:cubicBezTo>
                  <a:cubicBezTo>
                    <a:pt x="18686" y="14148"/>
                    <a:pt x="18690" y="14158"/>
                    <a:pt x="18690" y="14168"/>
                  </a:cubicBezTo>
                  <a:lnTo>
                    <a:pt x="18690" y="14173"/>
                  </a:lnTo>
                  <a:lnTo>
                    <a:pt x="18690" y="14179"/>
                  </a:lnTo>
                  <a:cubicBezTo>
                    <a:pt x="18655" y="14226"/>
                    <a:pt x="18486" y="14319"/>
                    <a:pt x="18393" y="14350"/>
                  </a:cubicBezTo>
                  <a:cubicBezTo>
                    <a:pt x="18204" y="14423"/>
                    <a:pt x="17882" y="14541"/>
                    <a:pt x="17766" y="14541"/>
                  </a:cubicBezTo>
                  <a:cubicBezTo>
                    <a:pt x="17761" y="14541"/>
                    <a:pt x="17756" y="14540"/>
                    <a:pt x="17751" y="14540"/>
                  </a:cubicBezTo>
                  <a:cubicBezTo>
                    <a:pt x="17700" y="14509"/>
                    <a:pt x="17632" y="14433"/>
                    <a:pt x="17561" y="14346"/>
                  </a:cubicBezTo>
                  <a:cubicBezTo>
                    <a:pt x="17557" y="14336"/>
                    <a:pt x="17553" y="14327"/>
                    <a:pt x="17545" y="14323"/>
                  </a:cubicBezTo>
                  <a:cubicBezTo>
                    <a:pt x="17469" y="14224"/>
                    <a:pt x="17392" y="14111"/>
                    <a:pt x="17322" y="14016"/>
                  </a:cubicBezTo>
                  <a:cubicBezTo>
                    <a:pt x="17227" y="13886"/>
                    <a:pt x="17136" y="13746"/>
                    <a:pt x="17021" y="13634"/>
                  </a:cubicBezTo>
                  <a:cubicBezTo>
                    <a:pt x="17118" y="13543"/>
                    <a:pt x="17211" y="13449"/>
                    <a:pt x="17301" y="13354"/>
                  </a:cubicBezTo>
                  <a:cubicBezTo>
                    <a:pt x="17363" y="13409"/>
                    <a:pt x="17454" y="13438"/>
                    <a:pt x="17530" y="13459"/>
                  </a:cubicBezTo>
                  <a:cubicBezTo>
                    <a:pt x="17572" y="13468"/>
                    <a:pt x="17613" y="13472"/>
                    <a:pt x="17652" y="13472"/>
                  </a:cubicBezTo>
                  <a:cubicBezTo>
                    <a:pt x="18037" y="13472"/>
                    <a:pt x="18259" y="13066"/>
                    <a:pt x="18063" y="12708"/>
                  </a:cubicBezTo>
                  <a:cubicBezTo>
                    <a:pt x="17957" y="12538"/>
                    <a:pt x="17742" y="12427"/>
                    <a:pt x="17536" y="12427"/>
                  </a:cubicBezTo>
                  <a:cubicBezTo>
                    <a:pt x="17417" y="12427"/>
                    <a:pt x="17301" y="12464"/>
                    <a:pt x="17211" y="12549"/>
                  </a:cubicBezTo>
                  <a:cubicBezTo>
                    <a:pt x="17112" y="12652"/>
                    <a:pt x="17046" y="12801"/>
                    <a:pt x="17075" y="12943"/>
                  </a:cubicBezTo>
                  <a:cubicBezTo>
                    <a:pt x="17081" y="12956"/>
                    <a:pt x="17083" y="12972"/>
                    <a:pt x="17091" y="12984"/>
                  </a:cubicBezTo>
                  <a:cubicBezTo>
                    <a:pt x="17052" y="13009"/>
                    <a:pt x="17011" y="13036"/>
                    <a:pt x="16969" y="13055"/>
                  </a:cubicBezTo>
                  <a:cubicBezTo>
                    <a:pt x="16877" y="13108"/>
                    <a:pt x="16784" y="13158"/>
                    <a:pt x="16689" y="13205"/>
                  </a:cubicBezTo>
                  <a:cubicBezTo>
                    <a:pt x="16612" y="13026"/>
                    <a:pt x="16462" y="12663"/>
                    <a:pt x="16381" y="12498"/>
                  </a:cubicBezTo>
                  <a:cubicBezTo>
                    <a:pt x="16518" y="12353"/>
                    <a:pt x="16924" y="12250"/>
                    <a:pt x="17225" y="12151"/>
                  </a:cubicBezTo>
                  <a:cubicBezTo>
                    <a:pt x="17473" y="12079"/>
                    <a:pt x="17825" y="11965"/>
                    <a:pt x="18019" y="11930"/>
                  </a:cubicBezTo>
                  <a:lnTo>
                    <a:pt x="18026" y="11930"/>
                  </a:lnTo>
                  <a:cubicBezTo>
                    <a:pt x="18023" y="11930"/>
                    <a:pt x="18018" y="11929"/>
                    <a:pt x="18019" y="11929"/>
                  </a:cubicBezTo>
                  <a:close/>
                  <a:moveTo>
                    <a:pt x="17442" y="12931"/>
                  </a:moveTo>
                  <a:cubicBezTo>
                    <a:pt x="17442" y="12933"/>
                    <a:pt x="17442" y="12939"/>
                    <a:pt x="17438" y="12941"/>
                  </a:cubicBezTo>
                  <a:cubicBezTo>
                    <a:pt x="17363" y="13149"/>
                    <a:pt x="17087" y="13393"/>
                    <a:pt x="16868" y="13601"/>
                  </a:cubicBezTo>
                  <a:cubicBezTo>
                    <a:pt x="16844" y="13620"/>
                    <a:pt x="16829" y="13653"/>
                    <a:pt x="16844" y="13682"/>
                  </a:cubicBezTo>
                  <a:cubicBezTo>
                    <a:pt x="16854" y="13708"/>
                    <a:pt x="16875" y="13718"/>
                    <a:pt x="16897" y="13718"/>
                  </a:cubicBezTo>
                  <a:cubicBezTo>
                    <a:pt x="16907" y="13718"/>
                    <a:pt x="16917" y="13716"/>
                    <a:pt x="16926" y="13713"/>
                  </a:cubicBezTo>
                  <a:cubicBezTo>
                    <a:pt x="17093" y="13921"/>
                    <a:pt x="17242" y="14138"/>
                    <a:pt x="17415" y="14369"/>
                  </a:cubicBezTo>
                  <a:cubicBezTo>
                    <a:pt x="17246" y="14509"/>
                    <a:pt x="17066" y="14668"/>
                    <a:pt x="16899" y="14736"/>
                  </a:cubicBezTo>
                  <a:cubicBezTo>
                    <a:pt x="16897" y="14734"/>
                    <a:pt x="16895" y="14730"/>
                    <a:pt x="16889" y="14728"/>
                  </a:cubicBezTo>
                  <a:cubicBezTo>
                    <a:pt x="16600" y="14472"/>
                    <a:pt x="16280" y="14255"/>
                    <a:pt x="15969" y="14032"/>
                  </a:cubicBezTo>
                  <a:cubicBezTo>
                    <a:pt x="15950" y="14018"/>
                    <a:pt x="15930" y="14006"/>
                    <a:pt x="15911" y="13993"/>
                  </a:cubicBezTo>
                  <a:cubicBezTo>
                    <a:pt x="15915" y="13991"/>
                    <a:pt x="15917" y="13991"/>
                    <a:pt x="15919" y="13987"/>
                  </a:cubicBezTo>
                  <a:cubicBezTo>
                    <a:pt x="16146" y="13655"/>
                    <a:pt x="16534" y="13416"/>
                    <a:pt x="16940" y="13218"/>
                  </a:cubicBezTo>
                  <a:cubicBezTo>
                    <a:pt x="17114" y="13131"/>
                    <a:pt x="17304" y="12972"/>
                    <a:pt x="17442" y="12931"/>
                  </a:cubicBezTo>
                  <a:close/>
                  <a:moveTo>
                    <a:pt x="13011" y="11143"/>
                  </a:moveTo>
                  <a:cubicBezTo>
                    <a:pt x="13065" y="11143"/>
                    <a:pt x="13124" y="11164"/>
                    <a:pt x="13192" y="11200"/>
                  </a:cubicBezTo>
                  <a:cubicBezTo>
                    <a:pt x="13203" y="11202"/>
                    <a:pt x="13217" y="11219"/>
                    <a:pt x="13236" y="11237"/>
                  </a:cubicBezTo>
                  <a:cubicBezTo>
                    <a:pt x="13234" y="11250"/>
                    <a:pt x="13234" y="11264"/>
                    <a:pt x="13244" y="11281"/>
                  </a:cubicBezTo>
                  <a:cubicBezTo>
                    <a:pt x="13396" y="11601"/>
                    <a:pt x="14317" y="11802"/>
                    <a:pt x="14965" y="11802"/>
                  </a:cubicBezTo>
                  <a:cubicBezTo>
                    <a:pt x="15215" y="11802"/>
                    <a:pt x="15425" y="11772"/>
                    <a:pt x="15534" y="11708"/>
                  </a:cubicBezTo>
                  <a:cubicBezTo>
                    <a:pt x="15548" y="11695"/>
                    <a:pt x="15558" y="11685"/>
                    <a:pt x="15567" y="11672"/>
                  </a:cubicBezTo>
                  <a:cubicBezTo>
                    <a:pt x="15634" y="11626"/>
                    <a:pt x="15690" y="11606"/>
                    <a:pt x="15733" y="11606"/>
                  </a:cubicBezTo>
                  <a:cubicBezTo>
                    <a:pt x="15851" y="11606"/>
                    <a:pt x="15882" y="11757"/>
                    <a:pt x="15841" y="11959"/>
                  </a:cubicBezTo>
                  <a:cubicBezTo>
                    <a:pt x="15816" y="12085"/>
                    <a:pt x="15730" y="12161"/>
                    <a:pt x="15721" y="12320"/>
                  </a:cubicBezTo>
                  <a:cubicBezTo>
                    <a:pt x="15730" y="12411"/>
                    <a:pt x="15791" y="12487"/>
                    <a:pt x="15847" y="12555"/>
                  </a:cubicBezTo>
                  <a:cubicBezTo>
                    <a:pt x="16023" y="12757"/>
                    <a:pt x="16245" y="12920"/>
                    <a:pt x="16478" y="13042"/>
                  </a:cubicBezTo>
                  <a:cubicBezTo>
                    <a:pt x="16511" y="13114"/>
                    <a:pt x="16540" y="13189"/>
                    <a:pt x="16575" y="13271"/>
                  </a:cubicBezTo>
                  <a:cubicBezTo>
                    <a:pt x="16423" y="13354"/>
                    <a:pt x="16276" y="13442"/>
                    <a:pt x="16144" y="13562"/>
                  </a:cubicBezTo>
                  <a:cubicBezTo>
                    <a:pt x="16047" y="13647"/>
                    <a:pt x="15957" y="13739"/>
                    <a:pt x="15874" y="13840"/>
                  </a:cubicBezTo>
                  <a:cubicBezTo>
                    <a:pt x="15855" y="13869"/>
                    <a:pt x="15824" y="13898"/>
                    <a:pt x="15812" y="13929"/>
                  </a:cubicBezTo>
                  <a:cubicBezTo>
                    <a:pt x="15723" y="13873"/>
                    <a:pt x="15635" y="13826"/>
                    <a:pt x="15536" y="13795"/>
                  </a:cubicBezTo>
                  <a:cubicBezTo>
                    <a:pt x="15511" y="13788"/>
                    <a:pt x="15486" y="13784"/>
                    <a:pt x="15462" y="13784"/>
                  </a:cubicBezTo>
                  <a:cubicBezTo>
                    <a:pt x="15417" y="13784"/>
                    <a:pt x="15375" y="13797"/>
                    <a:pt x="15342" y="13830"/>
                  </a:cubicBezTo>
                  <a:cubicBezTo>
                    <a:pt x="15008" y="14210"/>
                    <a:pt x="14719" y="14633"/>
                    <a:pt x="14323" y="14952"/>
                  </a:cubicBezTo>
                  <a:cubicBezTo>
                    <a:pt x="14110" y="15130"/>
                    <a:pt x="13892" y="15301"/>
                    <a:pt x="13611" y="15363"/>
                  </a:cubicBezTo>
                  <a:cubicBezTo>
                    <a:pt x="13549" y="15379"/>
                    <a:pt x="13489" y="15386"/>
                    <a:pt x="13430" y="15386"/>
                  </a:cubicBezTo>
                  <a:cubicBezTo>
                    <a:pt x="13349" y="15386"/>
                    <a:pt x="13271" y="15372"/>
                    <a:pt x="13194" y="15348"/>
                  </a:cubicBezTo>
                  <a:cubicBezTo>
                    <a:pt x="13099" y="14800"/>
                    <a:pt x="13038" y="14301"/>
                    <a:pt x="13003" y="13725"/>
                  </a:cubicBezTo>
                  <a:cubicBezTo>
                    <a:pt x="12988" y="13554"/>
                    <a:pt x="13007" y="13383"/>
                    <a:pt x="12998" y="13213"/>
                  </a:cubicBezTo>
                  <a:cubicBezTo>
                    <a:pt x="12989" y="13188"/>
                    <a:pt x="12966" y="13176"/>
                    <a:pt x="12943" y="13176"/>
                  </a:cubicBezTo>
                  <a:cubicBezTo>
                    <a:pt x="12910" y="13176"/>
                    <a:pt x="12875" y="13199"/>
                    <a:pt x="12877" y="13238"/>
                  </a:cubicBezTo>
                  <a:cubicBezTo>
                    <a:pt x="12852" y="13698"/>
                    <a:pt x="12908" y="14160"/>
                    <a:pt x="12957" y="14620"/>
                  </a:cubicBezTo>
                  <a:cubicBezTo>
                    <a:pt x="12982" y="14843"/>
                    <a:pt x="13019" y="15068"/>
                    <a:pt x="13058" y="15293"/>
                  </a:cubicBezTo>
                  <a:cubicBezTo>
                    <a:pt x="12790" y="15159"/>
                    <a:pt x="12563" y="14890"/>
                    <a:pt x="12380" y="14614"/>
                  </a:cubicBezTo>
                  <a:cubicBezTo>
                    <a:pt x="11913" y="13942"/>
                    <a:pt x="11515" y="13220"/>
                    <a:pt x="11156" y="12481"/>
                  </a:cubicBezTo>
                  <a:cubicBezTo>
                    <a:pt x="11142" y="12450"/>
                    <a:pt x="11125" y="12417"/>
                    <a:pt x="11111" y="12386"/>
                  </a:cubicBezTo>
                  <a:cubicBezTo>
                    <a:pt x="11181" y="12330"/>
                    <a:pt x="11216" y="12289"/>
                    <a:pt x="11305" y="12238"/>
                  </a:cubicBezTo>
                  <a:cubicBezTo>
                    <a:pt x="11614" y="12044"/>
                    <a:pt x="11992" y="11961"/>
                    <a:pt x="12347" y="11934"/>
                  </a:cubicBezTo>
                  <a:cubicBezTo>
                    <a:pt x="12364" y="11932"/>
                    <a:pt x="12383" y="11932"/>
                    <a:pt x="12402" y="11932"/>
                  </a:cubicBezTo>
                  <a:cubicBezTo>
                    <a:pt x="12435" y="11932"/>
                    <a:pt x="12468" y="11934"/>
                    <a:pt x="12502" y="11934"/>
                  </a:cubicBezTo>
                  <a:cubicBezTo>
                    <a:pt x="12561" y="11934"/>
                    <a:pt x="12618" y="11927"/>
                    <a:pt x="12666" y="11891"/>
                  </a:cubicBezTo>
                  <a:cubicBezTo>
                    <a:pt x="12734" y="11817"/>
                    <a:pt x="12714" y="11701"/>
                    <a:pt x="12728" y="11608"/>
                  </a:cubicBezTo>
                  <a:cubicBezTo>
                    <a:pt x="12732" y="11474"/>
                    <a:pt x="12776" y="11299"/>
                    <a:pt x="12842" y="11229"/>
                  </a:cubicBezTo>
                  <a:cubicBezTo>
                    <a:pt x="12896" y="11169"/>
                    <a:pt x="12950" y="11143"/>
                    <a:pt x="13011" y="11143"/>
                  </a:cubicBezTo>
                  <a:close/>
                  <a:moveTo>
                    <a:pt x="15461" y="13909"/>
                  </a:moveTo>
                  <a:cubicBezTo>
                    <a:pt x="15618" y="13909"/>
                    <a:pt x="16038" y="14235"/>
                    <a:pt x="16278" y="14408"/>
                  </a:cubicBezTo>
                  <a:cubicBezTo>
                    <a:pt x="16596" y="14651"/>
                    <a:pt x="17000" y="14893"/>
                    <a:pt x="17101" y="15243"/>
                  </a:cubicBezTo>
                  <a:cubicBezTo>
                    <a:pt x="17122" y="15338"/>
                    <a:pt x="17070" y="15458"/>
                    <a:pt x="16992" y="15584"/>
                  </a:cubicBezTo>
                  <a:cubicBezTo>
                    <a:pt x="16985" y="15582"/>
                    <a:pt x="16976" y="15581"/>
                    <a:pt x="16966" y="15581"/>
                  </a:cubicBezTo>
                  <a:cubicBezTo>
                    <a:pt x="16962" y="15581"/>
                    <a:pt x="16958" y="15581"/>
                    <a:pt x="16953" y="15582"/>
                  </a:cubicBezTo>
                  <a:cubicBezTo>
                    <a:pt x="16948" y="15582"/>
                    <a:pt x="16943" y="15582"/>
                    <a:pt x="16938" y="15582"/>
                  </a:cubicBezTo>
                  <a:cubicBezTo>
                    <a:pt x="16859" y="15582"/>
                    <a:pt x="16743" y="15521"/>
                    <a:pt x="16722" y="15386"/>
                  </a:cubicBezTo>
                  <a:cubicBezTo>
                    <a:pt x="16683" y="15295"/>
                    <a:pt x="16724" y="15179"/>
                    <a:pt x="16672" y="15093"/>
                  </a:cubicBezTo>
                  <a:cubicBezTo>
                    <a:pt x="16644" y="15067"/>
                    <a:pt x="16610" y="15060"/>
                    <a:pt x="16574" y="15060"/>
                  </a:cubicBezTo>
                  <a:cubicBezTo>
                    <a:pt x="16516" y="15060"/>
                    <a:pt x="16452" y="15080"/>
                    <a:pt x="16396" y="15080"/>
                  </a:cubicBezTo>
                  <a:cubicBezTo>
                    <a:pt x="16356" y="15083"/>
                    <a:pt x="16321" y="15085"/>
                    <a:pt x="16290" y="15085"/>
                  </a:cubicBezTo>
                  <a:cubicBezTo>
                    <a:pt x="16211" y="15085"/>
                    <a:pt x="16155" y="15072"/>
                    <a:pt x="16082" y="15031"/>
                  </a:cubicBezTo>
                  <a:cubicBezTo>
                    <a:pt x="15981" y="14967"/>
                    <a:pt x="15909" y="14862"/>
                    <a:pt x="15878" y="14695"/>
                  </a:cubicBezTo>
                  <a:cubicBezTo>
                    <a:pt x="15866" y="14637"/>
                    <a:pt x="15866" y="14529"/>
                    <a:pt x="15849" y="14426"/>
                  </a:cubicBezTo>
                  <a:cubicBezTo>
                    <a:pt x="15837" y="14379"/>
                    <a:pt x="15791" y="14360"/>
                    <a:pt x="15746" y="14354"/>
                  </a:cubicBezTo>
                  <a:cubicBezTo>
                    <a:pt x="15718" y="14351"/>
                    <a:pt x="15690" y="14350"/>
                    <a:pt x="15661" y="14350"/>
                  </a:cubicBezTo>
                  <a:cubicBezTo>
                    <a:pt x="15635" y="14350"/>
                    <a:pt x="15609" y="14351"/>
                    <a:pt x="15584" y="14351"/>
                  </a:cubicBezTo>
                  <a:cubicBezTo>
                    <a:pt x="15548" y="14351"/>
                    <a:pt x="15513" y="14350"/>
                    <a:pt x="15478" y="14344"/>
                  </a:cubicBezTo>
                  <a:cubicBezTo>
                    <a:pt x="15441" y="14344"/>
                    <a:pt x="15296" y="14294"/>
                    <a:pt x="15286" y="14276"/>
                  </a:cubicBezTo>
                  <a:cubicBezTo>
                    <a:pt x="15241" y="14251"/>
                    <a:pt x="15226" y="14210"/>
                    <a:pt x="15199" y="14183"/>
                  </a:cubicBezTo>
                  <a:cubicBezTo>
                    <a:pt x="15284" y="14082"/>
                    <a:pt x="15360" y="13993"/>
                    <a:pt x="15430" y="13915"/>
                  </a:cubicBezTo>
                  <a:cubicBezTo>
                    <a:pt x="15439" y="13911"/>
                    <a:pt x="15449" y="13909"/>
                    <a:pt x="15461" y="13909"/>
                  </a:cubicBezTo>
                  <a:close/>
                  <a:moveTo>
                    <a:pt x="22140" y="13843"/>
                  </a:moveTo>
                  <a:cubicBezTo>
                    <a:pt x="22159" y="13843"/>
                    <a:pt x="22178" y="13844"/>
                    <a:pt x="22197" y="13847"/>
                  </a:cubicBezTo>
                  <a:lnTo>
                    <a:pt x="22199" y="13847"/>
                  </a:lnTo>
                  <a:cubicBezTo>
                    <a:pt x="22166" y="13902"/>
                    <a:pt x="21999" y="14045"/>
                    <a:pt x="21974" y="14059"/>
                  </a:cubicBezTo>
                  <a:cubicBezTo>
                    <a:pt x="21815" y="14179"/>
                    <a:pt x="21658" y="14301"/>
                    <a:pt x="21516" y="14439"/>
                  </a:cubicBezTo>
                  <a:cubicBezTo>
                    <a:pt x="21497" y="14457"/>
                    <a:pt x="21493" y="14486"/>
                    <a:pt x="21504" y="14509"/>
                  </a:cubicBezTo>
                  <a:cubicBezTo>
                    <a:pt x="21511" y="14534"/>
                    <a:pt x="21536" y="14547"/>
                    <a:pt x="21561" y="14547"/>
                  </a:cubicBezTo>
                  <a:cubicBezTo>
                    <a:pt x="21578" y="14547"/>
                    <a:pt x="21594" y="14542"/>
                    <a:pt x="21607" y="14529"/>
                  </a:cubicBezTo>
                  <a:cubicBezTo>
                    <a:pt x="21623" y="14511"/>
                    <a:pt x="21640" y="14496"/>
                    <a:pt x="21658" y="14480"/>
                  </a:cubicBezTo>
                  <a:cubicBezTo>
                    <a:pt x="21669" y="14523"/>
                    <a:pt x="21691" y="14540"/>
                    <a:pt x="21706" y="14602"/>
                  </a:cubicBezTo>
                  <a:cubicBezTo>
                    <a:pt x="21834" y="14919"/>
                    <a:pt x="21959" y="15237"/>
                    <a:pt x="22067" y="15561"/>
                  </a:cubicBezTo>
                  <a:cubicBezTo>
                    <a:pt x="22040" y="15571"/>
                    <a:pt x="22013" y="15590"/>
                    <a:pt x="21992" y="15600"/>
                  </a:cubicBezTo>
                  <a:cubicBezTo>
                    <a:pt x="21856" y="15674"/>
                    <a:pt x="21716" y="15749"/>
                    <a:pt x="21609" y="15862"/>
                  </a:cubicBezTo>
                  <a:cubicBezTo>
                    <a:pt x="21359" y="15540"/>
                    <a:pt x="21122" y="15202"/>
                    <a:pt x="20815" y="14893"/>
                  </a:cubicBezTo>
                  <a:cubicBezTo>
                    <a:pt x="21014" y="14439"/>
                    <a:pt x="21717" y="13843"/>
                    <a:pt x="22140" y="13843"/>
                  </a:cubicBezTo>
                  <a:close/>
                  <a:moveTo>
                    <a:pt x="23207" y="13180"/>
                  </a:moveTo>
                  <a:lnTo>
                    <a:pt x="23212" y="13185"/>
                  </a:lnTo>
                  <a:cubicBezTo>
                    <a:pt x="23220" y="13193"/>
                    <a:pt x="23232" y="13199"/>
                    <a:pt x="23242" y="13201"/>
                  </a:cubicBezTo>
                  <a:cubicBezTo>
                    <a:pt x="23247" y="13209"/>
                    <a:pt x="23251" y="13215"/>
                    <a:pt x="23253" y="13224"/>
                  </a:cubicBezTo>
                  <a:cubicBezTo>
                    <a:pt x="23422" y="13810"/>
                    <a:pt x="23521" y="14728"/>
                    <a:pt x="23643" y="15324"/>
                  </a:cubicBezTo>
                  <a:cubicBezTo>
                    <a:pt x="23645" y="15410"/>
                    <a:pt x="23659" y="15377"/>
                    <a:pt x="23595" y="15447"/>
                  </a:cubicBezTo>
                  <a:cubicBezTo>
                    <a:pt x="23321" y="15664"/>
                    <a:pt x="22787" y="15792"/>
                    <a:pt x="22376" y="15961"/>
                  </a:cubicBezTo>
                  <a:cubicBezTo>
                    <a:pt x="22287" y="15839"/>
                    <a:pt x="22219" y="15610"/>
                    <a:pt x="22143" y="15404"/>
                  </a:cubicBezTo>
                  <a:cubicBezTo>
                    <a:pt x="22036" y="15078"/>
                    <a:pt x="21900" y="14767"/>
                    <a:pt x="21776" y="14449"/>
                  </a:cubicBezTo>
                  <a:cubicBezTo>
                    <a:pt x="21774" y="14426"/>
                    <a:pt x="21759" y="14410"/>
                    <a:pt x="21743" y="14400"/>
                  </a:cubicBezTo>
                  <a:cubicBezTo>
                    <a:pt x="21916" y="14255"/>
                    <a:pt x="22091" y="14148"/>
                    <a:pt x="22263" y="13966"/>
                  </a:cubicBezTo>
                  <a:cubicBezTo>
                    <a:pt x="22294" y="13929"/>
                    <a:pt x="22331" y="13888"/>
                    <a:pt x="22329" y="13836"/>
                  </a:cubicBezTo>
                  <a:cubicBezTo>
                    <a:pt x="22325" y="13746"/>
                    <a:pt x="22221" y="13715"/>
                    <a:pt x="22147" y="13713"/>
                  </a:cubicBezTo>
                  <a:cubicBezTo>
                    <a:pt x="21912" y="13725"/>
                    <a:pt x="21699" y="13830"/>
                    <a:pt x="21504" y="13962"/>
                  </a:cubicBezTo>
                  <a:cubicBezTo>
                    <a:pt x="21452" y="13810"/>
                    <a:pt x="21396" y="13525"/>
                    <a:pt x="21382" y="13506"/>
                  </a:cubicBezTo>
                  <a:cubicBezTo>
                    <a:pt x="21607" y="13391"/>
                    <a:pt x="22147" y="13333"/>
                    <a:pt x="22500" y="13265"/>
                  </a:cubicBezTo>
                  <a:cubicBezTo>
                    <a:pt x="22733" y="13226"/>
                    <a:pt x="23011" y="13191"/>
                    <a:pt x="23207" y="13180"/>
                  </a:cubicBezTo>
                  <a:close/>
                  <a:moveTo>
                    <a:pt x="11381" y="17145"/>
                  </a:moveTo>
                  <a:cubicBezTo>
                    <a:pt x="11418" y="17145"/>
                    <a:pt x="11458" y="17146"/>
                    <a:pt x="11488" y="17151"/>
                  </a:cubicBezTo>
                  <a:cubicBezTo>
                    <a:pt x="11552" y="17323"/>
                    <a:pt x="11625" y="17490"/>
                    <a:pt x="11701" y="17655"/>
                  </a:cubicBezTo>
                  <a:cubicBezTo>
                    <a:pt x="11717" y="17671"/>
                    <a:pt x="11730" y="17704"/>
                    <a:pt x="11757" y="17721"/>
                  </a:cubicBezTo>
                  <a:cubicBezTo>
                    <a:pt x="11645" y="17764"/>
                    <a:pt x="11542" y="17832"/>
                    <a:pt x="11429" y="17877"/>
                  </a:cubicBezTo>
                  <a:cubicBezTo>
                    <a:pt x="10674" y="18210"/>
                    <a:pt x="9831" y="18334"/>
                    <a:pt x="8975" y="18334"/>
                  </a:cubicBezTo>
                  <a:cubicBezTo>
                    <a:pt x="8137" y="18334"/>
                    <a:pt x="7285" y="18215"/>
                    <a:pt x="6490" y="18057"/>
                  </a:cubicBezTo>
                  <a:cubicBezTo>
                    <a:pt x="6203" y="18003"/>
                    <a:pt x="5923" y="17935"/>
                    <a:pt x="5644" y="17853"/>
                  </a:cubicBezTo>
                  <a:cubicBezTo>
                    <a:pt x="5665" y="17719"/>
                    <a:pt x="5692" y="17582"/>
                    <a:pt x="5714" y="17448"/>
                  </a:cubicBezTo>
                  <a:cubicBezTo>
                    <a:pt x="5727" y="17446"/>
                    <a:pt x="5737" y="17442"/>
                    <a:pt x="5747" y="17430"/>
                  </a:cubicBezTo>
                  <a:cubicBezTo>
                    <a:pt x="5923" y="17278"/>
                    <a:pt x="6068" y="17222"/>
                    <a:pt x="6198" y="17222"/>
                  </a:cubicBezTo>
                  <a:cubicBezTo>
                    <a:pt x="6585" y="17222"/>
                    <a:pt x="6845" y="17725"/>
                    <a:pt x="7438" y="17725"/>
                  </a:cubicBezTo>
                  <a:cubicBezTo>
                    <a:pt x="7448" y="17725"/>
                    <a:pt x="7459" y="17725"/>
                    <a:pt x="7470" y="17725"/>
                  </a:cubicBezTo>
                  <a:cubicBezTo>
                    <a:pt x="7757" y="17696"/>
                    <a:pt x="7986" y="17510"/>
                    <a:pt x="8239" y="17389"/>
                  </a:cubicBezTo>
                  <a:cubicBezTo>
                    <a:pt x="8312" y="17351"/>
                    <a:pt x="8452" y="17323"/>
                    <a:pt x="8573" y="17323"/>
                  </a:cubicBezTo>
                  <a:cubicBezTo>
                    <a:pt x="8623" y="17323"/>
                    <a:pt x="8670" y="17328"/>
                    <a:pt x="8708" y="17339"/>
                  </a:cubicBezTo>
                  <a:cubicBezTo>
                    <a:pt x="8922" y="17387"/>
                    <a:pt x="9095" y="17570"/>
                    <a:pt x="9310" y="17698"/>
                  </a:cubicBezTo>
                  <a:cubicBezTo>
                    <a:pt x="9518" y="17826"/>
                    <a:pt x="9708" y="17893"/>
                    <a:pt x="9888" y="17893"/>
                  </a:cubicBezTo>
                  <a:cubicBezTo>
                    <a:pt x="10115" y="17893"/>
                    <a:pt x="10326" y="17786"/>
                    <a:pt x="10542" y="17560"/>
                  </a:cubicBezTo>
                  <a:cubicBezTo>
                    <a:pt x="10760" y="17339"/>
                    <a:pt x="10946" y="17203"/>
                    <a:pt x="11255" y="17151"/>
                  </a:cubicBezTo>
                  <a:cubicBezTo>
                    <a:pt x="11268" y="17149"/>
                    <a:pt x="11322" y="17145"/>
                    <a:pt x="11381" y="17145"/>
                  </a:cubicBezTo>
                  <a:close/>
                  <a:moveTo>
                    <a:pt x="16745" y="16116"/>
                  </a:moveTo>
                  <a:cubicBezTo>
                    <a:pt x="16773" y="16735"/>
                    <a:pt x="16926" y="17343"/>
                    <a:pt x="17068" y="17943"/>
                  </a:cubicBezTo>
                  <a:cubicBezTo>
                    <a:pt x="17116" y="18148"/>
                    <a:pt x="17202" y="18375"/>
                    <a:pt x="17205" y="18536"/>
                  </a:cubicBezTo>
                  <a:cubicBezTo>
                    <a:pt x="17186" y="18921"/>
                    <a:pt x="16606" y="19113"/>
                    <a:pt x="16146" y="19214"/>
                  </a:cubicBezTo>
                  <a:cubicBezTo>
                    <a:pt x="15981" y="19258"/>
                    <a:pt x="15814" y="19262"/>
                    <a:pt x="15688" y="19299"/>
                  </a:cubicBezTo>
                  <a:cubicBezTo>
                    <a:pt x="15672" y="19266"/>
                    <a:pt x="15651" y="19237"/>
                    <a:pt x="15626" y="19212"/>
                  </a:cubicBezTo>
                  <a:cubicBezTo>
                    <a:pt x="15517" y="19111"/>
                    <a:pt x="15381" y="19051"/>
                    <a:pt x="15255" y="18979"/>
                  </a:cubicBezTo>
                  <a:cubicBezTo>
                    <a:pt x="14760" y="18705"/>
                    <a:pt x="14205" y="18356"/>
                    <a:pt x="13778" y="18061"/>
                  </a:cubicBezTo>
                  <a:cubicBezTo>
                    <a:pt x="14180" y="17993"/>
                    <a:pt x="14572" y="17851"/>
                    <a:pt x="14929" y="17657"/>
                  </a:cubicBezTo>
                  <a:cubicBezTo>
                    <a:pt x="15383" y="17401"/>
                    <a:pt x="15781" y="17059"/>
                    <a:pt x="16167" y="16716"/>
                  </a:cubicBezTo>
                  <a:cubicBezTo>
                    <a:pt x="16373" y="16530"/>
                    <a:pt x="16565" y="16326"/>
                    <a:pt x="16745" y="16116"/>
                  </a:cubicBezTo>
                  <a:close/>
                  <a:moveTo>
                    <a:pt x="17380" y="14565"/>
                  </a:moveTo>
                  <a:cubicBezTo>
                    <a:pt x="17376" y="14575"/>
                    <a:pt x="17376" y="14583"/>
                    <a:pt x="17380" y="14595"/>
                  </a:cubicBezTo>
                  <a:cubicBezTo>
                    <a:pt x="17504" y="14930"/>
                    <a:pt x="17669" y="15251"/>
                    <a:pt x="17840" y="15561"/>
                  </a:cubicBezTo>
                  <a:cubicBezTo>
                    <a:pt x="17990" y="15806"/>
                    <a:pt x="18180" y="16085"/>
                    <a:pt x="18488" y="16128"/>
                  </a:cubicBezTo>
                  <a:cubicBezTo>
                    <a:pt x="18510" y="16130"/>
                    <a:pt x="18532" y="16131"/>
                    <a:pt x="18554" y="16131"/>
                  </a:cubicBezTo>
                  <a:cubicBezTo>
                    <a:pt x="18962" y="16131"/>
                    <a:pt x="19272" y="15776"/>
                    <a:pt x="19552" y="15520"/>
                  </a:cubicBezTo>
                  <a:cubicBezTo>
                    <a:pt x="19816" y="15276"/>
                    <a:pt x="20084" y="14829"/>
                    <a:pt x="20319" y="14723"/>
                  </a:cubicBezTo>
                  <a:cubicBezTo>
                    <a:pt x="20329" y="14719"/>
                    <a:pt x="20340" y="14717"/>
                    <a:pt x="20352" y="14717"/>
                  </a:cubicBezTo>
                  <a:cubicBezTo>
                    <a:pt x="20416" y="14717"/>
                    <a:pt x="20500" y="14781"/>
                    <a:pt x="20577" y="14847"/>
                  </a:cubicBezTo>
                  <a:cubicBezTo>
                    <a:pt x="21021" y="15245"/>
                    <a:pt x="21345" y="15730"/>
                    <a:pt x="21675" y="16163"/>
                  </a:cubicBezTo>
                  <a:cubicBezTo>
                    <a:pt x="21765" y="16324"/>
                    <a:pt x="21617" y="16627"/>
                    <a:pt x="21481" y="16871"/>
                  </a:cubicBezTo>
                  <a:cubicBezTo>
                    <a:pt x="21165" y="17401"/>
                    <a:pt x="20769" y="17830"/>
                    <a:pt x="20282" y="18247"/>
                  </a:cubicBezTo>
                  <a:cubicBezTo>
                    <a:pt x="19882" y="18595"/>
                    <a:pt x="19494" y="18892"/>
                    <a:pt x="18991" y="19123"/>
                  </a:cubicBezTo>
                  <a:cubicBezTo>
                    <a:pt x="18626" y="19299"/>
                    <a:pt x="18137" y="19406"/>
                    <a:pt x="17694" y="19406"/>
                  </a:cubicBezTo>
                  <a:cubicBezTo>
                    <a:pt x="17477" y="19406"/>
                    <a:pt x="17272" y="19380"/>
                    <a:pt x="17097" y="19326"/>
                  </a:cubicBezTo>
                  <a:cubicBezTo>
                    <a:pt x="17062" y="19315"/>
                    <a:pt x="17050" y="19297"/>
                    <a:pt x="17031" y="19284"/>
                  </a:cubicBezTo>
                  <a:cubicBezTo>
                    <a:pt x="17077" y="19161"/>
                    <a:pt x="17122" y="19035"/>
                    <a:pt x="17174" y="18913"/>
                  </a:cubicBezTo>
                  <a:cubicBezTo>
                    <a:pt x="17176" y="18905"/>
                    <a:pt x="17176" y="18897"/>
                    <a:pt x="17176" y="18890"/>
                  </a:cubicBezTo>
                  <a:cubicBezTo>
                    <a:pt x="17297" y="18758"/>
                    <a:pt x="17359" y="18593"/>
                    <a:pt x="17312" y="18387"/>
                  </a:cubicBezTo>
                  <a:cubicBezTo>
                    <a:pt x="17118" y="17615"/>
                    <a:pt x="16899" y="16827"/>
                    <a:pt x="16864" y="16077"/>
                  </a:cubicBezTo>
                  <a:cubicBezTo>
                    <a:pt x="16860" y="16044"/>
                    <a:pt x="16868" y="16004"/>
                    <a:pt x="16860" y="15973"/>
                  </a:cubicBezTo>
                  <a:cubicBezTo>
                    <a:pt x="16897" y="15930"/>
                    <a:pt x="16932" y="15885"/>
                    <a:pt x="16967" y="15841"/>
                  </a:cubicBezTo>
                  <a:cubicBezTo>
                    <a:pt x="17103" y="15645"/>
                    <a:pt x="17304" y="15400"/>
                    <a:pt x="17200" y="15150"/>
                  </a:cubicBezTo>
                  <a:cubicBezTo>
                    <a:pt x="17157" y="15027"/>
                    <a:pt x="17081" y="14921"/>
                    <a:pt x="16992" y="14829"/>
                  </a:cubicBezTo>
                  <a:cubicBezTo>
                    <a:pt x="17132" y="14761"/>
                    <a:pt x="17256" y="14661"/>
                    <a:pt x="17380" y="14565"/>
                  </a:cubicBezTo>
                  <a:close/>
                  <a:moveTo>
                    <a:pt x="2196" y="18199"/>
                  </a:moveTo>
                  <a:cubicBezTo>
                    <a:pt x="2324" y="18199"/>
                    <a:pt x="2428" y="18264"/>
                    <a:pt x="2540" y="18441"/>
                  </a:cubicBezTo>
                  <a:cubicBezTo>
                    <a:pt x="2641" y="18591"/>
                    <a:pt x="2643" y="18725"/>
                    <a:pt x="2754" y="18884"/>
                  </a:cubicBezTo>
                  <a:cubicBezTo>
                    <a:pt x="2788" y="18909"/>
                    <a:pt x="2823" y="18918"/>
                    <a:pt x="2859" y="18918"/>
                  </a:cubicBezTo>
                  <a:cubicBezTo>
                    <a:pt x="2980" y="18918"/>
                    <a:pt x="3108" y="18805"/>
                    <a:pt x="3216" y="18762"/>
                  </a:cubicBezTo>
                  <a:cubicBezTo>
                    <a:pt x="3279" y="18728"/>
                    <a:pt x="3390" y="18703"/>
                    <a:pt x="3473" y="18703"/>
                  </a:cubicBezTo>
                  <a:cubicBezTo>
                    <a:pt x="3500" y="18703"/>
                    <a:pt x="3524" y="18705"/>
                    <a:pt x="3542" y="18711"/>
                  </a:cubicBezTo>
                  <a:cubicBezTo>
                    <a:pt x="3796" y="18762"/>
                    <a:pt x="3955" y="18958"/>
                    <a:pt x="4101" y="19194"/>
                  </a:cubicBezTo>
                  <a:cubicBezTo>
                    <a:pt x="4183" y="19328"/>
                    <a:pt x="4235" y="19479"/>
                    <a:pt x="4352" y="19479"/>
                  </a:cubicBezTo>
                  <a:cubicBezTo>
                    <a:pt x="4396" y="19479"/>
                    <a:pt x="4448" y="19458"/>
                    <a:pt x="4514" y="19408"/>
                  </a:cubicBezTo>
                  <a:cubicBezTo>
                    <a:pt x="4695" y="19278"/>
                    <a:pt x="4904" y="19163"/>
                    <a:pt x="5054" y="19154"/>
                  </a:cubicBezTo>
                  <a:cubicBezTo>
                    <a:pt x="5088" y="19151"/>
                    <a:pt x="5118" y="19149"/>
                    <a:pt x="5145" y="19149"/>
                  </a:cubicBezTo>
                  <a:cubicBezTo>
                    <a:pt x="5196" y="19149"/>
                    <a:pt x="5239" y="19155"/>
                    <a:pt x="5283" y="19165"/>
                  </a:cubicBezTo>
                  <a:cubicBezTo>
                    <a:pt x="5298" y="19169"/>
                    <a:pt x="5314" y="19173"/>
                    <a:pt x="5329" y="19175"/>
                  </a:cubicBezTo>
                  <a:cubicBezTo>
                    <a:pt x="5263" y="19532"/>
                    <a:pt x="5149" y="19794"/>
                    <a:pt x="4863" y="19903"/>
                  </a:cubicBezTo>
                  <a:cubicBezTo>
                    <a:pt x="4840" y="19913"/>
                    <a:pt x="4819" y="19920"/>
                    <a:pt x="4796" y="19928"/>
                  </a:cubicBezTo>
                  <a:cubicBezTo>
                    <a:pt x="4735" y="19944"/>
                    <a:pt x="4667" y="19963"/>
                    <a:pt x="4603" y="19965"/>
                  </a:cubicBezTo>
                  <a:cubicBezTo>
                    <a:pt x="4532" y="19965"/>
                    <a:pt x="4458" y="19965"/>
                    <a:pt x="4386" y="19955"/>
                  </a:cubicBezTo>
                  <a:cubicBezTo>
                    <a:pt x="4382" y="19955"/>
                    <a:pt x="4378" y="19953"/>
                    <a:pt x="4374" y="19953"/>
                  </a:cubicBezTo>
                  <a:cubicBezTo>
                    <a:pt x="4264" y="19944"/>
                    <a:pt x="4147" y="19926"/>
                    <a:pt x="4011" y="19897"/>
                  </a:cubicBezTo>
                  <a:cubicBezTo>
                    <a:pt x="3239" y="19726"/>
                    <a:pt x="2468" y="19449"/>
                    <a:pt x="1902" y="18977"/>
                  </a:cubicBezTo>
                  <a:cubicBezTo>
                    <a:pt x="1727" y="18810"/>
                    <a:pt x="1572" y="18604"/>
                    <a:pt x="1669" y="18480"/>
                  </a:cubicBezTo>
                  <a:cubicBezTo>
                    <a:pt x="1717" y="18422"/>
                    <a:pt x="1766" y="18366"/>
                    <a:pt x="1814" y="18307"/>
                  </a:cubicBezTo>
                  <a:cubicBezTo>
                    <a:pt x="1968" y="18244"/>
                    <a:pt x="2090" y="18199"/>
                    <a:pt x="2196" y="18199"/>
                  </a:cubicBezTo>
                  <a:close/>
                  <a:moveTo>
                    <a:pt x="1892" y="19134"/>
                  </a:moveTo>
                  <a:cubicBezTo>
                    <a:pt x="2228" y="19398"/>
                    <a:pt x="2610" y="19588"/>
                    <a:pt x="3006" y="19736"/>
                  </a:cubicBezTo>
                  <a:cubicBezTo>
                    <a:pt x="2975" y="19781"/>
                    <a:pt x="2958" y="19850"/>
                    <a:pt x="2942" y="19903"/>
                  </a:cubicBezTo>
                  <a:cubicBezTo>
                    <a:pt x="2886" y="20126"/>
                    <a:pt x="2899" y="20563"/>
                    <a:pt x="2868" y="20627"/>
                  </a:cubicBezTo>
                  <a:cubicBezTo>
                    <a:pt x="2868" y="20629"/>
                    <a:pt x="2866" y="20629"/>
                    <a:pt x="2866" y="20629"/>
                  </a:cubicBezTo>
                  <a:cubicBezTo>
                    <a:pt x="2785" y="20547"/>
                    <a:pt x="2789" y="20361"/>
                    <a:pt x="2793" y="20167"/>
                  </a:cubicBezTo>
                  <a:cubicBezTo>
                    <a:pt x="2795" y="20122"/>
                    <a:pt x="2760" y="20096"/>
                    <a:pt x="2723" y="20096"/>
                  </a:cubicBezTo>
                  <a:cubicBezTo>
                    <a:pt x="2701" y="20096"/>
                    <a:pt x="2678" y="20105"/>
                    <a:pt x="2661" y="20124"/>
                  </a:cubicBezTo>
                  <a:cubicBezTo>
                    <a:pt x="2554" y="20241"/>
                    <a:pt x="2451" y="20361"/>
                    <a:pt x="2348" y="20483"/>
                  </a:cubicBezTo>
                  <a:cubicBezTo>
                    <a:pt x="2193" y="20658"/>
                    <a:pt x="2005" y="20877"/>
                    <a:pt x="1859" y="20935"/>
                  </a:cubicBezTo>
                  <a:cubicBezTo>
                    <a:pt x="1859" y="20887"/>
                    <a:pt x="1890" y="20819"/>
                    <a:pt x="1935" y="20730"/>
                  </a:cubicBezTo>
                  <a:cubicBezTo>
                    <a:pt x="2063" y="20487"/>
                    <a:pt x="2259" y="20289"/>
                    <a:pt x="2397" y="20056"/>
                  </a:cubicBezTo>
                  <a:cubicBezTo>
                    <a:pt x="2414" y="20006"/>
                    <a:pt x="2374" y="19965"/>
                    <a:pt x="2332" y="19965"/>
                  </a:cubicBezTo>
                  <a:cubicBezTo>
                    <a:pt x="2317" y="19965"/>
                    <a:pt x="2303" y="19969"/>
                    <a:pt x="2290" y="19980"/>
                  </a:cubicBezTo>
                  <a:cubicBezTo>
                    <a:pt x="2084" y="20140"/>
                    <a:pt x="1859" y="20345"/>
                    <a:pt x="1688" y="20468"/>
                  </a:cubicBezTo>
                  <a:cubicBezTo>
                    <a:pt x="1605" y="20530"/>
                    <a:pt x="1496" y="20598"/>
                    <a:pt x="1436" y="20617"/>
                  </a:cubicBezTo>
                  <a:cubicBezTo>
                    <a:pt x="1531" y="20458"/>
                    <a:pt x="1630" y="20357"/>
                    <a:pt x="1760" y="20204"/>
                  </a:cubicBezTo>
                  <a:cubicBezTo>
                    <a:pt x="1861" y="20089"/>
                    <a:pt x="1970" y="19977"/>
                    <a:pt x="2063" y="19854"/>
                  </a:cubicBezTo>
                  <a:cubicBezTo>
                    <a:pt x="2104" y="19812"/>
                    <a:pt x="2084" y="19736"/>
                    <a:pt x="2018" y="19736"/>
                  </a:cubicBezTo>
                  <a:cubicBezTo>
                    <a:pt x="1909" y="19769"/>
                    <a:pt x="1822" y="19866"/>
                    <a:pt x="1725" y="19926"/>
                  </a:cubicBezTo>
                  <a:cubicBezTo>
                    <a:pt x="1537" y="20060"/>
                    <a:pt x="1263" y="20248"/>
                    <a:pt x="1104" y="20289"/>
                  </a:cubicBezTo>
                  <a:cubicBezTo>
                    <a:pt x="1209" y="20175"/>
                    <a:pt x="1325" y="20091"/>
                    <a:pt x="1434" y="20000"/>
                  </a:cubicBezTo>
                  <a:cubicBezTo>
                    <a:pt x="1506" y="19924"/>
                    <a:pt x="2164" y="19458"/>
                    <a:pt x="1867" y="19416"/>
                  </a:cubicBezTo>
                  <a:lnTo>
                    <a:pt x="1867" y="19416"/>
                  </a:lnTo>
                  <a:cubicBezTo>
                    <a:pt x="1599" y="19489"/>
                    <a:pt x="1279" y="19660"/>
                    <a:pt x="1052" y="19668"/>
                  </a:cubicBezTo>
                  <a:cubicBezTo>
                    <a:pt x="1033" y="19668"/>
                    <a:pt x="1017" y="19668"/>
                    <a:pt x="1005" y="19668"/>
                  </a:cubicBezTo>
                  <a:cubicBezTo>
                    <a:pt x="968" y="19668"/>
                    <a:pt x="958" y="19667"/>
                    <a:pt x="941" y="19658"/>
                  </a:cubicBezTo>
                  <a:cubicBezTo>
                    <a:pt x="941" y="19656"/>
                    <a:pt x="943" y="19656"/>
                    <a:pt x="943" y="19654"/>
                  </a:cubicBezTo>
                  <a:cubicBezTo>
                    <a:pt x="1073" y="19511"/>
                    <a:pt x="1463" y="19427"/>
                    <a:pt x="1721" y="19264"/>
                  </a:cubicBezTo>
                  <a:cubicBezTo>
                    <a:pt x="1781" y="19225"/>
                    <a:pt x="1845" y="19185"/>
                    <a:pt x="1892" y="19134"/>
                  </a:cubicBezTo>
                  <a:close/>
                  <a:moveTo>
                    <a:pt x="7239" y="10901"/>
                  </a:moveTo>
                  <a:cubicBezTo>
                    <a:pt x="7099" y="11138"/>
                    <a:pt x="7144" y="11466"/>
                    <a:pt x="7328" y="11672"/>
                  </a:cubicBezTo>
                  <a:cubicBezTo>
                    <a:pt x="7608" y="12027"/>
                    <a:pt x="8072" y="12147"/>
                    <a:pt x="8497" y="12240"/>
                  </a:cubicBezTo>
                  <a:cubicBezTo>
                    <a:pt x="8781" y="12301"/>
                    <a:pt x="9072" y="12359"/>
                    <a:pt x="9362" y="12359"/>
                  </a:cubicBezTo>
                  <a:cubicBezTo>
                    <a:pt x="9484" y="12359"/>
                    <a:pt x="9606" y="12349"/>
                    <a:pt x="9727" y="12324"/>
                  </a:cubicBezTo>
                  <a:cubicBezTo>
                    <a:pt x="10084" y="12254"/>
                    <a:pt x="10506" y="12161"/>
                    <a:pt x="10690" y="11815"/>
                  </a:cubicBezTo>
                  <a:cubicBezTo>
                    <a:pt x="10690" y="11811"/>
                    <a:pt x="10694" y="11809"/>
                    <a:pt x="10694" y="11807"/>
                  </a:cubicBezTo>
                  <a:cubicBezTo>
                    <a:pt x="11074" y="12613"/>
                    <a:pt x="11464" y="13418"/>
                    <a:pt x="11936" y="14177"/>
                  </a:cubicBezTo>
                  <a:cubicBezTo>
                    <a:pt x="12206" y="14581"/>
                    <a:pt x="12452" y="15029"/>
                    <a:pt x="12850" y="15322"/>
                  </a:cubicBezTo>
                  <a:cubicBezTo>
                    <a:pt x="13043" y="15452"/>
                    <a:pt x="13234" y="15507"/>
                    <a:pt x="13420" y="15507"/>
                  </a:cubicBezTo>
                  <a:cubicBezTo>
                    <a:pt x="14074" y="15507"/>
                    <a:pt x="14670" y="14822"/>
                    <a:pt x="15115" y="14286"/>
                  </a:cubicBezTo>
                  <a:cubicBezTo>
                    <a:pt x="15148" y="14331"/>
                    <a:pt x="15197" y="14373"/>
                    <a:pt x="15228" y="14393"/>
                  </a:cubicBezTo>
                  <a:cubicBezTo>
                    <a:pt x="15325" y="14451"/>
                    <a:pt x="15441" y="14472"/>
                    <a:pt x="15550" y="14478"/>
                  </a:cubicBezTo>
                  <a:cubicBezTo>
                    <a:pt x="15562" y="14478"/>
                    <a:pt x="15574" y="14479"/>
                    <a:pt x="15587" y="14479"/>
                  </a:cubicBezTo>
                  <a:cubicBezTo>
                    <a:pt x="15619" y="14479"/>
                    <a:pt x="15652" y="14477"/>
                    <a:pt x="15685" y="14477"/>
                  </a:cubicBezTo>
                  <a:cubicBezTo>
                    <a:pt x="15697" y="14477"/>
                    <a:pt x="15709" y="14477"/>
                    <a:pt x="15721" y="14478"/>
                  </a:cubicBezTo>
                  <a:cubicBezTo>
                    <a:pt x="15723" y="14478"/>
                    <a:pt x="15723" y="14478"/>
                    <a:pt x="15730" y="14480"/>
                  </a:cubicBezTo>
                  <a:cubicBezTo>
                    <a:pt x="15732" y="14532"/>
                    <a:pt x="15750" y="14728"/>
                    <a:pt x="15773" y="14802"/>
                  </a:cubicBezTo>
                  <a:cubicBezTo>
                    <a:pt x="15800" y="14890"/>
                    <a:pt x="15841" y="14973"/>
                    <a:pt x="15903" y="15043"/>
                  </a:cubicBezTo>
                  <a:cubicBezTo>
                    <a:pt x="15973" y="15119"/>
                    <a:pt x="16066" y="15179"/>
                    <a:pt x="16169" y="15200"/>
                  </a:cubicBezTo>
                  <a:cubicBezTo>
                    <a:pt x="16201" y="15209"/>
                    <a:pt x="16240" y="15212"/>
                    <a:pt x="16282" y="15212"/>
                  </a:cubicBezTo>
                  <a:cubicBezTo>
                    <a:pt x="16390" y="15212"/>
                    <a:pt x="16516" y="15190"/>
                    <a:pt x="16569" y="15188"/>
                  </a:cubicBezTo>
                  <a:cubicBezTo>
                    <a:pt x="16573" y="15313"/>
                    <a:pt x="16586" y="15450"/>
                    <a:pt x="16658" y="15559"/>
                  </a:cubicBezTo>
                  <a:cubicBezTo>
                    <a:pt x="16714" y="15643"/>
                    <a:pt x="16813" y="15697"/>
                    <a:pt x="16912" y="15705"/>
                  </a:cubicBezTo>
                  <a:cubicBezTo>
                    <a:pt x="16839" y="15806"/>
                    <a:pt x="16761" y="15903"/>
                    <a:pt x="16691" y="15986"/>
                  </a:cubicBezTo>
                  <a:cubicBezTo>
                    <a:pt x="16371" y="16370"/>
                    <a:pt x="16004" y="16708"/>
                    <a:pt x="15618" y="17023"/>
                  </a:cubicBezTo>
                  <a:cubicBezTo>
                    <a:pt x="15298" y="17292"/>
                    <a:pt x="14853" y="17595"/>
                    <a:pt x="14471" y="17735"/>
                  </a:cubicBezTo>
                  <a:cubicBezTo>
                    <a:pt x="14029" y="17912"/>
                    <a:pt x="13603" y="17988"/>
                    <a:pt x="13154" y="17988"/>
                  </a:cubicBezTo>
                  <a:cubicBezTo>
                    <a:pt x="12989" y="17988"/>
                    <a:pt x="12821" y="17977"/>
                    <a:pt x="12648" y="17958"/>
                  </a:cubicBezTo>
                  <a:cubicBezTo>
                    <a:pt x="12390" y="17933"/>
                    <a:pt x="12153" y="17894"/>
                    <a:pt x="11866" y="17842"/>
                  </a:cubicBezTo>
                  <a:cubicBezTo>
                    <a:pt x="11860" y="17841"/>
                    <a:pt x="11854" y="17840"/>
                    <a:pt x="11849" y="17840"/>
                  </a:cubicBezTo>
                  <a:cubicBezTo>
                    <a:pt x="11816" y="17840"/>
                    <a:pt x="11785" y="17869"/>
                    <a:pt x="11785" y="17904"/>
                  </a:cubicBezTo>
                  <a:cubicBezTo>
                    <a:pt x="11785" y="17933"/>
                    <a:pt x="11806" y="17958"/>
                    <a:pt x="11833" y="17966"/>
                  </a:cubicBezTo>
                  <a:cubicBezTo>
                    <a:pt x="11955" y="17989"/>
                    <a:pt x="12078" y="18009"/>
                    <a:pt x="12202" y="18028"/>
                  </a:cubicBezTo>
                  <a:cubicBezTo>
                    <a:pt x="12523" y="18078"/>
                    <a:pt x="12845" y="18117"/>
                    <a:pt x="13169" y="18117"/>
                  </a:cubicBezTo>
                  <a:cubicBezTo>
                    <a:pt x="13230" y="18117"/>
                    <a:pt x="13292" y="18116"/>
                    <a:pt x="13353" y="18113"/>
                  </a:cubicBezTo>
                  <a:cubicBezTo>
                    <a:pt x="13442" y="18109"/>
                    <a:pt x="13526" y="18100"/>
                    <a:pt x="13611" y="18090"/>
                  </a:cubicBezTo>
                  <a:cubicBezTo>
                    <a:pt x="13615" y="18111"/>
                    <a:pt x="13625" y="18133"/>
                    <a:pt x="13648" y="18144"/>
                  </a:cubicBezTo>
                  <a:cubicBezTo>
                    <a:pt x="13656" y="18150"/>
                    <a:pt x="13663" y="18150"/>
                    <a:pt x="13673" y="18152"/>
                  </a:cubicBezTo>
                  <a:cubicBezTo>
                    <a:pt x="13675" y="18152"/>
                    <a:pt x="13677" y="18152"/>
                    <a:pt x="13678" y="18152"/>
                  </a:cubicBezTo>
                  <a:lnTo>
                    <a:pt x="13678" y="18152"/>
                  </a:lnTo>
                  <a:cubicBezTo>
                    <a:pt x="13678" y="18152"/>
                    <a:pt x="13677" y="18152"/>
                    <a:pt x="13677" y="18152"/>
                  </a:cubicBezTo>
                  <a:lnTo>
                    <a:pt x="13679" y="18152"/>
                  </a:lnTo>
                  <a:lnTo>
                    <a:pt x="13680" y="18153"/>
                  </a:lnTo>
                  <a:lnTo>
                    <a:pt x="13680" y="18153"/>
                  </a:lnTo>
                  <a:cubicBezTo>
                    <a:pt x="13680" y="18153"/>
                    <a:pt x="13679" y="18153"/>
                    <a:pt x="13678" y="18152"/>
                  </a:cubicBezTo>
                  <a:lnTo>
                    <a:pt x="13678" y="18152"/>
                  </a:lnTo>
                  <a:cubicBezTo>
                    <a:pt x="13679" y="18153"/>
                    <a:pt x="13680" y="18153"/>
                    <a:pt x="13681" y="18153"/>
                  </a:cubicBezTo>
                  <a:lnTo>
                    <a:pt x="13681" y="18153"/>
                  </a:lnTo>
                  <a:lnTo>
                    <a:pt x="13680" y="18153"/>
                  </a:lnTo>
                  <a:lnTo>
                    <a:pt x="13680" y="18153"/>
                  </a:lnTo>
                  <a:cubicBezTo>
                    <a:pt x="13682" y="18153"/>
                    <a:pt x="13684" y="18154"/>
                    <a:pt x="13687" y="18154"/>
                  </a:cubicBezTo>
                  <a:cubicBezTo>
                    <a:pt x="13685" y="18154"/>
                    <a:pt x="13683" y="18154"/>
                    <a:pt x="13681" y="18153"/>
                  </a:cubicBezTo>
                  <a:lnTo>
                    <a:pt x="13681" y="18153"/>
                  </a:lnTo>
                  <a:lnTo>
                    <a:pt x="13681" y="18154"/>
                  </a:lnTo>
                  <a:lnTo>
                    <a:pt x="13679" y="18154"/>
                  </a:lnTo>
                  <a:cubicBezTo>
                    <a:pt x="14100" y="18453"/>
                    <a:pt x="14548" y="18717"/>
                    <a:pt x="14989" y="18987"/>
                  </a:cubicBezTo>
                  <a:cubicBezTo>
                    <a:pt x="15185" y="19103"/>
                    <a:pt x="15486" y="19231"/>
                    <a:pt x="15560" y="19344"/>
                  </a:cubicBezTo>
                  <a:cubicBezTo>
                    <a:pt x="15577" y="19379"/>
                    <a:pt x="15585" y="19377"/>
                    <a:pt x="15554" y="19460"/>
                  </a:cubicBezTo>
                  <a:cubicBezTo>
                    <a:pt x="15344" y="19864"/>
                    <a:pt x="14958" y="20293"/>
                    <a:pt x="14601" y="20681"/>
                  </a:cubicBezTo>
                  <a:cubicBezTo>
                    <a:pt x="14391" y="20914"/>
                    <a:pt x="14141" y="21170"/>
                    <a:pt x="13916" y="21256"/>
                  </a:cubicBezTo>
                  <a:cubicBezTo>
                    <a:pt x="13870" y="21274"/>
                    <a:pt x="13820" y="21282"/>
                    <a:pt x="13766" y="21282"/>
                  </a:cubicBezTo>
                  <a:cubicBezTo>
                    <a:pt x="13321" y="21282"/>
                    <a:pt x="12637" y="20732"/>
                    <a:pt x="12297" y="20473"/>
                  </a:cubicBezTo>
                  <a:cubicBezTo>
                    <a:pt x="12012" y="20241"/>
                    <a:pt x="11748" y="19984"/>
                    <a:pt x="11511" y="19705"/>
                  </a:cubicBezTo>
                  <a:cubicBezTo>
                    <a:pt x="11476" y="19674"/>
                    <a:pt x="11464" y="19637"/>
                    <a:pt x="11420" y="19573"/>
                  </a:cubicBezTo>
                  <a:cubicBezTo>
                    <a:pt x="11408" y="19550"/>
                    <a:pt x="11393" y="19524"/>
                    <a:pt x="11367" y="19515"/>
                  </a:cubicBezTo>
                  <a:cubicBezTo>
                    <a:pt x="11404" y="19324"/>
                    <a:pt x="11443" y="19128"/>
                    <a:pt x="11490" y="18925"/>
                  </a:cubicBezTo>
                  <a:cubicBezTo>
                    <a:pt x="11575" y="18585"/>
                    <a:pt x="11655" y="18241"/>
                    <a:pt x="11773" y="17910"/>
                  </a:cubicBezTo>
                  <a:cubicBezTo>
                    <a:pt x="11779" y="17890"/>
                    <a:pt x="11775" y="17873"/>
                    <a:pt x="11765" y="17861"/>
                  </a:cubicBezTo>
                  <a:cubicBezTo>
                    <a:pt x="11794" y="17844"/>
                    <a:pt x="11823" y="17828"/>
                    <a:pt x="11837" y="17799"/>
                  </a:cubicBezTo>
                  <a:cubicBezTo>
                    <a:pt x="11845" y="17772"/>
                    <a:pt x="11833" y="17748"/>
                    <a:pt x="11814" y="17735"/>
                  </a:cubicBezTo>
                  <a:cubicBezTo>
                    <a:pt x="11843" y="17719"/>
                    <a:pt x="11858" y="17679"/>
                    <a:pt x="11841" y="17648"/>
                  </a:cubicBezTo>
                  <a:cubicBezTo>
                    <a:pt x="11625" y="17287"/>
                    <a:pt x="11511" y="16830"/>
                    <a:pt x="11352" y="16396"/>
                  </a:cubicBezTo>
                  <a:cubicBezTo>
                    <a:pt x="11080" y="15602"/>
                    <a:pt x="10832" y="14798"/>
                    <a:pt x="10719" y="13962"/>
                  </a:cubicBezTo>
                  <a:cubicBezTo>
                    <a:pt x="10719" y="13942"/>
                    <a:pt x="10713" y="13884"/>
                    <a:pt x="10696" y="13873"/>
                  </a:cubicBezTo>
                  <a:cubicBezTo>
                    <a:pt x="10684" y="13862"/>
                    <a:pt x="10669" y="13856"/>
                    <a:pt x="10654" y="13856"/>
                  </a:cubicBezTo>
                  <a:cubicBezTo>
                    <a:pt x="10620" y="13856"/>
                    <a:pt x="10587" y="13881"/>
                    <a:pt x="10587" y="13919"/>
                  </a:cubicBezTo>
                  <a:cubicBezTo>
                    <a:pt x="10657" y="14449"/>
                    <a:pt x="10771" y="14977"/>
                    <a:pt x="10929" y="15491"/>
                  </a:cubicBezTo>
                  <a:cubicBezTo>
                    <a:pt x="11098" y="16002"/>
                    <a:pt x="11247" y="16522"/>
                    <a:pt x="11435" y="17026"/>
                  </a:cubicBezTo>
                  <a:cubicBezTo>
                    <a:pt x="11420" y="17026"/>
                    <a:pt x="11408" y="17026"/>
                    <a:pt x="11393" y="17023"/>
                  </a:cubicBezTo>
                  <a:cubicBezTo>
                    <a:pt x="11383" y="17023"/>
                    <a:pt x="11373" y="17023"/>
                    <a:pt x="11363" y="17023"/>
                  </a:cubicBezTo>
                  <a:cubicBezTo>
                    <a:pt x="11130" y="17023"/>
                    <a:pt x="10898" y="17112"/>
                    <a:pt x="10711" y="17246"/>
                  </a:cubicBezTo>
                  <a:cubicBezTo>
                    <a:pt x="10432" y="17446"/>
                    <a:pt x="10273" y="17731"/>
                    <a:pt x="9974" y="17770"/>
                  </a:cubicBezTo>
                  <a:cubicBezTo>
                    <a:pt x="9950" y="17774"/>
                    <a:pt x="9925" y="17776"/>
                    <a:pt x="9899" y="17776"/>
                  </a:cubicBezTo>
                  <a:cubicBezTo>
                    <a:pt x="9674" y="17776"/>
                    <a:pt x="9386" y="17631"/>
                    <a:pt x="9155" y="17446"/>
                  </a:cubicBezTo>
                  <a:cubicBezTo>
                    <a:pt x="8980" y="17294"/>
                    <a:pt x="8761" y="17202"/>
                    <a:pt x="8537" y="17202"/>
                  </a:cubicBezTo>
                  <a:cubicBezTo>
                    <a:pt x="8426" y="17202"/>
                    <a:pt x="8315" y="17225"/>
                    <a:pt x="8206" y="17273"/>
                  </a:cubicBezTo>
                  <a:cubicBezTo>
                    <a:pt x="8010" y="17356"/>
                    <a:pt x="7810" y="17512"/>
                    <a:pt x="7649" y="17560"/>
                  </a:cubicBezTo>
                  <a:cubicBezTo>
                    <a:pt x="7555" y="17592"/>
                    <a:pt x="7482" y="17607"/>
                    <a:pt x="7411" y="17607"/>
                  </a:cubicBezTo>
                  <a:cubicBezTo>
                    <a:pt x="7331" y="17607"/>
                    <a:pt x="7252" y="17588"/>
                    <a:pt x="7144" y="17556"/>
                  </a:cubicBezTo>
                  <a:cubicBezTo>
                    <a:pt x="6857" y="17471"/>
                    <a:pt x="6558" y="17100"/>
                    <a:pt x="6183" y="17100"/>
                  </a:cubicBezTo>
                  <a:cubicBezTo>
                    <a:pt x="6166" y="17100"/>
                    <a:pt x="6150" y="17100"/>
                    <a:pt x="6133" y="17102"/>
                  </a:cubicBezTo>
                  <a:cubicBezTo>
                    <a:pt x="5995" y="17127"/>
                    <a:pt x="5859" y="17193"/>
                    <a:pt x="5745" y="17281"/>
                  </a:cubicBezTo>
                  <a:cubicBezTo>
                    <a:pt x="5875" y="16561"/>
                    <a:pt x="6034" y="15839"/>
                    <a:pt x="6205" y="15122"/>
                  </a:cubicBezTo>
                  <a:cubicBezTo>
                    <a:pt x="6381" y="14614"/>
                    <a:pt x="6533" y="14100"/>
                    <a:pt x="6665" y="13583"/>
                  </a:cubicBezTo>
                  <a:cubicBezTo>
                    <a:pt x="6664" y="13551"/>
                    <a:pt x="6633" y="13528"/>
                    <a:pt x="6603" y="13528"/>
                  </a:cubicBezTo>
                  <a:cubicBezTo>
                    <a:pt x="6593" y="13528"/>
                    <a:pt x="6582" y="13531"/>
                    <a:pt x="6573" y="13537"/>
                  </a:cubicBezTo>
                  <a:cubicBezTo>
                    <a:pt x="6535" y="13560"/>
                    <a:pt x="6540" y="13605"/>
                    <a:pt x="6525" y="13642"/>
                  </a:cubicBezTo>
                  <a:cubicBezTo>
                    <a:pt x="6430" y="13977"/>
                    <a:pt x="6333" y="14311"/>
                    <a:pt x="6230" y="14641"/>
                  </a:cubicBezTo>
                  <a:lnTo>
                    <a:pt x="6230" y="14643"/>
                  </a:lnTo>
                  <a:cubicBezTo>
                    <a:pt x="6230" y="14645"/>
                    <a:pt x="6226" y="14647"/>
                    <a:pt x="6226" y="14651"/>
                  </a:cubicBezTo>
                  <a:cubicBezTo>
                    <a:pt x="6214" y="14688"/>
                    <a:pt x="6203" y="14730"/>
                    <a:pt x="6191" y="14769"/>
                  </a:cubicBezTo>
                  <a:cubicBezTo>
                    <a:pt x="6189" y="14771"/>
                    <a:pt x="6185" y="14771"/>
                    <a:pt x="6183" y="14771"/>
                  </a:cubicBezTo>
                  <a:cubicBezTo>
                    <a:pt x="6158" y="14843"/>
                    <a:pt x="6133" y="14919"/>
                    <a:pt x="6111" y="14994"/>
                  </a:cubicBezTo>
                  <a:cubicBezTo>
                    <a:pt x="6016" y="15346"/>
                    <a:pt x="5937" y="15703"/>
                    <a:pt x="5859" y="16058"/>
                  </a:cubicBezTo>
                  <a:cubicBezTo>
                    <a:pt x="5863" y="16048"/>
                    <a:pt x="5865" y="16037"/>
                    <a:pt x="5871" y="16027"/>
                  </a:cubicBezTo>
                  <a:lnTo>
                    <a:pt x="5871" y="16027"/>
                  </a:lnTo>
                  <a:cubicBezTo>
                    <a:pt x="5745" y="16596"/>
                    <a:pt x="5622" y="17170"/>
                    <a:pt x="5533" y="17748"/>
                  </a:cubicBezTo>
                  <a:cubicBezTo>
                    <a:pt x="5533" y="17756"/>
                    <a:pt x="5531" y="17760"/>
                    <a:pt x="5531" y="17768"/>
                  </a:cubicBezTo>
                  <a:cubicBezTo>
                    <a:pt x="5529" y="17783"/>
                    <a:pt x="5525" y="17801"/>
                    <a:pt x="5523" y="17818"/>
                  </a:cubicBezTo>
                  <a:lnTo>
                    <a:pt x="5521" y="17818"/>
                  </a:lnTo>
                  <a:lnTo>
                    <a:pt x="5521" y="17820"/>
                  </a:lnTo>
                  <a:cubicBezTo>
                    <a:pt x="5518" y="17851"/>
                    <a:pt x="5510" y="17882"/>
                    <a:pt x="5508" y="17913"/>
                  </a:cubicBezTo>
                  <a:cubicBezTo>
                    <a:pt x="5508" y="17923"/>
                    <a:pt x="5504" y="17931"/>
                    <a:pt x="5502" y="17941"/>
                  </a:cubicBezTo>
                  <a:cubicBezTo>
                    <a:pt x="5504" y="17941"/>
                    <a:pt x="5504" y="17941"/>
                    <a:pt x="5508" y="17943"/>
                  </a:cubicBezTo>
                  <a:cubicBezTo>
                    <a:pt x="5498" y="18024"/>
                    <a:pt x="5483" y="18102"/>
                    <a:pt x="5473" y="18183"/>
                  </a:cubicBezTo>
                  <a:cubicBezTo>
                    <a:pt x="5422" y="18505"/>
                    <a:pt x="5397" y="18802"/>
                    <a:pt x="5358" y="19059"/>
                  </a:cubicBezTo>
                  <a:cubicBezTo>
                    <a:pt x="5307" y="19038"/>
                    <a:pt x="5227" y="19031"/>
                    <a:pt x="5156" y="19031"/>
                  </a:cubicBezTo>
                  <a:cubicBezTo>
                    <a:pt x="5096" y="19031"/>
                    <a:pt x="5043" y="19036"/>
                    <a:pt x="5019" y="19041"/>
                  </a:cubicBezTo>
                  <a:cubicBezTo>
                    <a:pt x="4792" y="19070"/>
                    <a:pt x="4605" y="19210"/>
                    <a:pt x="4419" y="19330"/>
                  </a:cubicBezTo>
                  <a:cubicBezTo>
                    <a:pt x="4374" y="19357"/>
                    <a:pt x="4390" y="19348"/>
                    <a:pt x="4359" y="19361"/>
                  </a:cubicBezTo>
                  <a:cubicBezTo>
                    <a:pt x="4357" y="19361"/>
                    <a:pt x="4357" y="19359"/>
                    <a:pt x="4355" y="19359"/>
                  </a:cubicBezTo>
                  <a:lnTo>
                    <a:pt x="4345" y="19348"/>
                  </a:lnTo>
                  <a:cubicBezTo>
                    <a:pt x="4345" y="19348"/>
                    <a:pt x="4345" y="19346"/>
                    <a:pt x="4343" y="19346"/>
                  </a:cubicBezTo>
                  <a:cubicBezTo>
                    <a:pt x="4146" y="18972"/>
                    <a:pt x="3856" y="18586"/>
                    <a:pt x="3464" y="18586"/>
                  </a:cubicBezTo>
                  <a:cubicBezTo>
                    <a:pt x="3347" y="18586"/>
                    <a:pt x="3220" y="18621"/>
                    <a:pt x="3084" y="18701"/>
                  </a:cubicBezTo>
                  <a:cubicBezTo>
                    <a:pt x="3004" y="18746"/>
                    <a:pt x="2946" y="18781"/>
                    <a:pt x="2895" y="18793"/>
                  </a:cubicBezTo>
                  <a:cubicBezTo>
                    <a:pt x="2884" y="18797"/>
                    <a:pt x="2882" y="18797"/>
                    <a:pt x="2880" y="18797"/>
                  </a:cubicBezTo>
                  <a:cubicBezTo>
                    <a:pt x="2873" y="18797"/>
                    <a:pt x="2866" y="18798"/>
                    <a:pt x="2860" y="18798"/>
                  </a:cubicBezTo>
                  <a:cubicBezTo>
                    <a:pt x="2857" y="18798"/>
                    <a:pt x="2854" y="18798"/>
                    <a:pt x="2851" y="18797"/>
                  </a:cubicBezTo>
                  <a:lnTo>
                    <a:pt x="2849" y="18797"/>
                  </a:lnTo>
                  <a:cubicBezTo>
                    <a:pt x="2847" y="18791"/>
                    <a:pt x="2843" y="18789"/>
                    <a:pt x="2839" y="18783"/>
                  </a:cubicBezTo>
                  <a:cubicBezTo>
                    <a:pt x="2750" y="18577"/>
                    <a:pt x="2620" y="18170"/>
                    <a:pt x="2311" y="18088"/>
                  </a:cubicBezTo>
                  <a:cubicBezTo>
                    <a:pt x="2280" y="18080"/>
                    <a:pt x="2250" y="18077"/>
                    <a:pt x="2219" y="18077"/>
                  </a:cubicBezTo>
                  <a:cubicBezTo>
                    <a:pt x="2135" y="18077"/>
                    <a:pt x="2050" y="18101"/>
                    <a:pt x="1970" y="18127"/>
                  </a:cubicBezTo>
                  <a:cubicBezTo>
                    <a:pt x="2713" y="17141"/>
                    <a:pt x="3289" y="15922"/>
                    <a:pt x="3806" y="14783"/>
                  </a:cubicBezTo>
                  <a:cubicBezTo>
                    <a:pt x="4157" y="14018"/>
                    <a:pt x="4378" y="13220"/>
                    <a:pt x="4889" y="12498"/>
                  </a:cubicBezTo>
                  <a:cubicBezTo>
                    <a:pt x="5424" y="11753"/>
                    <a:pt x="6271" y="11085"/>
                    <a:pt x="7208" y="10907"/>
                  </a:cubicBezTo>
                  <a:cubicBezTo>
                    <a:pt x="7220" y="10903"/>
                    <a:pt x="7229" y="10901"/>
                    <a:pt x="7239" y="10901"/>
                  </a:cubicBezTo>
                  <a:close/>
                  <a:moveTo>
                    <a:pt x="15301" y="21360"/>
                  </a:moveTo>
                  <a:lnTo>
                    <a:pt x="15307" y="21364"/>
                  </a:lnTo>
                  <a:cubicBezTo>
                    <a:pt x="15307" y="21364"/>
                    <a:pt x="15305" y="21364"/>
                    <a:pt x="15305" y="21368"/>
                  </a:cubicBezTo>
                  <a:cubicBezTo>
                    <a:pt x="15305" y="21366"/>
                    <a:pt x="15301" y="21362"/>
                    <a:pt x="15301" y="21360"/>
                  </a:cubicBezTo>
                  <a:close/>
                  <a:moveTo>
                    <a:pt x="15340" y="20008"/>
                  </a:moveTo>
                  <a:cubicBezTo>
                    <a:pt x="15641" y="20155"/>
                    <a:pt x="16072" y="20145"/>
                    <a:pt x="16328" y="20272"/>
                  </a:cubicBezTo>
                  <a:cubicBezTo>
                    <a:pt x="16264" y="20295"/>
                    <a:pt x="16136" y="20297"/>
                    <a:pt x="16018" y="20297"/>
                  </a:cubicBezTo>
                  <a:cubicBezTo>
                    <a:pt x="16003" y="20297"/>
                    <a:pt x="15985" y="20296"/>
                    <a:pt x="15966" y="20296"/>
                  </a:cubicBezTo>
                  <a:cubicBezTo>
                    <a:pt x="15857" y="20296"/>
                    <a:pt x="15709" y="20311"/>
                    <a:pt x="15756" y="20448"/>
                  </a:cubicBezTo>
                  <a:cubicBezTo>
                    <a:pt x="15911" y="20708"/>
                    <a:pt x="16227" y="20790"/>
                    <a:pt x="16396" y="21015"/>
                  </a:cubicBezTo>
                  <a:cubicBezTo>
                    <a:pt x="16414" y="21038"/>
                    <a:pt x="16423" y="21042"/>
                    <a:pt x="16441" y="21077"/>
                  </a:cubicBezTo>
                  <a:cubicBezTo>
                    <a:pt x="16272" y="21060"/>
                    <a:pt x="16000" y="20887"/>
                    <a:pt x="15783" y="20761"/>
                  </a:cubicBezTo>
                  <a:cubicBezTo>
                    <a:pt x="15754" y="20747"/>
                    <a:pt x="15725" y="20722"/>
                    <a:pt x="15690" y="20722"/>
                  </a:cubicBezTo>
                  <a:cubicBezTo>
                    <a:pt x="15647" y="20722"/>
                    <a:pt x="15612" y="20768"/>
                    <a:pt x="15626" y="20809"/>
                  </a:cubicBezTo>
                  <a:cubicBezTo>
                    <a:pt x="15736" y="20986"/>
                    <a:pt x="15919" y="21108"/>
                    <a:pt x="16053" y="21267"/>
                  </a:cubicBezTo>
                  <a:cubicBezTo>
                    <a:pt x="16122" y="21339"/>
                    <a:pt x="16179" y="21407"/>
                    <a:pt x="16214" y="21465"/>
                  </a:cubicBezTo>
                  <a:cubicBezTo>
                    <a:pt x="16084" y="21403"/>
                    <a:pt x="15742" y="21145"/>
                    <a:pt x="15577" y="21011"/>
                  </a:cubicBezTo>
                  <a:cubicBezTo>
                    <a:pt x="15557" y="20991"/>
                    <a:pt x="15527" y="20976"/>
                    <a:pt x="15499" y="20976"/>
                  </a:cubicBezTo>
                  <a:cubicBezTo>
                    <a:pt x="15478" y="20976"/>
                    <a:pt x="15458" y="20985"/>
                    <a:pt x="15445" y="21007"/>
                  </a:cubicBezTo>
                  <a:cubicBezTo>
                    <a:pt x="15426" y="21036"/>
                    <a:pt x="15435" y="21069"/>
                    <a:pt x="15447" y="21098"/>
                  </a:cubicBezTo>
                  <a:cubicBezTo>
                    <a:pt x="15499" y="21217"/>
                    <a:pt x="15577" y="21329"/>
                    <a:pt x="15635" y="21448"/>
                  </a:cubicBezTo>
                  <a:cubicBezTo>
                    <a:pt x="15690" y="21553"/>
                    <a:pt x="15748" y="21688"/>
                    <a:pt x="15763" y="21764"/>
                  </a:cubicBezTo>
                  <a:cubicBezTo>
                    <a:pt x="15647" y="21661"/>
                    <a:pt x="15536" y="21444"/>
                    <a:pt x="15400" y="21279"/>
                  </a:cubicBezTo>
                  <a:cubicBezTo>
                    <a:pt x="15360" y="21227"/>
                    <a:pt x="15274" y="21103"/>
                    <a:pt x="15207" y="21103"/>
                  </a:cubicBezTo>
                  <a:cubicBezTo>
                    <a:pt x="15181" y="21103"/>
                    <a:pt x="15158" y="21122"/>
                    <a:pt x="15142" y="21172"/>
                  </a:cubicBezTo>
                  <a:cubicBezTo>
                    <a:pt x="15135" y="21308"/>
                    <a:pt x="15214" y="21461"/>
                    <a:pt x="15208" y="21551"/>
                  </a:cubicBezTo>
                  <a:cubicBezTo>
                    <a:pt x="15212" y="21589"/>
                    <a:pt x="15212" y="21605"/>
                    <a:pt x="15208" y="21619"/>
                  </a:cubicBezTo>
                  <a:cubicBezTo>
                    <a:pt x="15146" y="21535"/>
                    <a:pt x="15082" y="21397"/>
                    <a:pt x="14995" y="21298"/>
                  </a:cubicBezTo>
                  <a:cubicBezTo>
                    <a:pt x="14960" y="21252"/>
                    <a:pt x="14721" y="20994"/>
                    <a:pt x="14566" y="20897"/>
                  </a:cubicBezTo>
                  <a:cubicBezTo>
                    <a:pt x="14655" y="20805"/>
                    <a:pt x="14737" y="20710"/>
                    <a:pt x="14822" y="20623"/>
                  </a:cubicBezTo>
                  <a:cubicBezTo>
                    <a:pt x="14999" y="20423"/>
                    <a:pt x="15177" y="20223"/>
                    <a:pt x="15340" y="20008"/>
                  </a:cubicBezTo>
                  <a:close/>
                  <a:moveTo>
                    <a:pt x="4532" y="20081"/>
                  </a:moveTo>
                  <a:cubicBezTo>
                    <a:pt x="4543" y="20182"/>
                    <a:pt x="4555" y="20283"/>
                    <a:pt x="4574" y="20382"/>
                  </a:cubicBezTo>
                  <a:cubicBezTo>
                    <a:pt x="4916" y="21966"/>
                    <a:pt x="5896" y="23301"/>
                    <a:pt x="6591" y="24741"/>
                  </a:cubicBezTo>
                  <a:cubicBezTo>
                    <a:pt x="7062" y="25642"/>
                    <a:pt x="7524" y="26548"/>
                    <a:pt x="7990" y="27449"/>
                  </a:cubicBezTo>
                  <a:cubicBezTo>
                    <a:pt x="7790" y="27639"/>
                    <a:pt x="7602" y="27843"/>
                    <a:pt x="7406" y="28033"/>
                  </a:cubicBezTo>
                  <a:cubicBezTo>
                    <a:pt x="6929" y="28516"/>
                    <a:pt x="6441" y="28866"/>
                    <a:pt x="5871" y="29240"/>
                  </a:cubicBezTo>
                  <a:cubicBezTo>
                    <a:pt x="5310" y="29601"/>
                    <a:pt x="4675" y="29906"/>
                    <a:pt x="4097" y="30133"/>
                  </a:cubicBezTo>
                  <a:cubicBezTo>
                    <a:pt x="3878" y="30212"/>
                    <a:pt x="3674" y="30275"/>
                    <a:pt x="3468" y="30275"/>
                  </a:cubicBezTo>
                  <a:cubicBezTo>
                    <a:pt x="3447" y="30275"/>
                    <a:pt x="3427" y="30274"/>
                    <a:pt x="3406" y="30273"/>
                  </a:cubicBezTo>
                  <a:cubicBezTo>
                    <a:pt x="3342" y="30267"/>
                    <a:pt x="3243" y="30215"/>
                    <a:pt x="3146" y="30102"/>
                  </a:cubicBezTo>
                  <a:cubicBezTo>
                    <a:pt x="2620" y="29555"/>
                    <a:pt x="2197" y="28988"/>
                    <a:pt x="1756" y="28404"/>
                  </a:cubicBezTo>
                  <a:cubicBezTo>
                    <a:pt x="1510" y="28076"/>
                    <a:pt x="1193" y="27670"/>
                    <a:pt x="1156" y="27348"/>
                  </a:cubicBezTo>
                  <a:cubicBezTo>
                    <a:pt x="1141" y="27199"/>
                    <a:pt x="1189" y="27125"/>
                    <a:pt x="1283" y="26987"/>
                  </a:cubicBezTo>
                  <a:cubicBezTo>
                    <a:pt x="1665" y="26461"/>
                    <a:pt x="2074" y="25949"/>
                    <a:pt x="2389" y="25380"/>
                  </a:cubicBezTo>
                  <a:cubicBezTo>
                    <a:pt x="3080" y="24103"/>
                    <a:pt x="3544" y="22721"/>
                    <a:pt x="4077" y="21372"/>
                  </a:cubicBezTo>
                  <a:cubicBezTo>
                    <a:pt x="4235" y="20945"/>
                    <a:pt x="4400" y="20516"/>
                    <a:pt x="4532" y="20081"/>
                  </a:cubicBezTo>
                  <a:close/>
                  <a:moveTo>
                    <a:pt x="17605" y="28877"/>
                  </a:moveTo>
                  <a:cubicBezTo>
                    <a:pt x="17648" y="28984"/>
                    <a:pt x="17702" y="29093"/>
                    <a:pt x="17762" y="29194"/>
                  </a:cubicBezTo>
                  <a:cubicBezTo>
                    <a:pt x="17811" y="29266"/>
                    <a:pt x="17869" y="29334"/>
                    <a:pt x="17951" y="29372"/>
                  </a:cubicBezTo>
                  <a:cubicBezTo>
                    <a:pt x="18005" y="29395"/>
                    <a:pt x="18060" y="29405"/>
                    <a:pt x="18114" y="29405"/>
                  </a:cubicBezTo>
                  <a:cubicBezTo>
                    <a:pt x="18298" y="29405"/>
                    <a:pt x="18482" y="29297"/>
                    <a:pt x="18659" y="29260"/>
                  </a:cubicBezTo>
                  <a:cubicBezTo>
                    <a:pt x="18748" y="29232"/>
                    <a:pt x="18838" y="29219"/>
                    <a:pt x="18917" y="29219"/>
                  </a:cubicBezTo>
                  <a:cubicBezTo>
                    <a:pt x="19061" y="29219"/>
                    <a:pt x="19164" y="29263"/>
                    <a:pt x="19137" y="29341"/>
                  </a:cubicBezTo>
                  <a:cubicBezTo>
                    <a:pt x="18977" y="29683"/>
                    <a:pt x="18335" y="30032"/>
                    <a:pt x="17933" y="30195"/>
                  </a:cubicBezTo>
                  <a:cubicBezTo>
                    <a:pt x="17390" y="30398"/>
                    <a:pt x="16863" y="30583"/>
                    <a:pt x="16314" y="30583"/>
                  </a:cubicBezTo>
                  <a:cubicBezTo>
                    <a:pt x="16300" y="30583"/>
                    <a:pt x="16285" y="30583"/>
                    <a:pt x="16270" y="30583"/>
                  </a:cubicBezTo>
                  <a:cubicBezTo>
                    <a:pt x="16074" y="30570"/>
                    <a:pt x="15940" y="30574"/>
                    <a:pt x="15835" y="30428"/>
                  </a:cubicBezTo>
                  <a:cubicBezTo>
                    <a:pt x="15629" y="30114"/>
                    <a:pt x="15439" y="29586"/>
                    <a:pt x="15249" y="29192"/>
                  </a:cubicBezTo>
                  <a:cubicBezTo>
                    <a:pt x="15239" y="29176"/>
                    <a:pt x="15228" y="29151"/>
                    <a:pt x="15220" y="29130"/>
                  </a:cubicBezTo>
                  <a:cubicBezTo>
                    <a:pt x="15767" y="29118"/>
                    <a:pt x="16318" y="29048"/>
                    <a:pt x="16860" y="28996"/>
                  </a:cubicBezTo>
                  <a:cubicBezTo>
                    <a:pt x="17101" y="28961"/>
                    <a:pt x="17353" y="28930"/>
                    <a:pt x="17605" y="28877"/>
                  </a:cubicBezTo>
                  <a:close/>
                  <a:moveTo>
                    <a:pt x="11641" y="17913"/>
                  </a:moveTo>
                  <a:lnTo>
                    <a:pt x="11641" y="17913"/>
                  </a:lnTo>
                  <a:cubicBezTo>
                    <a:pt x="11319" y="18897"/>
                    <a:pt x="11146" y="19926"/>
                    <a:pt x="11008" y="20951"/>
                  </a:cubicBezTo>
                  <a:cubicBezTo>
                    <a:pt x="10964" y="21362"/>
                    <a:pt x="10876" y="21815"/>
                    <a:pt x="10832" y="22288"/>
                  </a:cubicBezTo>
                  <a:cubicBezTo>
                    <a:pt x="10721" y="22030"/>
                    <a:pt x="10614" y="21770"/>
                    <a:pt x="10513" y="21512"/>
                  </a:cubicBezTo>
                  <a:cubicBezTo>
                    <a:pt x="10226" y="20803"/>
                    <a:pt x="10009" y="20068"/>
                    <a:pt x="9739" y="19352"/>
                  </a:cubicBezTo>
                  <a:cubicBezTo>
                    <a:pt x="9729" y="19336"/>
                    <a:pt x="9711" y="19329"/>
                    <a:pt x="9692" y="19329"/>
                  </a:cubicBezTo>
                  <a:cubicBezTo>
                    <a:pt x="9670" y="19329"/>
                    <a:pt x="9647" y="19340"/>
                    <a:pt x="9636" y="19359"/>
                  </a:cubicBezTo>
                  <a:cubicBezTo>
                    <a:pt x="9613" y="19402"/>
                    <a:pt x="9648" y="19449"/>
                    <a:pt x="9663" y="19491"/>
                  </a:cubicBezTo>
                  <a:cubicBezTo>
                    <a:pt x="9727" y="19672"/>
                    <a:pt x="9791" y="19854"/>
                    <a:pt x="9853" y="20037"/>
                  </a:cubicBezTo>
                  <a:cubicBezTo>
                    <a:pt x="10082" y="20720"/>
                    <a:pt x="10327" y="21401"/>
                    <a:pt x="10603" y="22065"/>
                  </a:cubicBezTo>
                  <a:cubicBezTo>
                    <a:pt x="10674" y="22228"/>
                    <a:pt x="10742" y="22391"/>
                    <a:pt x="10814" y="22554"/>
                  </a:cubicBezTo>
                  <a:cubicBezTo>
                    <a:pt x="10814" y="22570"/>
                    <a:pt x="10812" y="22587"/>
                    <a:pt x="10812" y="22605"/>
                  </a:cubicBezTo>
                  <a:cubicBezTo>
                    <a:pt x="10824" y="22626"/>
                    <a:pt x="10841" y="22639"/>
                    <a:pt x="10855" y="22641"/>
                  </a:cubicBezTo>
                  <a:cubicBezTo>
                    <a:pt x="11340" y="23724"/>
                    <a:pt x="11897" y="24778"/>
                    <a:pt x="12545" y="25774"/>
                  </a:cubicBezTo>
                  <a:cubicBezTo>
                    <a:pt x="12934" y="26374"/>
                    <a:pt x="13337" y="26964"/>
                    <a:pt x="13753" y="27548"/>
                  </a:cubicBezTo>
                  <a:cubicBezTo>
                    <a:pt x="14019" y="27932"/>
                    <a:pt x="14376" y="28392"/>
                    <a:pt x="14548" y="28759"/>
                  </a:cubicBezTo>
                  <a:cubicBezTo>
                    <a:pt x="14595" y="28916"/>
                    <a:pt x="14595" y="28881"/>
                    <a:pt x="14506" y="28988"/>
                  </a:cubicBezTo>
                  <a:cubicBezTo>
                    <a:pt x="14341" y="29132"/>
                    <a:pt x="14048" y="29283"/>
                    <a:pt x="13807" y="29411"/>
                  </a:cubicBezTo>
                  <a:cubicBezTo>
                    <a:pt x="13104" y="29753"/>
                    <a:pt x="12392" y="30083"/>
                    <a:pt x="11678" y="30407"/>
                  </a:cubicBezTo>
                  <a:cubicBezTo>
                    <a:pt x="11340" y="30556"/>
                    <a:pt x="10874" y="30721"/>
                    <a:pt x="10455" y="30787"/>
                  </a:cubicBezTo>
                  <a:cubicBezTo>
                    <a:pt x="10395" y="30799"/>
                    <a:pt x="10312" y="30808"/>
                    <a:pt x="10230" y="30808"/>
                  </a:cubicBezTo>
                  <a:cubicBezTo>
                    <a:pt x="10114" y="30808"/>
                    <a:pt x="10000" y="30791"/>
                    <a:pt x="9960" y="30743"/>
                  </a:cubicBezTo>
                  <a:cubicBezTo>
                    <a:pt x="9368" y="29968"/>
                    <a:pt x="8922" y="28901"/>
                    <a:pt x="8417" y="28002"/>
                  </a:cubicBezTo>
                  <a:cubicBezTo>
                    <a:pt x="8326" y="27827"/>
                    <a:pt x="8235" y="27653"/>
                    <a:pt x="8144" y="27478"/>
                  </a:cubicBezTo>
                  <a:lnTo>
                    <a:pt x="8155" y="27468"/>
                  </a:lnTo>
                  <a:cubicBezTo>
                    <a:pt x="8163" y="27453"/>
                    <a:pt x="8163" y="27435"/>
                    <a:pt x="8155" y="27418"/>
                  </a:cubicBezTo>
                  <a:cubicBezTo>
                    <a:pt x="8143" y="27393"/>
                    <a:pt x="8126" y="27381"/>
                    <a:pt x="8109" y="27381"/>
                  </a:cubicBezTo>
                  <a:cubicBezTo>
                    <a:pt x="8105" y="27381"/>
                    <a:pt x="8101" y="27382"/>
                    <a:pt x="8097" y="27383"/>
                  </a:cubicBezTo>
                  <a:cubicBezTo>
                    <a:pt x="7200" y="25642"/>
                    <a:pt x="6298" y="23905"/>
                    <a:pt x="5374" y="22176"/>
                  </a:cubicBezTo>
                  <a:cubicBezTo>
                    <a:pt x="5040" y="21527"/>
                    <a:pt x="4747" y="20813"/>
                    <a:pt x="4667" y="20120"/>
                  </a:cubicBezTo>
                  <a:cubicBezTo>
                    <a:pt x="4664" y="20103"/>
                    <a:pt x="4664" y="20089"/>
                    <a:pt x="4662" y="20072"/>
                  </a:cubicBezTo>
                  <a:cubicBezTo>
                    <a:pt x="4852" y="20062"/>
                    <a:pt x="5038" y="19992"/>
                    <a:pt x="5172" y="19854"/>
                  </a:cubicBezTo>
                  <a:cubicBezTo>
                    <a:pt x="5399" y="19614"/>
                    <a:pt x="5438" y="19268"/>
                    <a:pt x="5492" y="18956"/>
                  </a:cubicBezTo>
                  <a:cubicBezTo>
                    <a:pt x="5529" y="18628"/>
                    <a:pt x="5574" y="18300"/>
                    <a:pt x="5624" y="17970"/>
                  </a:cubicBezTo>
                  <a:cubicBezTo>
                    <a:pt x="6278" y="18166"/>
                    <a:pt x="6962" y="18278"/>
                    <a:pt x="7637" y="18370"/>
                  </a:cubicBezTo>
                  <a:cubicBezTo>
                    <a:pt x="8087" y="18418"/>
                    <a:pt x="8547" y="18452"/>
                    <a:pt x="9006" y="18452"/>
                  </a:cubicBezTo>
                  <a:cubicBezTo>
                    <a:pt x="9913" y="18452"/>
                    <a:pt x="10818" y="18321"/>
                    <a:pt x="11637" y="17915"/>
                  </a:cubicBezTo>
                  <a:cubicBezTo>
                    <a:pt x="11639" y="17915"/>
                    <a:pt x="11639" y="17913"/>
                    <a:pt x="11641" y="17913"/>
                  </a:cubicBezTo>
                  <a:close/>
                  <a:moveTo>
                    <a:pt x="8237" y="0"/>
                  </a:moveTo>
                  <a:cubicBezTo>
                    <a:pt x="7923" y="0"/>
                    <a:pt x="7608" y="43"/>
                    <a:pt x="7303" y="121"/>
                  </a:cubicBezTo>
                  <a:cubicBezTo>
                    <a:pt x="6480" y="306"/>
                    <a:pt x="5632" y="731"/>
                    <a:pt x="5244" y="1517"/>
                  </a:cubicBezTo>
                  <a:cubicBezTo>
                    <a:pt x="4770" y="2505"/>
                    <a:pt x="5069" y="3695"/>
                    <a:pt x="3773" y="3871"/>
                  </a:cubicBezTo>
                  <a:cubicBezTo>
                    <a:pt x="3447" y="3900"/>
                    <a:pt x="3192" y="3891"/>
                    <a:pt x="3361" y="4380"/>
                  </a:cubicBezTo>
                  <a:cubicBezTo>
                    <a:pt x="3557" y="4906"/>
                    <a:pt x="3876" y="5383"/>
                    <a:pt x="4254" y="5795"/>
                  </a:cubicBezTo>
                  <a:cubicBezTo>
                    <a:pt x="4541" y="6115"/>
                    <a:pt x="4914" y="6356"/>
                    <a:pt x="5343" y="6427"/>
                  </a:cubicBezTo>
                  <a:cubicBezTo>
                    <a:pt x="5415" y="6440"/>
                    <a:pt x="5489" y="6448"/>
                    <a:pt x="5562" y="6448"/>
                  </a:cubicBezTo>
                  <a:cubicBezTo>
                    <a:pt x="5635" y="6448"/>
                    <a:pt x="5708" y="6440"/>
                    <a:pt x="5780" y="6423"/>
                  </a:cubicBezTo>
                  <a:cubicBezTo>
                    <a:pt x="5826" y="6540"/>
                    <a:pt x="5894" y="6649"/>
                    <a:pt x="5997" y="6728"/>
                  </a:cubicBezTo>
                  <a:cubicBezTo>
                    <a:pt x="6123" y="6827"/>
                    <a:pt x="6299" y="6890"/>
                    <a:pt x="6467" y="6890"/>
                  </a:cubicBezTo>
                  <a:cubicBezTo>
                    <a:pt x="6533" y="6890"/>
                    <a:pt x="6598" y="6881"/>
                    <a:pt x="6657" y="6860"/>
                  </a:cubicBezTo>
                  <a:lnTo>
                    <a:pt x="6657" y="6860"/>
                  </a:lnTo>
                  <a:cubicBezTo>
                    <a:pt x="6634" y="7654"/>
                    <a:pt x="6833" y="8446"/>
                    <a:pt x="7305" y="9096"/>
                  </a:cubicBezTo>
                  <a:cubicBezTo>
                    <a:pt x="7501" y="9364"/>
                    <a:pt x="7746" y="9589"/>
                    <a:pt x="8019" y="9771"/>
                  </a:cubicBezTo>
                  <a:cubicBezTo>
                    <a:pt x="7984" y="10045"/>
                    <a:pt x="7957" y="10317"/>
                    <a:pt x="7932" y="10592"/>
                  </a:cubicBezTo>
                  <a:cubicBezTo>
                    <a:pt x="7910" y="10590"/>
                    <a:pt x="7888" y="10590"/>
                    <a:pt x="7866" y="10590"/>
                  </a:cubicBezTo>
                  <a:cubicBezTo>
                    <a:pt x="7680" y="10590"/>
                    <a:pt x="7485" y="10638"/>
                    <a:pt x="7348" y="10767"/>
                  </a:cubicBezTo>
                  <a:cubicBezTo>
                    <a:pt x="6932" y="10798"/>
                    <a:pt x="6540" y="10967"/>
                    <a:pt x="6179" y="11169"/>
                  </a:cubicBezTo>
                  <a:cubicBezTo>
                    <a:pt x="5622" y="11489"/>
                    <a:pt x="5137" y="11924"/>
                    <a:pt x="4770" y="12452"/>
                  </a:cubicBezTo>
                  <a:cubicBezTo>
                    <a:pt x="4157" y="13352"/>
                    <a:pt x="3932" y="14325"/>
                    <a:pt x="3460" y="15237"/>
                  </a:cubicBezTo>
                  <a:cubicBezTo>
                    <a:pt x="3076" y="16039"/>
                    <a:pt x="2694" y="16850"/>
                    <a:pt x="2199" y="17589"/>
                  </a:cubicBezTo>
                  <a:cubicBezTo>
                    <a:pt x="1995" y="17919"/>
                    <a:pt x="1737" y="18142"/>
                    <a:pt x="1529" y="18484"/>
                  </a:cubicBezTo>
                  <a:cubicBezTo>
                    <a:pt x="1488" y="18614"/>
                    <a:pt x="1550" y="18742"/>
                    <a:pt x="1624" y="18847"/>
                  </a:cubicBezTo>
                  <a:cubicBezTo>
                    <a:pt x="1675" y="18923"/>
                    <a:pt x="1735" y="18989"/>
                    <a:pt x="1803" y="19051"/>
                  </a:cubicBezTo>
                  <a:cubicBezTo>
                    <a:pt x="1684" y="19167"/>
                    <a:pt x="1426" y="19274"/>
                    <a:pt x="1228" y="19352"/>
                  </a:cubicBezTo>
                  <a:cubicBezTo>
                    <a:pt x="1092" y="19418"/>
                    <a:pt x="931" y="19462"/>
                    <a:pt x="838" y="19588"/>
                  </a:cubicBezTo>
                  <a:cubicBezTo>
                    <a:pt x="772" y="19672"/>
                    <a:pt x="836" y="19763"/>
                    <a:pt x="929" y="19786"/>
                  </a:cubicBezTo>
                  <a:cubicBezTo>
                    <a:pt x="961" y="19790"/>
                    <a:pt x="994" y="19792"/>
                    <a:pt x="1026" y="19792"/>
                  </a:cubicBezTo>
                  <a:cubicBezTo>
                    <a:pt x="1257" y="19792"/>
                    <a:pt x="1476" y="19686"/>
                    <a:pt x="1690" y="19608"/>
                  </a:cubicBezTo>
                  <a:cubicBezTo>
                    <a:pt x="1692" y="19608"/>
                    <a:pt x="1694" y="19606"/>
                    <a:pt x="1694" y="19606"/>
                  </a:cubicBezTo>
                  <a:lnTo>
                    <a:pt x="1694" y="19606"/>
                  </a:lnTo>
                  <a:cubicBezTo>
                    <a:pt x="1494" y="19802"/>
                    <a:pt x="1261" y="19969"/>
                    <a:pt x="1054" y="20161"/>
                  </a:cubicBezTo>
                  <a:cubicBezTo>
                    <a:pt x="923" y="20275"/>
                    <a:pt x="938" y="20423"/>
                    <a:pt x="1074" y="20423"/>
                  </a:cubicBezTo>
                  <a:cubicBezTo>
                    <a:pt x="1101" y="20423"/>
                    <a:pt x="1132" y="20417"/>
                    <a:pt x="1168" y="20404"/>
                  </a:cubicBezTo>
                  <a:cubicBezTo>
                    <a:pt x="1333" y="20340"/>
                    <a:pt x="1510" y="20229"/>
                    <a:pt x="1675" y="20116"/>
                  </a:cubicBezTo>
                  <a:lnTo>
                    <a:pt x="1675" y="20116"/>
                  </a:lnTo>
                  <a:cubicBezTo>
                    <a:pt x="1578" y="20225"/>
                    <a:pt x="1479" y="20340"/>
                    <a:pt x="1405" y="20440"/>
                  </a:cubicBezTo>
                  <a:cubicBezTo>
                    <a:pt x="1333" y="20522"/>
                    <a:pt x="1222" y="20735"/>
                    <a:pt x="1407" y="20749"/>
                  </a:cubicBezTo>
                  <a:cubicBezTo>
                    <a:pt x="1473" y="20749"/>
                    <a:pt x="1531" y="20718"/>
                    <a:pt x="1589" y="20687"/>
                  </a:cubicBezTo>
                  <a:cubicBezTo>
                    <a:pt x="1733" y="20600"/>
                    <a:pt x="1888" y="20481"/>
                    <a:pt x="2030" y="20361"/>
                  </a:cubicBezTo>
                  <a:lnTo>
                    <a:pt x="2030" y="20361"/>
                  </a:lnTo>
                  <a:cubicBezTo>
                    <a:pt x="1818" y="20658"/>
                    <a:pt x="1578" y="21052"/>
                    <a:pt x="1865" y="21065"/>
                  </a:cubicBezTo>
                  <a:cubicBezTo>
                    <a:pt x="1919" y="21060"/>
                    <a:pt x="1964" y="21029"/>
                    <a:pt x="2010" y="20999"/>
                  </a:cubicBezTo>
                  <a:cubicBezTo>
                    <a:pt x="2263" y="20807"/>
                    <a:pt x="2457" y="20549"/>
                    <a:pt x="2670" y="20310"/>
                  </a:cubicBezTo>
                  <a:cubicBezTo>
                    <a:pt x="2670" y="20460"/>
                    <a:pt x="2676" y="20615"/>
                    <a:pt x="2783" y="20724"/>
                  </a:cubicBezTo>
                  <a:cubicBezTo>
                    <a:pt x="2807" y="20747"/>
                    <a:pt x="2840" y="20759"/>
                    <a:pt x="2871" y="20759"/>
                  </a:cubicBezTo>
                  <a:cubicBezTo>
                    <a:pt x="2911" y="20759"/>
                    <a:pt x="2949" y="20741"/>
                    <a:pt x="2971" y="20704"/>
                  </a:cubicBezTo>
                  <a:cubicBezTo>
                    <a:pt x="3027" y="20609"/>
                    <a:pt x="3014" y="20493"/>
                    <a:pt x="3022" y="20384"/>
                  </a:cubicBezTo>
                  <a:cubicBezTo>
                    <a:pt x="3027" y="20140"/>
                    <a:pt x="3055" y="19928"/>
                    <a:pt x="3134" y="19775"/>
                  </a:cubicBezTo>
                  <a:cubicBezTo>
                    <a:pt x="3301" y="19835"/>
                    <a:pt x="3470" y="19889"/>
                    <a:pt x="3643" y="19938"/>
                  </a:cubicBezTo>
                  <a:cubicBezTo>
                    <a:pt x="3897" y="20002"/>
                    <a:pt x="4155" y="20064"/>
                    <a:pt x="4413" y="20079"/>
                  </a:cubicBezTo>
                  <a:cubicBezTo>
                    <a:pt x="4202" y="20770"/>
                    <a:pt x="3922" y="21434"/>
                    <a:pt x="3670" y="22110"/>
                  </a:cubicBezTo>
                  <a:cubicBezTo>
                    <a:pt x="3237" y="23228"/>
                    <a:pt x="2851" y="24289"/>
                    <a:pt x="2278" y="25343"/>
                  </a:cubicBezTo>
                  <a:cubicBezTo>
                    <a:pt x="1952" y="25925"/>
                    <a:pt x="1531" y="26440"/>
                    <a:pt x="1145" y="26981"/>
                  </a:cubicBezTo>
                  <a:cubicBezTo>
                    <a:pt x="1077" y="27080"/>
                    <a:pt x="1032" y="27195"/>
                    <a:pt x="1034" y="27313"/>
                  </a:cubicBezTo>
                  <a:cubicBezTo>
                    <a:pt x="1052" y="27492"/>
                    <a:pt x="1114" y="27653"/>
                    <a:pt x="1195" y="27806"/>
                  </a:cubicBezTo>
                  <a:cubicBezTo>
                    <a:pt x="1188" y="27803"/>
                    <a:pt x="1180" y="27801"/>
                    <a:pt x="1171" y="27801"/>
                  </a:cubicBezTo>
                  <a:cubicBezTo>
                    <a:pt x="1166" y="27801"/>
                    <a:pt x="1161" y="27802"/>
                    <a:pt x="1156" y="27804"/>
                  </a:cubicBezTo>
                  <a:cubicBezTo>
                    <a:pt x="840" y="27897"/>
                    <a:pt x="493" y="27901"/>
                    <a:pt x="196" y="28049"/>
                  </a:cubicBezTo>
                  <a:cubicBezTo>
                    <a:pt x="35" y="28155"/>
                    <a:pt x="0" y="28361"/>
                    <a:pt x="4" y="28538"/>
                  </a:cubicBezTo>
                  <a:cubicBezTo>
                    <a:pt x="31" y="28963"/>
                    <a:pt x="149" y="29380"/>
                    <a:pt x="242" y="29794"/>
                  </a:cubicBezTo>
                  <a:cubicBezTo>
                    <a:pt x="361" y="30248"/>
                    <a:pt x="493" y="30723"/>
                    <a:pt x="788" y="31094"/>
                  </a:cubicBezTo>
                  <a:cubicBezTo>
                    <a:pt x="859" y="31177"/>
                    <a:pt x="933" y="31265"/>
                    <a:pt x="1040" y="31300"/>
                  </a:cubicBezTo>
                  <a:cubicBezTo>
                    <a:pt x="1058" y="31305"/>
                    <a:pt x="1075" y="31307"/>
                    <a:pt x="1091" y="31307"/>
                  </a:cubicBezTo>
                  <a:cubicBezTo>
                    <a:pt x="1294" y="31307"/>
                    <a:pt x="1324" y="30962"/>
                    <a:pt x="1339" y="30805"/>
                  </a:cubicBezTo>
                  <a:cubicBezTo>
                    <a:pt x="1385" y="30411"/>
                    <a:pt x="1240" y="29918"/>
                    <a:pt x="1463" y="29702"/>
                  </a:cubicBezTo>
                  <a:cubicBezTo>
                    <a:pt x="1581" y="29568"/>
                    <a:pt x="1939" y="29477"/>
                    <a:pt x="2117" y="29458"/>
                  </a:cubicBezTo>
                  <a:cubicBezTo>
                    <a:pt x="2189" y="29438"/>
                    <a:pt x="2315" y="29454"/>
                    <a:pt x="2383" y="29417"/>
                  </a:cubicBezTo>
                  <a:cubicBezTo>
                    <a:pt x="2614" y="29706"/>
                    <a:pt x="2859" y="29990"/>
                    <a:pt x="3124" y="30252"/>
                  </a:cubicBezTo>
                  <a:cubicBezTo>
                    <a:pt x="3219" y="30365"/>
                    <a:pt x="3349" y="30402"/>
                    <a:pt x="3483" y="30402"/>
                  </a:cubicBezTo>
                  <a:cubicBezTo>
                    <a:pt x="3554" y="30402"/>
                    <a:pt x="3626" y="30392"/>
                    <a:pt x="3695" y="30376"/>
                  </a:cubicBezTo>
                  <a:cubicBezTo>
                    <a:pt x="4229" y="30271"/>
                    <a:pt x="4714" y="30003"/>
                    <a:pt x="5199" y="29772"/>
                  </a:cubicBezTo>
                  <a:cubicBezTo>
                    <a:pt x="6253" y="29240"/>
                    <a:pt x="7177" y="28485"/>
                    <a:pt x="7988" y="27633"/>
                  </a:cubicBezTo>
                  <a:cubicBezTo>
                    <a:pt x="8008" y="27610"/>
                    <a:pt x="8033" y="27589"/>
                    <a:pt x="8056" y="27571"/>
                  </a:cubicBezTo>
                  <a:cubicBezTo>
                    <a:pt x="8483" y="28400"/>
                    <a:pt x="8914" y="29225"/>
                    <a:pt x="9355" y="30044"/>
                  </a:cubicBezTo>
                  <a:cubicBezTo>
                    <a:pt x="9479" y="30259"/>
                    <a:pt x="9611" y="30467"/>
                    <a:pt x="9745" y="30673"/>
                  </a:cubicBezTo>
                  <a:cubicBezTo>
                    <a:pt x="9813" y="30785"/>
                    <a:pt x="9906" y="30888"/>
                    <a:pt x="10038" y="30919"/>
                  </a:cubicBezTo>
                  <a:cubicBezTo>
                    <a:pt x="10100" y="30931"/>
                    <a:pt x="10161" y="30936"/>
                    <a:pt x="10223" y="30936"/>
                  </a:cubicBezTo>
                  <a:cubicBezTo>
                    <a:pt x="10417" y="30936"/>
                    <a:pt x="10612" y="30885"/>
                    <a:pt x="10801" y="30844"/>
                  </a:cubicBezTo>
                  <a:cubicBezTo>
                    <a:pt x="10938" y="31241"/>
                    <a:pt x="11111" y="31630"/>
                    <a:pt x="11336" y="31985"/>
                  </a:cubicBezTo>
                  <a:cubicBezTo>
                    <a:pt x="11439" y="32136"/>
                    <a:pt x="11612" y="32220"/>
                    <a:pt x="11790" y="32239"/>
                  </a:cubicBezTo>
                  <a:cubicBezTo>
                    <a:pt x="11838" y="32245"/>
                    <a:pt x="11889" y="32248"/>
                    <a:pt x="11944" y="32248"/>
                  </a:cubicBezTo>
                  <a:cubicBezTo>
                    <a:pt x="12900" y="32248"/>
                    <a:pt x="14675" y="31311"/>
                    <a:pt x="15041" y="30521"/>
                  </a:cubicBezTo>
                  <a:cubicBezTo>
                    <a:pt x="15094" y="30395"/>
                    <a:pt x="15053" y="30228"/>
                    <a:pt x="14909" y="30186"/>
                  </a:cubicBezTo>
                  <a:cubicBezTo>
                    <a:pt x="14852" y="30168"/>
                    <a:pt x="14793" y="30161"/>
                    <a:pt x="14733" y="30161"/>
                  </a:cubicBezTo>
                  <a:cubicBezTo>
                    <a:pt x="14667" y="30161"/>
                    <a:pt x="14600" y="30169"/>
                    <a:pt x="14535" y="30180"/>
                  </a:cubicBezTo>
                  <a:cubicBezTo>
                    <a:pt x="14125" y="30248"/>
                    <a:pt x="13751" y="30438"/>
                    <a:pt x="13361" y="30566"/>
                  </a:cubicBezTo>
                  <a:cubicBezTo>
                    <a:pt x="13346" y="30571"/>
                    <a:pt x="13331" y="30574"/>
                    <a:pt x="13316" y="30574"/>
                  </a:cubicBezTo>
                  <a:cubicBezTo>
                    <a:pt x="13207" y="30574"/>
                    <a:pt x="13107" y="30438"/>
                    <a:pt x="13011" y="30252"/>
                  </a:cubicBezTo>
                  <a:cubicBezTo>
                    <a:pt x="12967" y="30166"/>
                    <a:pt x="12926" y="30077"/>
                    <a:pt x="12887" y="29988"/>
                  </a:cubicBezTo>
                  <a:cubicBezTo>
                    <a:pt x="13442" y="29735"/>
                    <a:pt x="14001" y="29487"/>
                    <a:pt x="14513" y="29149"/>
                  </a:cubicBezTo>
                  <a:cubicBezTo>
                    <a:pt x="14541" y="29132"/>
                    <a:pt x="14564" y="29114"/>
                    <a:pt x="14585" y="29093"/>
                  </a:cubicBezTo>
                  <a:cubicBezTo>
                    <a:pt x="14626" y="29101"/>
                    <a:pt x="14669" y="29108"/>
                    <a:pt x="14711" y="29114"/>
                  </a:cubicBezTo>
                  <a:lnTo>
                    <a:pt x="14719" y="29122"/>
                  </a:lnTo>
                  <a:cubicBezTo>
                    <a:pt x="14841" y="29126"/>
                    <a:pt x="14964" y="29128"/>
                    <a:pt x="15088" y="29128"/>
                  </a:cubicBezTo>
                  <a:cubicBezTo>
                    <a:pt x="15088" y="29136"/>
                    <a:pt x="15090" y="29147"/>
                    <a:pt x="15094" y="29155"/>
                  </a:cubicBezTo>
                  <a:cubicBezTo>
                    <a:pt x="15307" y="29568"/>
                    <a:pt x="15451" y="30013"/>
                    <a:pt x="15682" y="30417"/>
                  </a:cubicBezTo>
                  <a:cubicBezTo>
                    <a:pt x="15752" y="30535"/>
                    <a:pt x="15845" y="30644"/>
                    <a:pt x="15987" y="30671"/>
                  </a:cubicBezTo>
                  <a:cubicBezTo>
                    <a:pt x="16087" y="30694"/>
                    <a:pt x="16201" y="30704"/>
                    <a:pt x="16326" y="30704"/>
                  </a:cubicBezTo>
                  <a:cubicBezTo>
                    <a:pt x="17269" y="30704"/>
                    <a:pt x="18801" y="30092"/>
                    <a:pt x="19241" y="29442"/>
                  </a:cubicBezTo>
                  <a:cubicBezTo>
                    <a:pt x="19309" y="29320"/>
                    <a:pt x="19265" y="29165"/>
                    <a:pt x="19127" y="29124"/>
                  </a:cubicBezTo>
                  <a:cubicBezTo>
                    <a:pt x="19058" y="29100"/>
                    <a:pt x="18989" y="29090"/>
                    <a:pt x="18919" y="29090"/>
                  </a:cubicBezTo>
                  <a:cubicBezTo>
                    <a:pt x="18678" y="29090"/>
                    <a:pt x="18437" y="29211"/>
                    <a:pt x="18205" y="29268"/>
                  </a:cubicBezTo>
                  <a:cubicBezTo>
                    <a:pt x="18171" y="29278"/>
                    <a:pt x="18141" y="29282"/>
                    <a:pt x="18113" y="29282"/>
                  </a:cubicBezTo>
                  <a:cubicBezTo>
                    <a:pt x="17924" y="29282"/>
                    <a:pt x="17851" y="29088"/>
                    <a:pt x="17731" y="28850"/>
                  </a:cubicBezTo>
                  <a:cubicBezTo>
                    <a:pt x="18137" y="28751"/>
                    <a:pt x="18525" y="28582"/>
                    <a:pt x="18805" y="28262"/>
                  </a:cubicBezTo>
                  <a:cubicBezTo>
                    <a:pt x="18873" y="28179"/>
                    <a:pt x="18917" y="28062"/>
                    <a:pt x="18867" y="27961"/>
                  </a:cubicBezTo>
                  <a:cubicBezTo>
                    <a:pt x="18774" y="27802"/>
                    <a:pt x="18618" y="27688"/>
                    <a:pt x="18494" y="27550"/>
                  </a:cubicBezTo>
                  <a:cubicBezTo>
                    <a:pt x="18092" y="27138"/>
                    <a:pt x="17807" y="26715"/>
                    <a:pt x="17477" y="26234"/>
                  </a:cubicBezTo>
                  <a:cubicBezTo>
                    <a:pt x="16775" y="25188"/>
                    <a:pt x="16214" y="24012"/>
                    <a:pt x="15738" y="22888"/>
                  </a:cubicBezTo>
                  <a:cubicBezTo>
                    <a:pt x="15738" y="22886"/>
                    <a:pt x="15740" y="22886"/>
                    <a:pt x="15740" y="22884"/>
                  </a:cubicBezTo>
                  <a:cubicBezTo>
                    <a:pt x="15763" y="22793"/>
                    <a:pt x="15794" y="22702"/>
                    <a:pt x="15822" y="22614"/>
                  </a:cubicBezTo>
                  <a:cubicBezTo>
                    <a:pt x="15827" y="22597"/>
                    <a:pt x="15833" y="22579"/>
                    <a:pt x="15837" y="22564"/>
                  </a:cubicBezTo>
                  <a:cubicBezTo>
                    <a:pt x="15926" y="22308"/>
                    <a:pt x="16029" y="22053"/>
                    <a:pt x="16115" y="21822"/>
                  </a:cubicBezTo>
                  <a:cubicBezTo>
                    <a:pt x="16134" y="21780"/>
                    <a:pt x="16150" y="21741"/>
                    <a:pt x="16167" y="21700"/>
                  </a:cubicBezTo>
                  <a:lnTo>
                    <a:pt x="16167" y="21692"/>
                  </a:lnTo>
                  <a:cubicBezTo>
                    <a:pt x="16181" y="21661"/>
                    <a:pt x="16194" y="21630"/>
                    <a:pt x="16208" y="21597"/>
                  </a:cubicBezTo>
                  <a:cubicBezTo>
                    <a:pt x="16226" y="21602"/>
                    <a:pt x="16243" y="21606"/>
                    <a:pt x="16260" y="21606"/>
                  </a:cubicBezTo>
                  <a:cubicBezTo>
                    <a:pt x="16293" y="21606"/>
                    <a:pt x="16325" y="21593"/>
                    <a:pt x="16351" y="21562"/>
                  </a:cubicBezTo>
                  <a:cubicBezTo>
                    <a:pt x="16392" y="21506"/>
                    <a:pt x="16348" y="21434"/>
                    <a:pt x="16318" y="21386"/>
                  </a:cubicBezTo>
                  <a:cubicBezTo>
                    <a:pt x="16309" y="21372"/>
                    <a:pt x="16299" y="21362"/>
                    <a:pt x="16291" y="21349"/>
                  </a:cubicBezTo>
                  <a:cubicBezTo>
                    <a:pt x="16301" y="21335"/>
                    <a:pt x="16309" y="21314"/>
                    <a:pt x="16311" y="21294"/>
                  </a:cubicBezTo>
                  <a:cubicBezTo>
                    <a:pt x="16322" y="21265"/>
                    <a:pt x="16340" y="21215"/>
                    <a:pt x="16351" y="21190"/>
                  </a:cubicBezTo>
                  <a:cubicBezTo>
                    <a:pt x="16392" y="21201"/>
                    <a:pt x="16431" y="21205"/>
                    <a:pt x="16474" y="21207"/>
                  </a:cubicBezTo>
                  <a:cubicBezTo>
                    <a:pt x="16557" y="21205"/>
                    <a:pt x="16600" y="21108"/>
                    <a:pt x="16563" y="21038"/>
                  </a:cubicBezTo>
                  <a:cubicBezTo>
                    <a:pt x="16538" y="20996"/>
                    <a:pt x="16511" y="20957"/>
                    <a:pt x="16476" y="20922"/>
                  </a:cubicBezTo>
                  <a:lnTo>
                    <a:pt x="16476" y="20918"/>
                  </a:lnTo>
                  <a:cubicBezTo>
                    <a:pt x="16503" y="20836"/>
                    <a:pt x="16526" y="20753"/>
                    <a:pt x="16549" y="20671"/>
                  </a:cubicBezTo>
                  <a:cubicBezTo>
                    <a:pt x="16712" y="20256"/>
                    <a:pt x="16835" y="19825"/>
                    <a:pt x="16988" y="19408"/>
                  </a:cubicBezTo>
                  <a:cubicBezTo>
                    <a:pt x="17081" y="19464"/>
                    <a:pt x="17260" y="19499"/>
                    <a:pt x="17312" y="19503"/>
                  </a:cubicBezTo>
                  <a:cubicBezTo>
                    <a:pt x="17445" y="19522"/>
                    <a:pt x="17578" y="19530"/>
                    <a:pt x="17710" y="19530"/>
                  </a:cubicBezTo>
                  <a:cubicBezTo>
                    <a:pt x="18574" y="19530"/>
                    <a:pt x="19403" y="19148"/>
                    <a:pt x="20062" y="18593"/>
                  </a:cubicBezTo>
                  <a:cubicBezTo>
                    <a:pt x="20600" y="18164"/>
                    <a:pt x="21101" y="17684"/>
                    <a:pt x="21483" y="17106"/>
                  </a:cubicBezTo>
                  <a:cubicBezTo>
                    <a:pt x="21619" y="16900"/>
                    <a:pt x="21737" y="16677"/>
                    <a:pt x="21805" y="16438"/>
                  </a:cubicBezTo>
                  <a:cubicBezTo>
                    <a:pt x="21850" y="16291"/>
                    <a:pt x="21829" y="16128"/>
                    <a:pt x="21726" y="16009"/>
                  </a:cubicBezTo>
                  <a:cubicBezTo>
                    <a:pt x="21714" y="15992"/>
                    <a:pt x="21699" y="15973"/>
                    <a:pt x="21685" y="15955"/>
                  </a:cubicBezTo>
                  <a:cubicBezTo>
                    <a:pt x="21798" y="15837"/>
                    <a:pt x="21943" y="15761"/>
                    <a:pt x="22112" y="15674"/>
                  </a:cubicBezTo>
                  <a:cubicBezTo>
                    <a:pt x="22159" y="15802"/>
                    <a:pt x="22205" y="15936"/>
                    <a:pt x="22289" y="16046"/>
                  </a:cubicBezTo>
                  <a:cubicBezTo>
                    <a:pt x="22309" y="16068"/>
                    <a:pt x="22337" y="16082"/>
                    <a:pt x="22367" y="16082"/>
                  </a:cubicBezTo>
                  <a:cubicBezTo>
                    <a:pt x="22375" y="16082"/>
                    <a:pt x="22384" y="16081"/>
                    <a:pt x="22393" y="16079"/>
                  </a:cubicBezTo>
                  <a:cubicBezTo>
                    <a:pt x="22537" y="16035"/>
                    <a:pt x="22675" y="15973"/>
                    <a:pt x="22820" y="15924"/>
                  </a:cubicBezTo>
                  <a:cubicBezTo>
                    <a:pt x="23067" y="15808"/>
                    <a:pt x="23814" y="15656"/>
                    <a:pt x="23775" y="15317"/>
                  </a:cubicBezTo>
                  <a:cubicBezTo>
                    <a:pt x="23684" y="14816"/>
                    <a:pt x="23599" y="14305"/>
                    <a:pt x="23515" y="13795"/>
                  </a:cubicBezTo>
                  <a:cubicBezTo>
                    <a:pt x="23467" y="13570"/>
                    <a:pt x="23445" y="13335"/>
                    <a:pt x="23352" y="13127"/>
                  </a:cubicBezTo>
                  <a:cubicBezTo>
                    <a:pt x="23335" y="13094"/>
                    <a:pt x="23309" y="13069"/>
                    <a:pt x="23278" y="13059"/>
                  </a:cubicBezTo>
                  <a:cubicBezTo>
                    <a:pt x="23205" y="12966"/>
                    <a:pt x="23129" y="12838"/>
                    <a:pt x="23044" y="12718"/>
                  </a:cubicBezTo>
                  <a:cubicBezTo>
                    <a:pt x="23026" y="12698"/>
                    <a:pt x="23003" y="12681"/>
                    <a:pt x="22978" y="12673"/>
                  </a:cubicBezTo>
                  <a:cubicBezTo>
                    <a:pt x="22932" y="12671"/>
                    <a:pt x="22885" y="12671"/>
                    <a:pt x="22838" y="12671"/>
                  </a:cubicBezTo>
                  <a:cubicBezTo>
                    <a:pt x="22384" y="12671"/>
                    <a:pt x="21927" y="12743"/>
                    <a:pt x="21497" y="12877"/>
                  </a:cubicBezTo>
                  <a:cubicBezTo>
                    <a:pt x="21464" y="12892"/>
                    <a:pt x="21435" y="12918"/>
                    <a:pt x="21423" y="12951"/>
                  </a:cubicBezTo>
                  <a:cubicBezTo>
                    <a:pt x="21376" y="13106"/>
                    <a:pt x="21324" y="13259"/>
                    <a:pt x="21283" y="13416"/>
                  </a:cubicBezTo>
                  <a:cubicBezTo>
                    <a:pt x="21281" y="13426"/>
                    <a:pt x="21281" y="13434"/>
                    <a:pt x="21281" y="13440"/>
                  </a:cubicBezTo>
                  <a:cubicBezTo>
                    <a:pt x="21270" y="13457"/>
                    <a:pt x="21266" y="13475"/>
                    <a:pt x="21262" y="13496"/>
                  </a:cubicBezTo>
                  <a:cubicBezTo>
                    <a:pt x="21283" y="13634"/>
                    <a:pt x="21324" y="13774"/>
                    <a:pt x="21361" y="13913"/>
                  </a:cubicBezTo>
                  <a:cubicBezTo>
                    <a:pt x="21376" y="13952"/>
                    <a:pt x="21382" y="14003"/>
                    <a:pt x="21404" y="14039"/>
                  </a:cubicBezTo>
                  <a:cubicBezTo>
                    <a:pt x="21359" y="14076"/>
                    <a:pt x="21310" y="14111"/>
                    <a:pt x="21266" y="14148"/>
                  </a:cubicBezTo>
                  <a:cubicBezTo>
                    <a:pt x="21083" y="14307"/>
                    <a:pt x="20909" y="14482"/>
                    <a:pt x="20782" y="14692"/>
                  </a:cubicBezTo>
                  <a:cubicBezTo>
                    <a:pt x="20763" y="14728"/>
                    <a:pt x="20736" y="14767"/>
                    <a:pt x="20720" y="14806"/>
                  </a:cubicBezTo>
                  <a:cubicBezTo>
                    <a:pt x="20639" y="14730"/>
                    <a:pt x="20555" y="14657"/>
                    <a:pt x="20454" y="14614"/>
                  </a:cubicBezTo>
                  <a:cubicBezTo>
                    <a:pt x="20422" y="14601"/>
                    <a:pt x="20391" y="14595"/>
                    <a:pt x="20360" y="14595"/>
                  </a:cubicBezTo>
                  <a:cubicBezTo>
                    <a:pt x="20220" y="14595"/>
                    <a:pt x="20096" y="14719"/>
                    <a:pt x="20008" y="14820"/>
                  </a:cubicBezTo>
                  <a:cubicBezTo>
                    <a:pt x="19594" y="15293"/>
                    <a:pt x="19052" y="16009"/>
                    <a:pt x="18544" y="16009"/>
                  </a:cubicBezTo>
                  <a:cubicBezTo>
                    <a:pt x="18538" y="16009"/>
                    <a:pt x="18531" y="16009"/>
                    <a:pt x="18525" y="16009"/>
                  </a:cubicBezTo>
                  <a:cubicBezTo>
                    <a:pt x="18158" y="15947"/>
                    <a:pt x="17988" y="15565"/>
                    <a:pt x="17790" y="15196"/>
                  </a:cubicBezTo>
                  <a:cubicBezTo>
                    <a:pt x="17681" y="14969"/>
                    <a:pt x="17574" y="14769"/>
                    <a:pt x="17504" y="14565"/>
                  </a:cubicBezTo>
                  <a:cubicBezTo>
                    <a:pt x="17496" y="14534"/>
                    <a:pt x="17470" y="14521"/>
                    <a:pt x="17445" y="14521"/>
                  </a:cubicBezTo>
                  <a:cubicBezTo>
                    <a:pt x="17443" y="14521"/>
                    <a:pt x="17442" y="14521"/>
                    <a:pt x="17440" y="14521"/>
                  </a:cubicBezTo>
                  <a:cubicBezTo>
                    <a:pt x="17446" y="14517"/>
                    <a:pt x="17454" y="14511"/>
                    <a:pt x="17460" y="14503"/>
                  </a:cubicBezTo>
                  <a:cubicBezTo>
                    <a:pt x="17471" y="14492"/>
                    <a:pt x="17483" y="14482"/>
                    <a:pt x="17495" y="14472"/>
                  </a:cubicBezTo>
                  <a:cubicBezTo>
                    <a:pt x="17547" y="14540"/>
                    <a:pt x="17605" y="14606"/>
                    <a:pt x="17677" y="14651"/>
                  </a:cubicBezTo>
                  <a:cubicBezTo>
                    <a:pt x="17706" y="14669"/>
                    <a:pt x="17740" y="14676"/>
                    <a:pt x="17773" y="14676"/>
                  </a:cubicBezTo>
                  <a:cubicBezTo>
                    <a:pt x="17777" y="14676"/>
                    <a:pt x="17782" y="14676"/>
                    <a:pt x="17786" y="14676"/>
                  </a:cubicBezTo>
                  <a:cubicBezTo>
                    <a:pt x="17988" y="14637"/>
                    <a:pt x="18184" y="14569"/>
                    <a:pt x="18374" y="14499"/>
                  </a:cubicBezTo>
                  <a:cubicBezTo>
                    <a:pt x="18502" y="14451"/>
                    <a:pt x="18630" y="14400"/>
                    <a:pt x="18739" y="14315"/>
                  </a:cubicBezTo>
                  <a:cubicBezTo>
                    <a:pt x="18772" y="14286"/>
                    <a:pt x="18805" y="14255"/>
                    <a:pt x="18814" y="14212"/>
                  </a:cubicBezTo>
                  <a:cubicBezTo>
                    <a:pt x="18818" y="14084"/>
                    <a:pt x="18754" y="13956"/>
                    <a:pt x="18725" y="13832"/>
                  </a:cubicBezTo>
                  <a:cubicBezTo>
                    <a:pt x="18550" y="13263"/>
                    <a:pt x="18453" y="12673"/>
                    <a:pt x="18261" y="12108"/>
                  </a:cubicBezTo>
                  <a:cubicBezTo>
                    <a:pt x="18228" y="12021"/>
                    <a:pt x="18199" y="11924"/>
                    <a:pt x="18131" y="11858"/>
                  </a:cubicBezTo>
                  <a:cubicBezTo>
                    <a:pt x="18127" y="11856"/>
                    <a:pt x="18127" y="11856"/>
                    <a:pt x="18125" y="11856"/>
                  </a:cubicBezTo>
                  <a:cubicBezTo>
                    <a:pt x="18112" y="11827"/>
                    <a:pt x="18081" y="11804"/>
                    <a:pt x="18075" y="11800"/>
                  </a:cubicBezTo>
                  <a:cubicBezTo>
                    <a:pt x="17949" y="11695"/>
                    <a:pt x="17821" y="11588"/>
                    <a:pt x="17677" y="11507"/>
                  </a:cubicBezTo>
                  <a:cubicBezTo>
                    <a:pt x="17657" y="11498"/>
                    <a:pt x="17635" y="11493"/>
                    <a:pt x="17614" y="11493"/>
                  </a:cubicBezTo>
                  <a:cubicBezTo>
                    <a:pt x="17606" y="11493"/>
                    <a:pt x="17598" y="11493"/>
                    <a:pt x="17590" y="11495"/>
                  </a:cubicBezTo>
                  <a:cubicBezTo>
                    <a:pt x="17174" y="11635"/>
                    <a:pt x="16699" y="11705"/>
                    <a:pt x="16326" y="11941"/>
                  </a:cubicBezTo>
                  <a:cubicBezTo>
                    <a:pt x="16301" y="11963"/>
                    <a:pt x="16291" y="11994"/>
                    <a:pt x="16291" y="12027"/>
                  </a:cubicBezTo>
                  <a:cubicBezTo>
                    <a:pt x="16285" y="12203"/>
                    <a:pt x="16243" y="12300"/>
                    <a:pt x="16245" y="12471"/>
                  </a:cubicBezTo>
                  <a:cubicBezTo>
                    <a:pt x="16247" y="12479"/>
                    <a:pt x="16254" y="12485"/>
                    <a:pt x="16256" y="12489"/>
                  </a:cubicBezTo>
                  <a:cubicBezTo>
                    <a:pt x="16256" y="12498"/>
                    <a:pt x="16249" y="12502"/>
                    <a:pt x="16249" y="12510"/>
                  </a:cubicBezTo>
                  <a:cubicBezTo>
                    <a:pt x="16301" y="12636"/>
                    <a:pt x="16351" y="12747"/>
                    <a:pt x="16400" y="12857"/>
                  </a:cubicBezTo>
                  <a:cubicBezTo>
                    <a:pt x="16146" y="12696"/>
                    <a:pt x="15886" y="12477"/>
                    <a:pt x="15851" y="12314"/>
                  </a:cubicBezTo>
                  <a:cubicBezTo>
                    <a:pt x="15847" y="12262"/>
                    <a:pt x="15930" y="12137"/>
                    <a:pt x="15961" y="12011"/>
                  </a:cubicBezTo>
                  <a:cubicBezTo>
                    <a:pt x="15990" y="11897"/>
                    <a:pt x="15998" y="11776"/>
                    <a:pt x="15965" y="11662"/>
                  </a:cubicBezTo>
                  <a:cubicBezTo>
                    <a:pt x="15925" y="11535"/>
                    <a:pt x="15839" y="11487"/>
                    <a:pt x="15742" y="11487"/>
                  </a:cubicBezTo>
                  <a:cubicBezTo>
                    <a:pt x="15667" y="11487"/>
                    <a:pt x="15586" y="11516"/>
                    <a:pt x="15517" y="11561"/>
                  </a:cubicBezTo>
                  <a:cubicBezTo>
                    <a:pt x="15536" y="11404"/>
                    <a:pt x="15554" y="11252"/>
                    <a:pt x="15575" y="11113"/>
                  </a:cubicBezTo>
                  <a:cubicBezTo>
                    <a:pt x="16130" y="11025"/>
                    <a:pt x="16666" y="10831"/>
                    <a:pt x="17116" y="10519"/>
                  </a:cubicBezTo>
                  <a:cubicBezTo>
                    <a:pt x="17596" y="10165"/>
                    <a:pt x="17962" y="9692"/>
                    <a:pt x="18209" y="9170"/>
                  </a:cubicBezTo>
                  <a:cubicBezTo>
                    <a:pt x="18228" y="9168"/>
                    <a:pt x="18246" y="9160"/>
                    <a:pt x="18261" y="9156"/>
                  </a:cubicBezTo>
                  <a:cubicBezTo>
                    <a:pt x="18438" y="9089"/>
                    <a:pt x="18568" y="8822"/>
                    <a:pt x="18646" y="8822"/>
                  </a:cubicBezTo>
                  <a:cubicBezTo>
                    <a:pt x="18649" y="8822"/>
                    <a:pt x="18653" y="8822"/>
                    <a:pt x="18657" y="8824"/>
                  </a:cubicBezTo>
                  <a:cubicBezTo>
                    <a:pt x="18698" y="8824"/>
                    <a:pt x="18729" y="8958"/>
                    <a:pt x="18630" y="9174"/>
                  </a:cubicBezTo>
                  <a:cubicBezTo>
                    <a:pt x="18601" y="9249"/>
                    <a:pt x="18450" y="9500"/>
                    <a:pt x="18436" y="9649"/>
                  </a:cubicBezTo>
                  <a:cubicBezTo>
                    <a:pt x="18421" y="9784"/>
                    <a:pt x="18510" y="9853"/>
                    <a:pt x="18618" y="9853"/>
                  </a:cubicBezTo>
                  <a:cubicBezTo>
                    <a:pt x="18661" y="9853"/>
                    <a:pt x="18708" y="9842"/>
                    <a:pt x="18752" y="9820"/>
                  </a:cubicBezTo>
                  <a:cubicBezTo>
                    <a:pt x="18935" y="9746"/>
                    <a:pt x="19063" y="9579"/>
                    <a:pt x="19168" y="9418"/>
                  </a:cubicBezTo>
                  <a:cubicBezTo>
                    <a:pt x="19344" y="9129"/>
                    <a:pt x="19399" y="8774"/>
                    <a:pt x="19368" y="8438"/>
                  </a:cubicBezTo>
                  <a:cubicBezTo>
                    <a:pt x="19340" y="8118"/>
                    <a:pt x="19226" y="7844"/>
                    <a:pt x="19230" y="7559"/>
                  </a:cubicBezTo>
                  <a:cubicBezTo>
                    <a:pt x="19241" y="7142"/>
                    <a:pt x="19694" y="6825"/>
                    <a:pt x="20010" y="6456"/>
                  </a:cubicBezTo>
                  <a:cubicBezTo>
                    <a:pt x="20134" y="6301"/>
                    <a:pt x="20152" y="6092"/>
                    <a:pt x="20101" y="5907"/>
                  </a:cubicBezTo>
                  <a:cubicBezTo>
                    <a:pt x="20004" y="5529"/>
                    <a:pt x="19682" y="5251"/>
                    <a:pt x="19340" y="5092"/>
                  </a:cubicBezTo>
                  <a:cubicBezTo>
                    <a:pt x="19111" y="4979"/>
                    <a:pt x="18855" y="4939"/>
                    <a:pt x="18609" y="4865"/>
                  </a:cubicBezTo>
                  <a:cubicBezTo>
                    <a:pt x="18463" y="4811"/>
                    <a:pt x="18372" y="4774"/>
                    <a:pt x="18347" y="4624"/>
                  </a:cubicBezTo>
                  <a:cubicBezTo>
                    <a:pt x="18323" y="4475"/>
                    <a:pt x="18384" y="4158"/>
                    <a:pt x="18358" y="3947"/>
                  </a:cubicBezTo>
                  <a:cubicBezTo>
                    <a:pt x="18337" y="3813"/>
                    <a:pt x="18285" y="3681"/>
                    <a:pt x="18205" y="3570"/>
                  </a:cubicBezTo>
                  <a:cubicBezTo>
                    <a:pt x="18011" y="3291"/>
                    <a:pt x="17693" y="3136"/>
                    <a:pt x="17378" y="3042"/>
                  </a:cubicBezTo>
                  <a:cubicBezTo>
                    <a:pt x="17175" y="2983"/>
                    <a:pt x="16967" y="2958"/>
                    <a:pt x="16759" y="2958"/>
                  </a:cubicBezTo>
                  <a:cubicBezTo>
                    <a:pt x="16419" y="2958"/>
                    <a:pt x="16078" y="3023"/>
                    <a:pt x="15750" y="3112"/>
                  </a:cubicBezTo>
                  <a:cubicBezTo>
                    <a:pt x="15560" y="3157"/>
                    <a:pt x="15364" y="3234"/>
                    <a:pt x="15213" y="3234"/>
                  </a:cubicBezTo>
                  <a:cubicBezTo>
                    <a:pt x="15151" y="3234"/>
                    <a:pt x="15097" y="3221"/>
                    <a:pt x="15053" y="3188"/>
                  </a:cubicBezTo>
                  <a:cubicBezTo>
                    <a:pt x="14987" y="3145"/>
                    <a:pt x="14845" y="2978"/>
                    <a:pt x="14733" y="2899"/>
                  </a:cubicBezTo>
                  <a:cubicBezTo>
                    <a:pt x="14574" y="2783"/>
                    <a:pt x="14373" y="2724"/>
                    <a:pt x="14174" y="2724"/>
                  </a:cubicBezTo>
                  <a:cubicBezTo>
                    <a:pt x="14167" y="2724"/>
                    <a:pt x="14160" y="2724"/>
                    <a:pt x="14154" y="2724"/>
                  </a:cubicBezTo>
                  <a:cubicBezTo>
                    <a:pt x="13883" y="2734"/>
                    <a:pt x="13628" y="2833"/>
                    <a:pt x="13386" y="2947"/>
                  </a:cubicBezTo>
                  <a:cubicBezTo>
                    <a:pt x="13293" y="2996"/>
                    <a:pt x="13213" y="3064"/>
                    <a:pt x="13130" y="3128"/>
                  </a:cubicBezTo>
                  <a:cubicBezTo>
                    <a:pt x="12800" y="2876"/>
                    <a:pt x="12443" y="2664"/>
                    <a:pt x="12087" y="2499"/>
                  </a:cubicBezTo>
                  <a:cubicBezTo>
                    <a:pt x="11608" y="2291"/>
                    <a:pt x="11096" y="2113"/>
                    <a:pt x="10577" y="2049"/>
                  </a:cubicBezTo>
                  <a:cubicBezTo>
                    <a:pt x="10707" y="1616"/>
                    <a:pt x="10696" y="919"/>
                    <a:pt x="10209" y="904"/>
                  </a:cubicBezTo>
                  <a:cubicBezTo>
                    <a:pt x="10214" y="888"/>
                    <a:pt x="10214" y="869"/>
                    <a:pt x="10203" y="855"/>
                  </a:cubicBezTo>
                  <a:cubicBezTo>
                    <a:pt x="10065" y="494"/>
                    <a:pt x="9673" y="331"/>
                    <a:pt x="9337" y="197"/>
                  </a:cubicBezTo>
                  <a:cubicBezTo>
                    <a:pt x="8984" y="61"/>
                    <a:pt x="8611" y="0"/>
                    <a:pt x="82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9"/>
            <p:cNvSpPr/>
            <p:nvPr/>
          </p:nvSpPr>
          <p:spPr>
            <a:xfrm>
              <a:off x="5744475" y="2150375"/>
              <a:ext cx="175" cy="75"/>
            </a:xfrm>
            <a:custGeom>
              <a:avLst/>
              <a:gdLst/>
              <a:ahLst/>
              <a:cxnLst/>
              <a:rect l="l" t="t" r="r" b="b"/>
              <a:pathLst>
                <a:path w="7" h="3" extrusionOk="0">
                  <a:moveTo>
                    <a:pt x="1" y="0"/>
                  </a:moveTo>
                  <a:cubicBezTo>
                    <a:pt x="5" y="0"/>
                    <a:pt x="5" y="0"/>
                    <a:pt x="7" y="2"/>
                  </a:cubicBezTo>
                  <a:cubicBezTo>
                    <a:pt x="5" y="0"/>
                    <a:pt x="5" y="0"/>
                    <a:pt x="1" y="0"/>
                  </a:cubicBezTo>
                  <a:cubicBezTo>
                    <a:pt x="5" y="0"/>
                    <a:pt x="5"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9"/>
            <p:cNvSpPr/>
            <p:nvPr/>
          </p:nvSpPr>
          <p:spPr>
            <a:xfrm>
              <a:off x="5539775" y="2039025"/>
              <a:ext cx="27775" cy="9850"/>
            </a:xfrm>
            <a:custGeom>
              <a:avLst/>
              <a:gdLst/>
              <a:ahLst/>
              <a:cxnLst/>
              <a:rect l="l" t="t" r="r" b="b"/>
              <a:pathLst>
                <a:path w="1111" h="394" extrusionOk="0">
                  <a:moveTo>
                    <a:pt x="461" y="0"/>
                  </a:moveTo>
                  <a:cubicBezTo>
                    <a:pt x="353" y="0"/>
                    <a:pt x="245" y="23"/>
                    <a:pt x="145" y="69"/>
                  </a:cubicBezTo>
                  <a:cubicBezTo>
                    <a:pt x="98" y="89"/>
                    <a:pt x="49" y="120"/>
                    <a:pt x="24" y="164"/>
                  </a:cubicBezTo>
                  <a:cubicBezTo>
                    <a:pt x="1" y="208"/>
                    <a:pt x="41" y="250"/>
                    <a:pt x="82" y="250"/>
                  </a:cubicBezTo>
                  <a:cubicBezTo>
                    <a:pt x="97" y="250"/>
                    <a:pt x="112" y="244"/>
                    <a:pt x="125" y="232"/>
                  </a:cubicBezTo>
                  <a:cubicBezTo>
                    <a:pt x="198" y="161"/>
                    <a:pt x="327" y="126"/>
                    <a:pt x="459" y="126"/>
                  </a:cubicBezTo>
                  <a:cubicBezTo>
                    <a:pt x="572" y="126"/>
                    <a:pt x="687" y="152"/>
                    <a:pt x="775" y="203"/>
                  </a:cubicBezTo>
                  <a:cubicBezTo>
                    <a:pt x="884" y="252"/>
                    <a:pt x="929" y="337"/>
                    <a:pt x="1008" y="391"/>
                  </a:cubicBezTo>
                  <a:cubicBezTo>
                    <a:pt x="1014" y="392"/>
                    <a:pt x="1020" y="393"/>
                    <a:pt x="1026" y="393"/>
                  </a:cubicBezTo>
                  <a:cubicBezTo>
                    <a:pt x="1078" y="393"/>
                    <a:pt x="1110" y="322"/>
                    <a:pt x="1068" y="283"/>
                  </a:cubicBezTo>
                  <a:cubicBezTo>
                    <a:pt x="922" y="101"/>
                    <a:pt x="692" y="0"/>
                    <a:pt x="46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9"/>
            <p:cNvSpPr/>
            <p:nvPr/>
          </p:nvSpPr>
          <p:spPr>
            <a:xfrm>
              <a:off x="5502500" y="2002850"/>
              <a:ext cx="27925" cy="31325"/>
            </a:xfrm>
            <a:custGeom>
              <a:avLst/>
              <a:gdLst/>
              <a:ahLst/>
              <a:cxnLst/>
              <a:rect l="l" t="t" r="r" b="b"/>
              <a:pathLst>
                <a:path w="1117" h="1253" extrusionOk="0">
                  <a:moveTo>
                    <a:pt x="779" y="1"/>
                  </a:moveTo>
                  <a:cubicBezTo>
                    <a:pt x="659" y="1"/>
                    <a:pt x="526" y="93"/>
                    <a:pt x="436" y="216"/>
                  </a:cubicBezTo>
                  <a:cubicBezTo>
                    <a:pt x="256" y="449"/>
                    <a:pt x="126" y="724"/>
                    <a:pt x="9" y="992"/>
                  </a:cubicBezTo>
                  <a:cubicBezTo>
                    <a:pt x="1" y="1033"/>
                    <a:pt x="38" y="1062"/>
                    <a:pt x="74" y="1062"/>
                  </a:cubicBezTo>
                  <a:cubicBezTo>
                    <a:pt x="94" y="1062"/>
                    <a:pt x="113" y="1054"/>
                    <a:pt x="124" y="1033"/>
                  </a:cubicBezTo>
                  <a:cubicBezTo>
                    <a:pt x="285" y="689"/>
                    <a:pt x="555" y="129"/>
                    <a:pt x="767" y="129"/>
                  </a:cubicBezTo>
                  <a:cubicBezTo>
                    <a:pt x="795" y="129"/>
                    <a:pt x="821" y="138"/>
                    <a:pt x="846" y="158"/>
                  </a:cubicBezTo>
                  <a:cubicBezTo>
                    <a:pt x="978" y="323"/>
                    <a:pt x="972" y="722"/>
                    <a:pt x="983" y="1041"/>
                  </a:cubicBezTo>
                  <a:cubicBezTo>
                    <a:pt x="991" y="1103"/>
                    <a:pt x="964" y="1180"/>
                    <a:pt x="1003" y="1235"/>
                  </a:cubicBezTo>
                  <a:cubicBezTo>
                    <a:pt x="1015" y="1247"/>
                    <a:pt x="1030" y="1252"/>
                    <a:pt x="1046" y="1252"/>
                  </a:cubicBezTo>
                  <a:cubicBezTo>
                    <a:pt x="1079" y="1252"/>
                    <a:pt x="1113" y="1228"/>
                    <a:pt x="1113" y="1190"/>
                  </a:cubicBezTo>
                  <a:cubicBezTo>
                    <a:pt x="1104" y="856"/>
                    <a:pt x="1117" y="509"/>
                    <a:pt x="1011" y="187"/>
                  </a:cubicBezTo>
                  <a:cubicBezTo>
                    <a:pt x="956" y="54"/>
                    <a:pt x="871" y="1"/>
                    <a:pt x="7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9"/>
            <p:cNvSpPr/>
            <p:nvPr/>
          </p:nvSpPr>
          <p:spPr>
            <a:xfrm>
              <a:off x="5573625" y="2014000"/>
              <a:ext cx="26575" cy="30625"/>
            </a:xfrm>
            <a:custGeom>
              <a:avLst/>
              <a:gdLst/>
              <a:ahLst/>
              <a:cxnLst/>
              <a:rect l="l" t="t" r="r" b="b"/>
              <a:pathLst>
                <a:path w="1063" h="1225" extrusionOk="0">
                  <a:moveTo>
                    <a:pt x="654" y="1"/>
                  </a:moveTo>
                  <a:cubicBezTo>
                    <a:pt x="582" y="1"/>
                    <a:pt x="514" y="43"/>
                    <a:pt x="464" y="96"/>
                  </a:cubicBezTo>
                  <a:cubicBezTo>
                    <a:pt x="351" y="228"/>
                    <a:pt x="268" y="383"/>
                    <a:pt x="196" y="540"/>
                  </a:cubicBezTo>
                  <a:cubicBezTo>
                    <a:pt x="126" y="690"/>
                    <a:pt x="62" y="843"/>
                    <a:pt x="9" y="1000"/>
                  </a:cubicBezTo>
                  <a:cubicBezTo>
                    <a:pt x="0" y="1022"/>
                    <a:pt x="11" y="1051"/>
                    <a:pt x="31" y="1066"/>
                  </a:cubicBezTo>
                  <a:cubicBezTo>
                    <a:pt x="41" y="1074"/>
                    <a:pt x="53" y="1078"/>
                    <a:pt x="66" y="1078"/>
                  </a:cubicBezTo>
                  <a:cubicBezTo>
                    <a:pt x="93" y="1078"/>
                    <a:pt x="121" y="1060"/>
                    <a:pt x="128" y="1031"/>
                  </a:cubicBezTo>
                  <a:cubicBezTo>
                    <a:pt x="235" y="740"/>
                    <a:pt x="407" y="304"/>
                    <a:pt x="599" y="144"/>
                  </a:cubicBezTo>
                  <a:cubicBezTo>
                    <a:pt x="625" y="131"/>
                    <a:pt x="642" y="123"/>
                    <a:pt x="659" y="123"/>
                  </a:cubicBezTo>
                  <a:cubicBezTo>
                    <a:pt x="684" y="123"/>
                    <a:pt x="708" y="142"/>
                    <a:pt x="757" y="195"/>
                  </a:cubicBezTo>
                  <a:cubicBezTo>
                    <a:pt x="830" y="286"/>
                    <a:pt x="865" y="538"/>
                    <a:pt x="875" y="742"/>
                  </a:cubicBezTo>
                  <a:cubicBezTo>
                    <a:pt x="898" y="878"/>
                    <a:pt x="865" y="1086"/>
                    <a:pt x="908" y="1206"/>
                  </a:cubicBezTo>
                  <a:cubicBezTo>
                    <a:pt x="919" y="1218"/>
                    <a:pt x="934" y="1224"/>
                    <a:pt x="950" y="1224"/>
                  </a:cubicBezTo>
                  <a:cubicBezTo>
                    <a:pt x="982" y="1224"/>
                    <a:pt x="1015" y="1199"/>
                    <a:pt x="1015" y="1163"/>
                  </a:cubicBezTo>
                  <a:cubicBezTo>
                    <a:pt x="990" y="855"/>
                    <a:pt x="1063" y="63"/>
                    <a:pt x="665" y="1"/>
                  </a:cubicBezTo>
                  <a:cubicBezTo>
                    <a:pt x="661" y="1"/>
                    <a:pt x="658" y="1"/>
                    <a:pt x="6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9"/>
            <p:cNvSpPr/>
            <p:nvPr/>
          </p:nvSpPr>
          <p:spPr>
            <a:xfrm>
              <a:off x="5500450" y="1984000"/>
              <a:ext cx="33900" cy="7675"/>
            </a:xfrm>
            <a:custGeom>
              <a:avLst/>
              <a:gdLst/>
              <a:ahLst/>
              <a:cxnLst/>
              <a:rect l="l" t="t" r="r" b="b"/>
              <a:pathLst>
                <a:path w="1356" h="307" extrusionOk="0">
                  <a:moveTo>
                    <a:pt x="698" y="1"/>
                  </a:moveTo>
                  <a:cubicBezTo>
                    <a:pt x="525" y="1"/>
                    <a:pt x="353" y="28"/>
                    <a:pt x="194" y="100"/>
                  </a:cubicBezTo>
                  <a:cubicBezTo>
                    <a:pt x="116" y="126"/>
                    <a:pt x="0" y="228"/>
                    <a:pt x="103" y="294"/>
                  </a:cubicBezTo>
                  <a:cubicBezTo>
                    <a:pt x="126" y="303"/>
                    <a:pt x="150" y="307"/>
                    <a:pt x="173" y="307"/>
                  </a:cubicBezTo>
                  <a:cubicBezTo>
                    <a:pt x="214" y="307"/>
                    <a:pt x="256" y="297"/>
                    <a:pt x="295" y="291"/>
                  </a:cubicBezTo>
                  <a:cubicBezTo>
                    <a:pt x="483" y="259"/>
                    <a:pt x="655" y="235"/>
                    <a:pt x="845" y="235"/>
                  </a:cubicBezTo>
                  <a:cubicBezTo>
                    <a:pt x="918" y="235"/>
                    <a:pt x="994" y="238"/>
                    <a:pt x="1075" y="246"/>
                  </a:cubicBezTo>
                  <a:cubicBezTo>
                    <a:pt x="1117" y="247"/>
                    <a:pt x="1164" y="257"/>
                    <a:pt x="1208" y="257"/>
                  </a:cubicBezTo>
                  <a:cubicBezTo>
                    <a:pt x="1237" y="257"/>
                    <a:pt x="1264" y="253"/>
                    <a:pt x="1289" y="240"/>
                  </a:cubicBezTo>
                  <a:cubicBezTo>
                    <a:pt x="1355" y="197"/>
                    <a:pt x="1320" y="104"/>
                    <a:pt x="1258" y="73"/>
                  </a:cubicBezTo>
                  <a:cubicBezTo>
                    <a:pt x="1199" y="36"/>
                    <a:pt x="1129" y="23"/>
                    <a:pt x="1060" y="13"/>
                  </a:cubicBezTo>
                  <a:cubicBezTo>
                    <a:pt x="1041" y="7"/>
                    <a:pt x="984" y="3"/>
                    <a:pt x="908" y="3"/>
                  </a:cubicBezTo>
                  <a:cubicBezTo>
                    <a:pt x="881" y="3"/>
                    <a:pt x="851" y="4"/>
                    <a:pt x="819" y="5"/>
                  </a:cubicBezTo>
                  <a:cubicBezTo>
                    <a:pt x="779" y="2"/>
                    <a:pt x="739" y="1"/>
                    <a:pt x="69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9"/>
            <p:cNvSpPr/>
            <p:nvPr/>
          </p:nvSpPr>
          <p:spPr>
            <a:xfrm>
              <a:off x="5582175" y="1996425"/>
              <a:ext cx="28200" cy="11125"/>
            </a:xfrm>
            <a:custGeom>
              <a:avLst/>
              <a:gdLst/>
              <a:ahLst/>
              <a:cxnLst/>
              <a:rect l="l" t="t" r="r" b="b"/>
              <a:pathLst>
                <a:path w="1128" h="445" extrusionOk="0">
                  <a:moveTo>
                    <a:pt x="173" y="0"/>
                  </a:moveTo>
                  <a:cubicBezTo>
                    <a:pt x="148" y="0"/>
                    <a:pt x="124" y="1"/>
                    <a:pt x="100" y="3"/>
                  </a:cubicBezTo>
                  <a:cubicBezTo>
                    <a:pt x="42" y="11"/>
                    <a:pt x="1" y="81"/>
                    <a:pt x="48" y="125"/>
                  </a:cubicBezTo>
                  <a:cubicBezTo>
                    <a:pt x="73" y="153"/>
                    <a:pt x="116" y="164"/>
                    <a:pt x="158" y="174"/>
                  </a:cubicBezTo>
                  <a:cubicBezTo>
                    <a:pt x="339" y="219"/>
                    <a:pt x="523" y="257"/>
                    <a:pt x="694" y="329"/>
                  </a:cubicBezTo>
                  <a:cubicBezTo>
                    <a:pt x="805" y="368"/>
                    <a:pt x="915" y="432"/>
                    <a:pt x="1034" y="444"/>
                  </a:cubicBezTo>
                  <a:cubicBezTo>
                    <a:pt x="1090" y="444"/>
                    <a:pt x="1127" y="382"/>
                    <a:pt x="1100" y="333"/>
                  </a:cubicBezTo>
                  <a:cubicBezTo>
                    <a:pt x="1076" y="294"/>
                    <a:pt x="1038" y="267"/>
                    <a:pt x="999" y="242"/>
                  </a:cubicBezTo>
                  <a:cubicBezTo>
                    <a:pt x="979" y="232"/>
                    <a:pt x="958" y="226"/>
                    <a:pt x="937" y="215"/>
                  </a:cubicBezTo>
                  <a:lnTo>
                    <a:pt x="927" y="205"/>
                  </a:lnTo>
                  <a:cubicBezTo>
                    <a:pt x="695" y="88"/>
                    <a:pt x="432" y="0"/>
                    <a:pt x="17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9"/>
            <p:cNvSpPr/>
            <p:nvPr/>
          </p:nvSpPr>
          <p:spPr>
            <a:xfrm>
              <a:off x="5521625" y="2051700"/>
              <a:ext cx="38100" cy="31000"/>
            </a:xfrm>
            <a:custGeom>
              <a:avLst/>
              <a:gdLst/>
              <a:ahLst/>
              <a:cxnLst/>
              <a:rect l="l" t="t" r="r" b="b"/>
              <a:pathLst>
                <a:path w="1524" h="1240" extrusionOk="0">
                  <a:moveTo>
                    <a:pt x="141" y="193"/>
                  </a:moveTo>
                  <a:cubicBezTo>
                    <a:pt x="403" y="408"/>
                    <a:pt x="748" y="540"/>
                    <a:pt x="1084" y="540"/>
                  </a:cubicBezTo>
                  <a:cubicBezTo>
                    <a:pt x="1183" y="540"/>
                    <a:pt x="1278" y="525"/>
                    <a:pt x="1373" y="509"/>
                  </a:cubicBezTo>
                  <a:lnTo>
                    <a:pt x="1373" y="509"/>
                  </a:lnTo>
                  <a:cubicBezTo>
                    <a:pt x="1340" y="595"/>
                    <a:pt x="1321" y="645"/>
                    <a:pt x="1259" y="742"/>
                  </a:cubicBezTo>
                  <a:cubicBezTo>
                    <a:pt x="1118" y="955"/>
                    <a:pt x="955" y="1115"/>
                    <a:pt x="715" y="1115"/>
                  </a:cubicBezTo>
                  <a:cubicBezTo>
                    <a:pt x="693" y="1115"/>
                    <a:pt x="670" y="1114"/>
                    <a:pt x="647" y="1111"/>
                  </a:cubicBezTo>
                  <a:cubicBezTo>
                    <a:pt x="327" y="1059"/>
                    <a:pt x="141" y="670"/>
                    <a:pt x="139" y="284"/>
                  </a:cubicBezTo>
                  <a:cubicBezTo>
                    <a:pt x="139" y="245"/>
                    <a:pt x="139" y="216"/>
                    <a:pt x="141" y="193"/>
                  </a:cubicBezTo>
                  <a:close/>
                  <a:moveTo>
                    <a:pt x="89" y="1"/>
                  </a:moveTo>
                  <a:cubicBezTo>
                    <a:pt x="48" y="1"/>
                    <a:pt x="16" y="50"/>
                    <a:pt x="32" y="90"/>
                  </a:cubicBezTo>
                  <a:cubicBezTo>
                    <a:pt x="1" y="201"/>
                    <a:pt x="13" y="321"/>
                    <a:pt x="24" y="432"/>
                  </a:cubicBezTo>
                  <a:cubicBezTo>
                    <a:pt x="50" y="773"/>
                    <a:pt x="244" y="1146"/>
                    <a:pt x="599" y="1226"/>
                  </a:cubicBezTo>
                  <a:cubicBezTo>
                    <a:pt x="639" y="1235"/>
                    <a:pt x="678" y="1239"/>
                    <a:pt x="717" y="1239"/>
                  </a:cubicBezTo>
                  <a:cubicBezTo>
                    <a:pt x="953" y="1239"/>
                    <a:pt x="1164" y="1087"/>
                    <a:pt x="1301" y="901"/>
                  </a:cubicBezTo>
                  <a:cubicBezTo>
                    <a:pt x="1393" y="783"/>
                    <a:pt x="1453" y="645"/>
                    <a:pt x="1507" y="504"/>
                  </a:cubicBezTo>
                  <a:cubicBezTo>
                    <a:pt x="1517" y="482"/>
                    <a:pt x="1523" y="455"/>
                    <a:pt x="1511" y="432"/>
                  </a:cubicBezTo>
                  <a:cubicBezTo>
                    <a:pt x="1503" y="420"/>
                    <a:pt x="1492" y="416"/>
                    <a:pt x="1482" y="410"/>
                  </a:cubicBezTo>
                  <a:cubicBezTo>
                    <a:pt x="1474" y="391"/>
                    <a:pt x="1461" y="377"/>
                    <a:pt x="1441" y="370"/>
                  </a:cubicBezTo>
                  <a:cubicBezTo>
                    <a:pt x="1435" y="369"/>
                    <a:pt x="1430" y="368"/>
                    <a:pt x="1424" y="368"/>
                  </a:cubicBezTo>
                  <a:cubicBezTo>
                    <a:pt x="1398" y="368"/>
                    <a:pt x="1371" y="381"/>
                    <a:pt x="1344" y="383"/>
                  </a:cubicBezTo>
                  <a:cubicBezTo>
                    <a:pt x="1265" y="401"/>
                    <a:pt x="1183" y="410"/>
                    <a:pt x="1100" y="410"/>
                  </a:cubicBezTo>
                  <a:cubicBezTo>
                    <a:pt x="838" y="410"/>
                    <a:pt x="563" y="323"/>
                    <a:pt x="327" y="172"/>
                  </a:cubicBezTo>
                  <a:cubicBezTo>
                    <a:pt x="230" y="117"/>
                    <a:pt x="207" y="82"/>
                    <a:pt x="114" y="7"/>
                  </a:cubicBezTo>
                  <a:cubicBezTo>
                    <a:pt x="106" y="3"/>
                    <a:pt x="97" y="1"/>
                    <a:pt x="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9"/>
            <p:cNvSpPr/>
            <p:nvPr/>
          </p:nvSpPr>
          <p:spPr>
            <a:xfrm>
              <a:off x="5684325" y="2058025"/>
              <a:ext cx="28650" cy="7975"/>
            </a:xfrm>
            <a:custGeom>
              <a:avLst/>
              <a:gdLst/>
              <a:ahLst/>
              <a:cxnLst/>
              <a:rect l="l" t="t" r="r" b="b"/>
              <a:pathLst>
                <a:path w="1146" h="319" extrusionOk="0">
                  <a:moveTo>
                    <a:pt x="543" y="1"/>
                  </a:moveTo>
                  <a:cubicBezTo>
                    <a:pt x="495" y="1"/>
                    <a:pt x="448" y="5"/>
                    <a:pt x="401" y="12"/>
                  </a:cubicBezTo>
                  <a:cubicBezTo>
                    <a:pt x="307" y="29"/>
                    <a:pt x="216" y="64"/>
                    <a:pt x="133" y="111"/>
                  </a:cubicBezTo>
                  <a:cubicBezTo>
                    <a:pt x="92" y="142"/>
                    <a:pt x="32" y="157"/>
                    <a:pt x="12" y="206"/>
                  </a:cubicBezTo>
                  <a:cubicBezTo>
                    <a:pt x="0" y="247"/>
                    <a:pt x="37" y="287"/>
                    <a:pt x="75" y="287"/>
                  </a:cubicBezTo>
                  <a:cubicBezTo>
                    <a:pt x="85" y="287"/>
                    <a:pt x="95" y="284"/>
                    <a:pt x="104" y="278"/>
                  </a:cubicBezTo>
                  <a:cubicBezTo>
                    <a:pt x="255" y="173"/>
                    <a:pt x="397" y="129"/>
                    <a:pt x="544" y="129"/>
                  </a:cubicBezTo>
                  <a:cubicBezTo>
                    <a:pt x="602" y="129"/>
                    <a:pt x="661" y="136"/>
                    <a:pt x="721" y="148"/>
                  </a:cubicBezTo>
                  <a:cubicBezTo>
                    <a:pt x="826" y="175"/>
                    <a:pt x="857" y="190"/>
                    <a:pt x="956" y="251"/>
                  </a:cubicBezTo>
                  <a:cubicBezTo>
                    <a:pt x="991" y="272"/>
                    <a:pt x="1022" y="309"/>
                    <a:pt x="1064" y="317"/>
                  </a:cubicBezTo>
                  <a:cubicBezTo>
                    <a:pt x="1066" y="318"/>
                    <a:pt x="1069" y="318"/>
                    <a:pt x="1072" y="318"/>
                  </a:cubicBezTo>
                  <a:cubicBezTo>
                    <a:pt x="1113" y="318"/>
                    <a:pt x="1145" y="276"/>
                    <a:pt x="1134" y="239"/>
                  </a:cubicBezTo>
                  <a:cubicBezTo>
                    <a:pt x="988" y="78"/>
                    <a:pt x="761" y="1"/>
                    <a:pt x="54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9"/>
            <p:cNvSpPr/>
            <p:nvPr/>
          </p:nvSpPr>
          <p:spPr>
            <a:xfrm>
              <a:off x="5655575" y="2033375"/>
              <a:ext cx="10750" cy="16275"/>
            </a:xfrm>
            <a:custGeom>
              <a:avLst/>
              <a:gdLst/>
              <a:ahLst/>
              <a:cxnLst/>
              <a:rect l="l" t="t" r="r" b="b"/>
              <a:pathLst>
                <a:path w="430" h="651" extrusionOk="0">
                  <a:moveTo>
                    <a:pt x="236" y="0"/>
                  </a:moveTo>
                  <a:cubicBezTo>
                    <a:pt x="178" y="0"/>
                    <a:pt x="120" y="33"/>
                    <a:pt x="87" y="91"/>
                  </a:cubicBezTo>
                  <a:cubicBezTo>
                    <a:pt x="15" y="214"/>
                    <a:pt x="0" y="377"/>
                    <a:pt x="62" y="505"/>
                  </a:cubicBezTo>
                  <a:cubicBezTo>
                    <a:pt x="64" y="507"/>
                    <a:pt x="66" y="511"/>
                    <a:pt x="66" y="515"/>
                  </a:cubicBezTo>
                  <a:cubicBezTo>
                    <a:pt x="74" y="542"/>
                    <a:pt x="83" y="565"/>
                    <a:pt x="95" y="588"/>
                  </a:cubicBezTo>
                  <a:cubicBezTo>
                    <a:pt x="119" y="629"/>
                    <a:pt x="162" y="650"/>
                    <a:pt x="204" y="650"/>
                  </a:cubicBezTo>
                  <a:cubicBezTo>
                    <a:pt x="230" y="650"/>
                    <a:pt x="257" y="642"/>
                    <a:pt x="279" y="625"/>
                  </a:cubicBezTo>
                  <a:cubicBezTo>
                    <a:pt x="345" y="575"/>
                    <a:pt x="374" y="489"/>
                    <a:pt x="396" y="408"/>
                  </a:cubicBezTo>
                  <a:cubicBezTo>
                    <a:pt x="425" y="297"/>
                    <a:pt x="429" y="171"/>
                    <a:pt x="363" y="72"/>
                  </a:cubicBezTo>
                  <a:cubicBezTo>
                    <a:pt x="332" y="23"/>
                    <a:pt x="284" y="0"/>
                    <a:pt x="2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9"/>
            <p:cNvSpPr/>
            <p:nvPr/>
          </p:nvSpPr>
          <p:spPr>
            <a:xfrm>
              <a:off x="5715750" y="2035475"/>
              <a:ext cx="10225" cy="14250"/>
            </a:xfrm>
            <a:custGeom>
              <a:avLst/>
              <a:gdLst/>
              <a:ahLst/>
              <a:cxnLst/>
              <a:rect l="l" t="t" r="r" b="b"/>
              <a:pathLst>
                <a:path w="409" h="570" extrusionOk="0">
                  <a:moveTo>
                    <a:pt x="218" y="1"/>
                  </a:moveTo>
                  <a:cubicBezTo>
                    <a:pt x="186" y="1"/>
                    <a:pt x="153" y="12"/>
                    <a:pt x="122" y="37"/>
                  </a:cubicBezTo>
                  <a:cubicBezTo>
                    <a:pt x="104" y="56"/>
                    <a:pt x="89" y="77"/>
                    <a:pt x="77" y="97"/>
                  </a:cubicBezTo>
                  <a:cubicBezTo>
                    <a:pt x="64" y="106"/>
                    <a:pt x="52" y="116"/>
                    <a:pt x="50" y="132"/>
                  </a:cubicBezTo>
                  <a:cubicBezTo>
                    <a:pt x="21" y="240"/>
                    <a:pt x="1" y="363"/>
                    <a:pt x="50" y="467"/>
                  </a:cubicBezTo>
                  <a:cubicBezTo>
                    <a:pt x="81" y="534"/>
                    <a:pt x="136" y="570"/>
                    <a:pt x="192" y="570"/>
                  </a:cubicBezTo>
                  <a:cubicBezTo>
                    <a:pt x="240" y="570"/>
                    <a:pt x="289" y="544"/>
                    <a:pt x="324" y="489"/>
                  </a:cubicBezTo>
                  <a:cubicBezTo>
                    <a:pt x="384" y="390"/>
                    <a:pt x="409" y="266"/>
                    <a:pt x="384" y="153"/>
                  </a:cubicBezTo>
                  <a:cubicBezTo>
                    <a:pt x="365" y="66"/>
                    <a:pt x="295" y="1"/>
                    <a:pt x="21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9"/>
            <p:cNvSpPr/>
            <p:nvPr/>
          </p:nvSpPr>
          <p:spPr>
            <a:xfrm>
              <a:off x="5630875" y="2074875"/>
              <a:ext cx="4150" cy="3225"/>
            </a:xfrm>
            <a:custGeom>
              <a:avLst/>
              <a:gdLst/>
              <a:ahLst/>
              <a:cxnLst/>
              <a:rect l="l" t="t" r="r" b="b"/>
              <a:pathLst>
                <a:path w="166" h="129" extrusionOk="0">
                  <a:moveTo>
                    <a:pt x="85" y="0"/>
                  </a:moveTo>
                  <a:cubicBezTo>
                    <a:pt x="84" y="0"/>
                    <a:pt x="83" y="0"/>
                    <a:pt x="83" y="0"/>
                  </a:cubicBezTo>
                  <a:cubicBezTo>
                    <a:pt x="0" y="0"/>
                    <a:pt x="0" y="128"/>
                    <a:pt x="83" y="128"/>
                  </a:cubicBezTo>
                  <a:cubicBezTo>
                    <a:pt x="164" y="128"/>
                    <a:pt x="165" y="0"/>
                    <a:pt x="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9"/>
            <p:cNvSpPr/>
            <p:nvPr/>
          </p:nvSpPr>
          <p:spPr>
            <a:xfrm>
              <a:off x="5645450" y="2061675"/>
              <a:ext cx="4200" cy="3175"/>
            </a:xfrm>
            <a:custGeom>
              <a:avLst/>
              <a:gdLst/>
              <a:ahLst/>
              <a:cxnLst/>
              <a:rect l="l" t="t" r="r" b="b"/>
              <a:pathLst>
                <a:path w="168" h="127" extrusionOk="0">
                  <a:moveTo>
                    <a:pt x="83" y="0"/>
                  </a:moveTo>
                  <a:cubicBezTo>
                    <a:pt x="1" y="0"/>
                    <a:pt x="2" y="126"/>
                    <a:pt x="85" y="126"/>
                  </a:cubicBezTo>
                  <a:cubicBezTo>
                    <a:pt x="168" y="126"/>
                    <a:pt x="168" y="0"/>
                    <a:pt x="85" y="0"/>
                  </a:cubicBezTo>
                  <a:cubicBezTo>
                    <a:pt x="85" y="0"/>
                    <a:pt x="84" y="0"/>
                    <a:pt x="8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9"/>
            <p:cNvSpPr/>
            <p:nvPr/>
          </p:nvSpPr>
          <p:spPr>
            <a:xfrm>
              <a:off x="5649225" y="2074350"/>
              <a:ext cx="4150" cy="3225"/>
            </a:xfrm>
            <a:custGeom>
              <a:avLst/>
              <a:gdLst/>
              <a:ahLst/>
              <a:cxnLst/>
              <a:rect l="l" t="t" r="r" b="b"/>
              <a:pathLst>
                <a:path w="166" h="129" extrusionOk="0">
                  <a:moveTo>
                    <a:pt x="81" y="1"/>
                  </a:moveTo>
                  <a:cubicBezTo>
                    <a:pt x="0" y="1"/>
                    <a:pt x="1" y="129"/>
                    <a:pt x="83" y="129"/>
                  </a:cubicBezTo>
                  <a:cubicBezTo>
                    <a:pt x="84" y="129"/>
                    <a:pt x="84" y="129"/>
                    <a:pt x="85" y="129"/>
                  </a:cubicBezTo>
                  <a:cubicBezTo>
                    <a:pt x="165" y="129"/>
                    <a:pt x="165" y="1"/>
                    <a:pt x="83" y="1"/>
                  </a:cubicBezTo>
                  <a:cubicBezTo>
                    <a:pt x="82" y="1"/>
                    <a:pt x="82" y="1"/>
                    <a:pt x="8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9"/>
            <p:cNvSpPr/>
            <p:nvPr/>
          </p:nvSpPr>
          <p:spPr>
            <a:xfrm>
              <a:off x="5721775" y="2072500"/>
              <a:ext cx="4200" cy="3175"/>
            </a:xfrm>
            <a:custGeom>
              <a:avLst/>
              <a:gdLst/>
              <a:ahLst/>
              <a:cxnLst/>
              <a:rect l="l" t="t" r="r" b="b"/>
              <a:pathLst>
                <a:path w="168" h="127" extrusionOk="0">
                  <a:moveTo>
                    <a:pt x="83" y="0"/>
                  </a:moveTo>
                  <a:cubicBezTo>
                    <a:pt x="1" y="0"/>
                    <a:pt x="1" y="126"/>
                    <a:pt x="83" y="126"/>
                  </a:cubicBezTo>
                  <a:cubicBezTo>
                    <a:pt x="168" y="126"/>
                    <a:pt x="168" y="0"/>
                    <a:pt x="8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9"/>
            <p:cNvSpPr/>
            <p:nvPr/>
          </p:nvSpPr>
          <p:spPr>
            <a:xfrm>
              <a:off x="5733600" y="2059800"/>
              <a:ext cx="4100" cy="3175"/>
            </a:xfrm>
            <a:custGeom>
              <a:avLst/>
              <a:gdLst/>
              <a:ahLst/>
              <a:cxnLst/>
              <a:rect l="l" t="t" r="r" b="b"/>
              <a:pathLst>
                <a:path w="164" h="127" extrusionOk="0">
                  <a:moveTo>
                    <a:pt x="81" y="1"/>
                  </a:moveTo>
                  <a:cubicBezTo>
                    <a:pt x="0" y="1"/>
                    <a:pt x="1" y="127"/>
                    <a:pt x="83" y="127"/>
                  </a:cubicBezTo>
                  <a:cubicBezTo>
                    <a:pt x="163" y="127"/>
                    <a:pt x="163" y="1"/>
                    <a:pt x="85" y="1"/>
                  </a:cubicBezTo>
                  <a:cubicBezTo>
                    <a:pt x="84" y="1"/>
                    <a:pt x="83" y="1"/>
                    <a:pt x="83" y="1"/>
                  </a:cubicBezTo>
                  <a:cubicBezTo>
                    <a:pt x="82" y="1"/>
                    <a:pt x="81" y="1"/>
                    <a:pt x="8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9"/>
            <p:cNvSpPr/>
            <p:nvPr/>
          </p:nvSpPr>
          <p:spPr>
            <a:xfrm>
              <a:off x="5735925" y="2074875"/>
              <a:ext cx="4150" cy="3225"/>
            </a:xfrm>
            <a:custGeom>
              <a:avLst/>
              <a:gdLst/>
              <a:ahLst/>
              <a:cxnLst/>
              <a:rect l="l" t="t" r="r" b="b"/>
              <a:pathLst>
                <a:path w="166" h="129" extrusionOk="0">
                  <a:moveTo>
                    <a:pt x="85" y="0"/>
                  </a:moveTo>
                  <a:cubicBezTo>
                    <a:pt x="84" y="0"/>
                    <a:pt x="83" y="0"/>
                    <a:pt x="83" y="0"/>
                  </a:cubicBezTo>
                  <a:cubicBezTo>
                    <a:pt x="0" y="0"/>
                    <a:pt x="0" y="128"/>
                    <a:pt x="83" y="128"/>
                  </a:cubicBezTo>
                  <a:cubicBezTo>
                    <a:pt x="164" y="128"/>
                    <a:pt x="165" y="0"/>
                    <a:pt x="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9"/>
            <p:cNvSpPr/>
            <p:nvPr/>
          </p:nvSpPr>
          <p:spPr>
            <a:xfrm>
              <a:off x="5657300" y="2085875"/>
              <a:ext cx="38350" cy="9600"/>
            </a:xfrm>
            <a:custGeom>
              <a:avLst/>
              <a:gdLst/>
              <a:ahLst/>
              <a:cxnLst/>
              <a:rect l="l" t="t" r="r" b="b"/>
              <a:pathLst>
                <a:path w="1534" h="384" extrusionOk="0">
                  <a:moveTo>
                    <a:pt x="91" y="1"/>
                  </a:moveTo>
                  <a:cubicBezTo>
                    <a:pt x="44" y="1"/>
                    <a:pt x="0" y="64"/>
                    <a:pt x="45" y="107"/>
                  </a:cubicBezTo>
                  <a:cubicBezTo>
                    <a:pt x="234" y="296"/>
                    <a:pt x="495" y="383"/>
                    <a:pt x="759" y="383"/>
                  </a:cubicBezTo>
                  <a:cubicBezTo>
                    <a:pt x="1023" y="383"/>
                    <a:pt x="1290" y="297"/>
                    <a:pt x="1493" y="138"/>
                  </a:cubicBezTo>
                  <a:cubicBezTo>
                    <a:pt x="1533" y="103"/>
                    <a:pt x="1504" y="33"/>
                    <a:pt x="1452" y="33"/>
                  </a:cubicBezTo>
                  <a:cubicBezTo>
                    <a:pt x="1451" y="33"/>
                    <a:pt x="1450" y="33"/>
                    <a:pt x="1449" y="33"/>
                  </a:cubicBezTo>
                  <a:cubicBezTo>
                    <a:pt x="1390" y="43"/>
                    <a:pt x="1390" y="72"/>
                    <a:pt x="1319" y="107"/>
                  </a:cubicBezTo>
                  <a:cubicBezTo>
                    <a:pt x="1149" y="206"/>
                    <a:pt x="962" y="259"/>
                    <a:pt x="769" y="259"/>
                  </a:cubicBezTo>
                  <a:cubicBezTo>
                    <a:pt x="639" y="259"/>
                    <a:pt x="507" y="235"/>
                    <a:pt x="375" y="185"/>
                  </a:cubicBezTo>
                  <a:cubicBezTo>
                    <a:pt x="329" y="173"/>
                    <a:pt x="199" y="91"/>
                    <a:pt x="133" y="20"/>
                  </a:cubicBezTo>
                  <a:cubicBezTo>
                    <a:pt x="120" y="7"/>
                    <a:pt x="106" y="1"/>
                    <a:pt x="9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9"/>
            <p:cNvSpPr/>
            <p:nvPr/>
          </p:nvSpPr>
          <p:spPr>
            <a:xfrm>
              <a:off x="5479500" y="2191375"/>
              <a:ext cx="65875" cy="63625"/>
            </a:xfrm>
            <a:custGeom>
              <a:avLst/>
              <a:gdLst/>
              <a:ahLst/>
              <a:cxnLst/>
              <a:rect l="l" t="t" r="r" b="b"/>
              <a:pathLst>
                <a:path w="2635" h="2545" extrusionOk="0">
                  <a:moveTo>
                    <a:pt x="1231" y="1"/>
                  </a:moveTo>
                  <a:cubicBezTo>
                    <a:pt x="896" y="1"/>
                    <a:pt x="559" y="135"/>
                    <a:pt x="329" y="374"/>
                  </a:cubicBezTo>
                  <a:cubicBezTo>
                    <a:pt x="116" y="590"/>
                    <a:pt x="23" y="898"/>
                    <a:pt x="5" y="1197"/>
                  </a:cubicBezTo>
                  <a:cubicBezTo>
                    <a:pt x="1" y="1486"/>
                    <a:pt x="83" y="1783"/>
                    <a:pt x="252" y="2020"/>
                  </a:cubicBezTo>
                  <a:cubicBezTo>
                    <a:pt x="479" y="2307"/>
                    <a:pt x="824" y="2507"/>
                    <a:pt x="1187" y="2540"/>
                  </a:cubicBezTo>
                  <a:cubicBezTo>
                    <a:pt x="1217" y="2543"/>
                    <a:pt x="1248" y="2545"/>
                    <a:pt x="1278" y="2545"/>
                  </a:cubicBezTo>
                  <a:cubicBezTo>
                    <a:pt x="1602" y="2545"/>
                    <a:pt x="1901" y="2350"/>
                    <a:pt x="2105" y="2106"/>
                  </a:cubicBezTo>
                  <a:cubicBezTo>
                    <a:pt x="2532" y="1642"/>
                    <a:pt x="2635" y="817"/>
                    <a:pt x="2140" y="363"/>
                  </a:cubicBezTo>
                  <a:cubicBezTo>
                    <a:pt x="2119" y="338"/>
                    <a:pt x="2093" y="326"/>
                    <a:pt x="2069" y="326"/>
                  </a:cubicBezTo>
                  <a:cubicBezTo>
                    <a:pt x="2021" y="326"/>
                    <a:pt x="1983" y="372"/>
                    <a:pt x="2026" y="431"/>
                  </a:cubicBezTo>
                  <a:cubicBezTo>
                    <a:pt x="2175" y="555"/>
                    <a:pt x="2241" y="677"/>
                    <a:pt x="2295" y="832"/>
                  </a:cubicBezTo>
                  <a:cubicBezTo>
                    <a:pt x="2501" y="1455"/>
                    <a:pt x="2072" y="2220"/>
                    <a:pt x="1457" y="2399"/>
                  </a:cubicBezTo>
                  <a:cubicBezTo>
                    <a:pt x="1395" y="2413"/>
                    <a:pt x="1333" y="2420"/>
                    <a:pt x="1270" y="2420"/>
                  </a:cubicBezTo>
                  <a:cubicBezTo>
                    <a:pt x="943" y="2420"/>
                    <a:pt x="609" y="2240"/>
                    <a:pt x="374" y="1972"/>
                  </a:cubicBezTo>
                  <a:cubicBezTo>
                    <a:pt x="52" y="1585"/>
                    <a:pt x="46" y="854"/>
                    <a:pt x="411" y="473"/>
                  </a:cubicBezTo>
                  <a:cubicBezTo>
                    <a:pt x="582" y="275"/>
                    <a:pt x="875" y="163"/>
                    <a:pt x="1096" y="134"/>
                  </a:cubicBezTo>
                  <a:cubicBezTo>
                    <a:pt x="1128" y="128"/>
                    <a:pt x="1161" y="126"/>
                    <a:pt x="1194" y="126"/>
                  </a:cubicBezTo>
                  <a:cubicBezTo>
                    <a:pt x="1249" y="126"/>
                    <a:pt x="1304" y="131"/>
                    <a:pt x="1356" y="131"/>
                  </a:cubicBezTo>
                  <a:cubicBezTo>
                    <a:pt x="1369" y="131"/>
                    <a:pt x="1381" y="131"/>
                    <a:pt x="1393" y="130"/>
                  </a:cubicBezTo>
                  <a:cubicBezTo>
                    <a:pt x="1454" y="110"/>
                    <a:pt x="1435" y="9"/>
                    <a:pt x="1372" y="9"/>
                  </a:cubicBezTo>
                  <a:cubicBezTo>
                    <a:pt x="1372" y="9"/>
                    <a:pt x="1371" y="9"/>
                    <a:pt x="1370" y="9"/>
                  </a:cubicBezTo>
                  <a:cubicBezTo>
                    <a:pt x="1324" y="3"/>
                    <a:pt x="1277" y="1"/>
                    <a:pt x="12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9"/>
            <p:cNvSpPr/>
            <p:nvPr/>
          </p:nvSpPr>
          <p:spPr>
            <a:xfrm>
              <a:off x="5517200" y="2192875"/>
              <a:ext cx="11375" cy="6375"/>
            </a:xfrm>
            <a:custGeom>
              <a:avLst/>
              <a:gdLst/>
              <a:ahLst/>
              <a:cxnLst/>
              <a:rect l="l" t="t" r="r" b="b"/>
              <a:pathLst>
                <a:path w="455" h="255" extrusionOk="0">
                  <a:moveTo>
                    <a:pt x="73" y="0"/>
                  </a:moveTo>
                  <a:cubicBezTo>
                    <a:pt x="7" y="4"/>
                    <a:pt x="1" y="107"/>
                    <a:pt x="65" y="120"/>
                  </a:cubicBezTo>
                  <a:cubicBezTo>
                    <a:pt x="164" y="142"/>
                    <a:pt x="240" y="200"/>
                    <a:pt x="265" y="223"/>
                  </a:cubicBezTo>
                  <a:cubicBezTo>
                    <a:pt x="282" y="240"/>
                    <a:pt x="304" y="255"/>
                    <a:pt x="327" y="255"/>
                  </a:cubicBezTo>
                  <a:cubicBezTo>
                    <a:pt x="334" y="255"/>
                    <a:pt x="342" y="253"/>
                    <a:pt x="349" y="250"/>
                  </a:cubicBezTo>
                  <a:cubicBezTo>
                    <a:pt x="454" y="171"/>
                    <a:pt x="318" y="112"/>
                    <a:pt x="258" y="64"/>
                  </a:cubicBezTo>
                  <a:cubicBezTo>
                    <a:pt x="203" y="35"/>
                    <a:pt x="137" y="4"/>
                    <a:pt x="7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9"/>
            <p:cNvSpPr/>
            <p:nvPr/>
          </p:nvSpPr>
          <p:spPr>
            <a:xfrm>
              <a:off x="5498075" y="2213100"/>
              <a:ext cx="6775" cy="13775"/>
            </a:xfrm>
            <a:custGeom>
              <a:avLst/>
              <a:gdLst/>
              <a:ahLst/>
              <a:cxnLst/>
              <a:rect l="l" t="t" r="r" b="b"/>
              <a:pathLst>
                <a:path w="271" h="551" extrusionOk="0">
                  <a:moveTo>
                    <a:pt x="123" y="1"/>
                  </a:moveTo>
                  <a:cubicBezTo>
                    <a:pt x="96" y="1"/>
                    <a:pt x="68" y="13"/>
                    <a:pt x="54" y="37"/>
                  </a:cubicBezTo>
                  <a:cubicBezTo>
                    <a:pt x="21" y="70"/>
                    <a:pt x="0" y="214"/>
                    <a:pt x="13" y="324"/>
                  </a:cubicBezTo>
                  <a:cubicBezTo>
                    <a:pt x="15" y="396"/>
                    <a:pt x="29" y="464"/>
                    <a:pt x="72" y="522"/>
                  </a:cubicBezTo>
                  <a:cubicBezTo>
                    <a:pt x="92" y="542"/>
                    <a:pt x="114" y="551"/>
                    <a:pt x="135" y="551"/>
                  </a:cubicBezTo>
                  <a:cubicBezTo>
                    <a:pt x="187" y="551"/>
                    <a:pt x="236" y="497"/>
                    <a:pt x="248" y="439"/>
                  </a:cubicBezTo>
                  <a:cubicBezTo>
                    <a:pt x="270" y="336"/>
                    <a:pt x="268" y="225"/>
                    <a:pt x="237" y="121"/>
                  </a:cubicBezTo>
                  <a:cubicBezTo>
                    <a:pt x="225" y="80"/>
                    <a:pt x="207" y="39"/>
                    <a:pt x="167" y="14"/>
                  </a:cubicBezTo>
                  <a:cubicBezTo>
                    <a:pt x="154" y="5"/>
                    <a:pt x="139" y="1"/>
                    <a:pt x="1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9"/>
            <p:cNvSpPr/>
            <p:nvPr/>
          </p:nvSpPr>
          <p:spPr>
            <a:xfrm>
              <a:off x="5516675" y="2211600"/>
              <a:ext cx="7050" cy="14000"/>
            </a:xfrm>
            <a:custGeom>
              <a:avLst/>
              <a:gdLst/>
              <a:ahLst/>
              <a:cxnLst/>
              <a:rect l="l" t="t" r="r" b="b"/>
              <a:pathLst>
                <a:path w="282" h="560" extrusionOk="0">
                  <a:moveTo>
                    <a:pt x="115" y="1"/>
                  </a:moveTo>
                  <a:cubicBezTo>
                    <a:pt x="95" y="1"/>
                    <a:pt x="74" y="8"/>
                    <a:pt x="50" y="23"/>
                  </a:cubicBezTo>
                  <a:cubicBezTo>
                    <a:pt x="17" y="70"/>
                    <a:pt x="7" y="142"/>
                    <a:pt x="9" y="214"/>
                  </a:cubicBezTo>
                  <a:cubicBezTo>
                    <a:pt x="1" y="336"/>
                    <a:pt x="9" y="468"/>
                    <a:pt x="102" y="549"/>
                  </a:cubicBezTo>
                  <a:cubicBezTo>
                    <a:pt x="115" y="556"/>
                    <a:pt x="129" y="560"/>
                    <a:pt x="143" y="560"/>
                  </a:cubicBezTo>
                  <a:cubicBezTo>
                    <a:pt x="178" y="560"/>
                    <a:pt x="214" y="537"/>
                    <a:pt x="230" y="503"/>
                  </a:cubicBezTo>
                  <a:cubicBezTo>
                    <a:pt x="281" y="406"/>
                    <a:pt x="263" y="1"/>
                    <a:pt x="11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9"/>
            <p:cNvSpPr/>
            <p:nvPr/>
          </p:nvSpPr>
          <p:spPr>
            <a:xfrm>
              <a:off x="5496050" y="2231150"/>
              <a:ext cx="29200" cy="8825"/>
            </a:xfrm>
            <a:custGeom>
              <a:avLst/>
              <a:gdLst/>
              <a:ahLst/>
              <a:cxnLst/>
              <a:rect l="l" t="t" r="r" b="b"/>
              <a:pathLst>
                <a:path w="1168" h="353" extrusionOk="0">
                  <a:moveTo>
                    <a:pt x="1092" y="1"/>
                  </a:moveTo>
                  <a:cubicBezTo>
                    <a:pt x="1086" y="1"/>
                    <a:pt x="1080" y="2"/>
                    <a:pt x="1073" y="4"/>
                  </a:cubicBezTo>
                  <a:cubicBezTo>
                    <a:pt x="1038" y="16"/>
                    <a:pt x="1014" y="55"/>
                    <a:pt x="983" y="78"/>
                  </a:cubicBezTo>
                  <a:cubicBezTo>
                    <a:pt x="870" y="171"/>
                    <a:pt x="722" y="226"/>
                    <a:pt x="560" y="226"/>
                  </a:cubicBezTo>
                  <a:cubicBezTo>
                    <a:pt x="465" y="226"/>
                    <a:pt x="365" y="207"/>
                    <a:pt x="265" y="165"/>
                  </a:cubicBezTo>
                  <a:cubicBezTo>
                    <a:pt x="244" y="159"/>
                    <a:pt x="205" y="140"/>
                    <a:pt x="153" y="107"/>
                  </a:cubicBezTo>
                  <a:cubicBezTo>
                    <a:pt x="129" y="91"/>
                    <a:pt x="107" y="68"/>
                    <a:pt x="78" y="68"/>
                  </a:cubicBezTo>
                  <a:cubicBezTo>
                    <a:pt x="73" y="68"/>
                    <a:pt x="68" y="68"/>
                    <a:pt x="63" y="70"/>
                  </a:cubicBezTo>
                  <a:cubicBezTo>
                    <a:pt x="11" y="82"/>
                    <a:pt x="1" y="161"/>
                    <a:pt x="48" y="185"/>
                  </a:cubicBezTo>
                  <a:cubicBezTo>
                    <a:pt x="192" y="296"/>
                    <a:pt x="376" y="353"/>
                    <a:pt x="559" y="353"/>
                  </a:cubicBezTo>
                  <a:cubicBezTo>
                    <a:pt x="783" y="353"/>
                    <a:pt x="1005" y="268"/>
                    <a:pt x="1148" y="91"/>
                  </a:cubicBezTo>
                  <a:cubicBezTo>
                    <a:pt x="1168" y="47"/>
                    <a:pt x="1134" y="1"/>
                    <a:pt x="10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9"/>
            <p:cNvSpPr/>
            <p:nvPr/>
          </p:nvSpPr>
          <p:spPr>
            <a:xfrm>
              <a:off x="5506000" y="2174050"/>
              <a:ext cx="4925" cy="12125"/>
            </a:xfrm>
            <a:custGeom>
              <a:avLst/>
              <a:gdLst/>
              <a:ahLst/>
              <a:cxnLst/>
              <a:rect l="l" t="t" r="r" b="b"/>
              <a:pathLst>
                <a:path w="197" h="485" extrusionOk="0">
                  <a:moveTo>
                    <a:pt x="67" y="1"/>
                  </a:moveTo>
                  <a:cubicBezTo>
                    <a:pt x="34" y="1"/>
                    <a:pt x="1" y="26"/>
                    <a:pt x="1" y="62"/>
                  </a:cubicBezTo>
                  <a:cubicBezTo>
                    <a:pt x="5" y="180"/>
                    <a:pt x="15" y="301"/>
                    <a:pt x="22" y="421"/>
                  </a:cubicBezTo>
                  <a:cubicBezTo>
                    <a:pt x="22" y="455"/>
                    <a:pt x="53" y="485"/>
                    <a:pt x="86" y="485"/>
                  </a:cubicBezTo>
                  <a:cubicBezTo>
                    <a:pt x="91" y="485"/>
                    <a:pt x="95" y="484"/>
                    <a:pt x="100" y="483"/>
                  </a:cubicBezTo>
                  <a:cubicBezTo>
                    <a:pt x="197" y="438"/>
                    <a:pt x="127" y="291"/>
                    <a:pt x="137" y="211"/>
                  </a:cubicBezTo>
                  <a:cubicBezTo>
                    <a:pt x="125" y="149"/>
                    <a:pt x="147" y="72"/>
                    <a:pt x="108" y="19"/>
                  </a:cubicBezTo>
                  <a:cubicBezTo>
                    <a:pt x="97" y="6"/>
                    <a:pt x="82" y="1"/>
                    <a:pt x="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9"/>
            <p:cNvSpPr/>
            <p:nvPr/>
          </p:nvSpPr>
          <p:spPr>
            <a:xfrm>
              <a:off x="5477200" y="2183500"/>
              <a:ext cx="9900" cy="9775"/>
            </a:xfrm>
            <a:custGeom>
              <a:avLst/>
              <a:gdLst/>
              <a:ahLst/>
              <a:cxnLst/>
              <a:rect l="l" t="t" r="r" b="b"/>
              <a:pathLst>
                <a:path w="396" h="391" extrusionOk="0">
                  <a:moveTo>
                    <a:pt x="89" y="0"/>
                  </a:moveTo>
                  <a:cubicBezTo>
                    <a:pt x="39" y="0"/>
                    <a:pt x="0" y="70"/>
                    <a:pt x="43" y="109"/>
                  </a:cubicBezTo>
                  <a:cubicBezTo>
                    <a:pt x="124" y="198"/>
                    <a:pt x="208" y="282"/>
                    <a:pt x="282" y="373"/>
                  </a:cubicBezTo>
                  <a:cubicBezTo>
                    <a:pt x="295" y="385"/>
                    <a:pt x="311" y="390"/>
                    <a:pt x="328" y="390"/>
                  </a:cubicBezTo>
                  <a:cubicBezTo>
                    <a:pt x="349" y="390"/>
                    <a:pt x="371" y="380"/>
                    <a:pt x="381" y="359"/>
                  </a:cubicBezTo>
                  <a:cubicBezTo>
                    <a:pt x="396" y="334"/>
                    <a:pt x="392" y="301"/>
                    <a:pt x="373" y="282"/>
                  </a:cubicBezTo>
                  <a:cubicBezTo>
                    <a:pt x="289" y="189"/>
                    <a:pt x="208" y="86"/>
                    <a:pt x="113" y="6"/>
                  </a:cubicBezTo>
                  <a:cubicBezTo>
                    <a:pt x="105" y="2"/>
                    <a:pt x="97" y="0"/>
                    <a:pt x="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9"/>
            <p:cNvSpPr/>
            <p:nvPr/>
          </p:nvSpPr>
          <p:spPr>
            <a:xfrm>
              <a:off x="5461675" y="2216050"/>
              <a:ext cx="12125" cy="3925"/>
            </a:xfrm>
            <a:custGeom>
              <a:avLst/>
              <a:gdLst/>
              <a:ahLst/>
              <a:cxnLst/>
              <a:rect l="l" t="t" r="r" b="b"/>
              <a:pathLst>
                <a:path w="485" h="157" extrusionOk="0">
                  <a:moveTo>
                    <a:pt x="111" y="1"/>
                  </a:moveTo>
                  <a:cubicBezTo>
                    <a:pt x="94" y="1"/>
                    <a:pt x="78" y="2"/>
                    <a:pt x="62" y="3"/>
                  </a:cubicBezTo>
                  <a:cubicBezTo>
                    <a:pt x="1" y="26"/>
                    <a:pt x="18" y="125"/>
                    <a:pt x="82" y="125"/>
                  </a:cubicBezTo>
                  <a:cubicBezTo>
                    <a:pt x="83" y="125"/>
                    <a:pt x="84" y="125"/>
                    <a:pt x="84" y="125"/>
                  </a:cubicBezTo>
                  <a:cubicBezTo>
                    <a:pt x="192" y="133"/>
                    <a:pt x="303" y="150"/>
                    <a:pt x="410" y="156"/>
                  </a:cubicBezTo>
                  <a:cubicBezTo>
                    <a:pt x="454" y="154"/>
                    <a:pt x="485" y="113"/>
                    <a:pt x="474" y="74"/>
                  </a:cubicBezTo>
                  <a:cubicBezTo>
                    <a:pt x="465" y="36"/>
                    <a:pt x="427" y="26"/>
                    <a:pt x="390" y="26"/>
                  </a:cubicBezTo>
                  <a:cubicBezTo>
                    <a:pt x="387" y="26"/>
                    <a:pt x="383" y="26"/>
                    <a:pt x="379" y="26"/>
                  </a:cubicBezTo>
                  <a:cubicBezTo>
                    <a:pt x="291" y="24"/>
                    <a:pt x="199" y="1"/>
                    <a:pt x="11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9"/>
            <p:cNvSpPr/>
            <p:nvPr/>
          </p:nvSpPr>
          <p:spPr>
            <a:xfrm>
              <a:off x="5473300" y="2249625"/>
              <a:ext cx="7625" cy="7325"/>
            </a:xfrm>
            <a:custGeom>
              <a:avLst/>
              <a:gdLst/>
              <a:ahLst/>
              <a:cxnLst/>
              <a:rect l="l" t="t" r="r" b="b"/>
              <a:pathLst>
                <a:path w="305" h="293" extrusionOk="0">
                  <a:moveTo>
                    <a:pt x="239" y="1"/>
                  </a:moveTo>
                  <a:cubicBezTo>
                    <a:pt x="223" y="1"/>
                    <a:pt x="208" y="7"/>
                    <a:pt x="197" y="20"/>
                  </a:cubicBezTo>
                  <a:cubicBezTo>
                    <a:pt x="143" y="84"/>
                    <a:pt x="75" y="142"/>
                    <a:pt x="22" y="206"/>
                  </a:cubicBezTo>
                  <a:cubicBezTo>
                    <a:pt x="0" y="250"/>
                    <a:pt x="41" y="292"/>
                    <a:pt x="82" y="292"/>
                  </a:cubicBezTo>
                  <a:cubicBezTo>
                    <a:pt x="97" y="292"/>
                    <a:pt x="112" y="287"/>
                    <a:pt x="125" y="274"/>
                  </a:cubicBezTo>
                  <a:cubicBezTo>
                    <a:pt x="181" y="212"/>
                    <a:pt x="282" y="144"/>
                    <a:pt x="304" y="63"/>
                  </a:cubicBezTo>
                  <a:cubicBezTo>
                    <a:pt x="304" y="27"/>
                    <a:pt x="271" y="1"/>
                    <a:pt x="2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9"/>
            <p:cNvSpPr/>
            <p:nvPr/>
          </p:nvSpPr>
          <p:spPr>
            <a:xfrm>
              <a:off x="5516075" y="2260700"/>
              <a:ext cx="4300" cy="9125"/>
            </a:xfrm>
            <a:custGeom>
              <a:avLst/>
              <a:gdLst/>
              <a:ahLst/>
              <a:cxnLst/>
              <a:rect l="l" t="t" r="r" b="b"/>
              <a:pathLst>
                <a:path w="172" h="365" extrusionOk="0">
                  <a:moveTo>
                    <a:pt x="60" y="1"/>
                  </a:moveTo>
                  <a:cubicBezTo>
                    <a:pt x="56" y="1"/>
                    <a:pt x="51" y="1"/>
                    <a:pt x="46" y="2"/>
                  </a:cubicBezTo>
                  <a:cubicBezTo>
                    <a:pt x="21" y="10"/>
                    <a:pt x="0" y="35"/>
                    <a:pt x="0" y="64"/>
                  </a:cubicBezTo>
                  <a:cubicBezTo>
                    <a:pt x="13" y="152"/>
                    <a:pt x="6" y="241"/>
                    <a:pt x="25" y="328"/>
                  </a:cubicBezTo>
                  <a:cubicBezTo>
                    <a:pt x="34" y="353"/>
                    <a:pt x="57" y="365"/>
                    <a:pt x="80" y="365"/>
                  </a:cubicBezTo>
                  <a:cubicBezTo>
                    <a:pt x="114" y="365"/>
                    <a:pt x="148" y="342"/>
                    <a:pt x="147" y="303"/>
                  </a:cubicBezTo>
                  <a:cubicBezTo>
                    <a:pt x="125" y="228"/>
                    <a:pt x="171" y="1"/>
                    <a:pt x="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9"/>
            <p:cNvSpPr/>
            <p:nvPr/>
          </p:nvSpPr>
          <p:spPr>
            <a:xfrm>
              <a:off x="5541150" y="2237500"/>
              <a:ext cx="10325" cy="7175"/>
            </a:xfrm>
            <a:custGeom>
              <a:avLst/>
              <a:gdLst/>
              <a:ahLst/>
              <a:cxnLst/>
              <a:rect l="l" t="t" r="r" b="b"/>
              <a:pathLst>
                <a:path w="413" h="287" extrusionOk="0">
                  <a:moveTo>
                    <a:pt x="84" y="0"/>
                  </a:moveTo>
                  <a:cubicBezTo>
                    <a:pt x="27" y="0"/>
                    <a:pt x="1" y="88"/>
                    <a:pt x="53" y="117"/>
                  </a:cubicBezTo>
                  <a:cubicBezTo>
                    <a:pt x="148" y="169"/>
                    <a:pt x="235" y="245"/>
                    <a:pt x="332" y="286"/>
                  </a:cubicBezTo>
                  <a:cubicBezTo>
                    <a:pt x="334" y="287"/>
                    <a:pt x="337" y="287"/>
                    <a:pt x="340" y="287"/>
                  </a:cubicBezTo>
                  <a:cubicBezTo>
                    <a:pt x="361" y="287"/>
                    <a:pt x="385" y="274"/>
                    <a:pt x="394" y="255"/>
                  </a:cubicBezTo>
                  <a:cubicBezTo>
                    <a:pt x="412" y="226"/>
                    <a:pt x="402" y="187"/>
                    <a:pt x="373" y="169"/>
                  </a:cubicBezTo>
                  <a:cubicBezTo>
                    <a:pt x="280" y="117"/>
                    <a:pt x="192" y="43"/>
                    <a:pt x="95" y="2"/>
                  </a:cubicBezTo>
                  <a:cubicBezTo>
                    <a:pt x="91" y="1"/>
                    <a:pt x="87" y="0"/>
                    <a:pt x="8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9"/>
            <p:cNvSpPr/>
            <p:nvPr/>
          </p:nvSpPr>
          <p:spPr>
            <a:xfrm>
              <a:off x="5541875" y="2200875"/>
              <a:ext cx="9625" cy="5075"/>
            </a:xfrm>
            <a:custGeom>
              <a:avLst/>
              <a:gdLst/>
              <a:ahLst/>
              <a:cxnLst/>
              <a:rect l="l" t="t" r="r" b="b"/>
              <a:pathLst>
                <a:path w="385" h="203" extrusionOk="0">
                  <a:moveTo>
                    <a:pt x="309" y="1"/>
                  </a:moveTo>
                  <a:cubicBezTo>
                    <a:pt x="290" y="1"/>
                    <a:pt x="270" y="6"/>
                    <a:pt x="253" y="14"/>
                  </a:cubicBezTo>
                  <a:cubicBezTo>
                    <a:pt x="183" y="39"/>
                    <a:pt x="111" y="54"/>
                    <a:pt x="51" y="91"/>
                  </a:cubicBezTo>
                  <a:cubicBezTo>
                    <a:pt x="1" y="124"/>
                    <a:pt x="35" y="202"/>
                    <a:pt x="88" y="202"/>
                  </a:cubicBezTo>
                  <a:cubicBezTo>
                    <a:pt x="94" y="202"/>
                    <a:pt x="99" y="202"/>
                    <a:pt x="105" y="200"/>
                  </a:cubicBezTo>
                  <a:cubicBezTo>
                    <a:pt x="185" y="163"/>
                    <a:pt x="274" y="148"/>
                    <a:pt x="354" y="111"/>
                  </a:cubicBezTo>
                  <a:cubicBezTo>
                    <a:pt x="367" y="103"/>
                    <a:pt x="377" y="84"/>
                    <a:pt x="377" y="70"/>
                  </a:cubicBezTo>
                  <a:cubicBezTo>
                    <a:pt x="384" y="21"/>
                    <a:pt x="349" y="1"/>
                    <a:pt x="3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9"/>
            <p:cNvSpPr/>
            <p:nvPr/>
          </p:nvSpPr>
          <p:spPr>
            <a:xfrm>
              <a:off x="5076019" y="1738105"/>
              <a:ext cx="278200" cy="201750"/>
            </a:xfrm>
            <a:custGeom>
              <a:avLst/>
              <a:gdLst/>
              <a:ahLst/>
              <a:cxnLst/>
              <a:rect l="l" t="t" r="r" b="b"/>
              <a:pathLst>
                <a:path w="11128" h="8070" extrusionOk="0">
                  <a:moveTo>
                    <a:pt x="4147" y="152"/>
                  </a:moveTo>
                  <a:cubicBezTo>
                    <a:pt x="4960" y="156"/>
                    <a:pt x="5752" y="172"/>
                    <a:pt x="6499" y="352"/>
                  </a:cubicBezTo>
                  <a:cubicBezTo>
                    <a:pt x="7066" y="504"/>
                    <a:pt x="7668" y="793"/>
                    <a:pt x="7833" y="1298"/>
                  </a:cubicBezTo>
                  <a:cubicBezTo>
                    <a:pt x="8091" y="2093"/>
                    <a:pt x="8091" y="3044"/>
                    <a:pt x="8640" y="3712"/>
                  </a:cubicBezTo>
                  <a:cubicBezTo>
                    <a:pt x="8927" y="3955"/>
                    <a:pt x="9312" y="4034"/>
                    <a:pt x="9653" y="4174"/>
                  </a:cubicBezTo>
                  <a:cubicBezTo>
                    <a:pt x="10082" y="4329"/>
                    <a:pt x="10416" y="4461"/>
                    <a:pt x="10814" y="4651"/>
                  </a:cubicBezTo>
                  <a:cubicBezTo>
                    <a:pt x="10825" y="4653"/>
                    <a:pt x="10831" y="4659"/>
                    <a:pt x="10841" y="4663"/>
                  </a:cubicBezTo>
                  <a:cubicBezTo>
                    <a:pt x="10785" y="4671"/>
                    <a:pt x="10726" y="4675"/>
                    <a:pt x="10670" y="4677"/>
                  </a:cubicBezTo>
                  <a:cubicBezTo>
                    <a:pt x="10233" y="4725"/>
                    <a:pt x="9797" y="4733"/>
                    <a:pt x="9372" y="4805"/>
                  </a:cubicBezTo>
                  <a:cubicBezTo>
                    <a:pt x="9211" y="4840"/>
                    <a:pt x="9013" y="4867"/>
                    <a:pt x="8921" y="5020"/>
                  </a:cubicBezTo>
                  <a:cubicBezTo>
                    <a:pt x="8857" y="5119"/>
                    <a:pt x="8867" y="5243"/>
                    <a:pt x="8859" y="5360"/>
                  </a:cubicBezTo>
                  <a:cubicBezTo>
                    <a:pt x="8844" y="5647"/>
                    <a:pt x="8817" y="5837"/>
                    <a:pt x="8766" y="6111"/>
                  </a:cubicBezTo>
                  <a:cubicBezTo>
                    <a:pt x="8640" y="6911"/>
                    <a:pt x="8227" y="7460"/>
                    <a:pt x="7462" y="7638"/>
                  </a:cubicBezTo>
                  <a:cubicBezTo>
                    <a:pt x="6680" y="7835"/>
                    <a:pt x="5879" y="7914"/>
                    <a:pt x="5066" y="7914"/>
                  </a:cubicBezTo>
                  <a:cubicBezTo>
                    <a:pt x="4518" y="7914"/>
                    <a:pt x="3964" y="7878"/>
                    <a:pt x="3409" y="7817"/>
                  </a:cubicBezTo>
                  <a:cubicBezTo>
                    <a:pt x="564" y="7446"/>
                    <a:pt x="358" y="6249"/>
                    <a:pt x="273" y="3588"/>
                  </a:cubicBezTo>
                  <a:cubicBezTo>
                    <a:pt x="215" y="2223"/>
                    <a:pt x="118" y="271"/>
                    <a:pt x="1723" y="230"/>
                  </a:cubicBezTo>
                  <a:cubicBezTo>
                    <a:pt x="2528" y="166"/>
                    <a:pt x="3338" y="156"/>
                    <a:pt x="4147" y="152"/>
                  </a:cubicBezTo>
                  <a:close/>
                  <a:moveTo>
                    <a:pt x="4152" y="1"/>
                  </a:moveTo>
                  <a:cubicBezTo>
                    <a:pt x="3995" y="1"/>
                    <a:pt x="3838" y="2"/>
                    <a:pt x="3681" y="3"/>
                  </a:cubicBezTo>
                  <a:cubicBezTo>
                    <a:pt x="2920" y="24"/>
                    <a:pt x="2154" y="17"/>
                    <a:pt x="1399" y="121"/>
                  </a:cubicBezTo>
                  <a:cubicBezTo>
                    <a:pt x="1" y="409"/>
                    <a:pt x="73" y="2159"/>
                    <a:pt x="104" y="3281"/>
                  </a:cubicBezTo>
                  <a:cubicBezTo>
                    <a:pt x="129" y="3955"/>
                    <a:pt x="156" y="4632"/>
                    <a:pt x="236" y="5304"/>
                  </a:cubicBezTo>
                  <a:cubicBezTo>
                    <a:pt x="327" y="6031"/>
                    <a:pt x="587" y="6777"/>
                    <a:pt x="1195" y="7223"/>
                  </a:cubicBezTo>
                  <a:cubicBezTo>
                    <a:pt x="1855" y="7708"/>
                    <a:pt x="2680" y="7891"/>
                    <a:pt x="3483" y="7980"/>
                  </a:cubicBezTo>
                  <a:cubicBezTo>
                    <a:pt x="4026" y="8035"/>
                    <a:pt x="4574" y="8069"/>
                    <a:pt x="5121" y="8069"/>
                  </a:cubicBezTo>
                  <a:cubicBezTo>
                    <a:pt x="5257" y="8069"/>
                    <a:pt x="5393" y="8067"/>
                    <a:pt x="5529" y="8063"/>
                  </a:cubicBezTo>
                  <a:cubicBezTo>
                    <a:pt x="6125" y="8044"/>
                    <a:pt x="6715" y="7959"/>
                    <a:pt x="7297" y="7836"/>
                  </a:cubicBezTo>
                  <a:cubicBezTo>
                    <a:pt x="7908" y="7728"/>
                    <a:pt x="8487" y="7386"/>
                    <a:pt x="8725" y="6790"/>
                  </a:cubicBezTo>
                  <a:cubicBezTo>
                    <a:pt x="8896" y="6373"/>
                    <a:pt x="8962" y="5915"/>
                    <a:pt x="9001" y="5467"/>
                  </a:cubicBezTo>
                  <a:cubicBezTo>
                    <a:pt x="9013" y="5300"/>
                    <a:pt x="9001" y="5166"/>
                    <a:pt x="9048" y="5096"/>
                  </a:cubicBezTo>
                  <a:cubicBezTo>
                    <a:pt x="9094" y="5038"/>
                    <a:pt x="9119" y="5028"/>
                    <a:pt x="9242" y="4993"/>
                  </a:cubicBezTo>
                  <a:cubicBezTo>
                    <a:pt x="9742" y="4871"/>
                    <a:pt x="10280" y="4882"/>
                    <a:pt x="10833" y="4820"/>
                  </a:cubicBezTo>
                  <a:cubicBezTo>
                    <a:pt x="10901" y="4807"/>
                    <a:pt x="10975" y="4822"/>
                    <a:pt x="11035" y="4789"/>
                  </a:cubicBezTo>
                  <a:cubicBezTo>
                    <a:pt x="11047" y="4778"/>
                    <a:pt x="11056" y="4766"/>
                    <a:pt x="11060" y="4752"/>
                  </a:cubicBezTo>
                  <a:cubicBezTo>
                    <a:pt x="11115" y="4727"/>
                    <a:pt x="11128" y="4649"/>
                    <a:pt x="11072" y="4618"/>
                  </a:cubicBezTo>
                  <a:cubicBezTo>
                    <a:pt x="8425" y="3312"/>
                    <a:pt x="8706" y="4438"/>
                    <a:pt x="7982" y="1290"/>
                  </a:cubicBezTo>
                  <a:cubicBezTo>
                    <a:pt x="7772" y="618"/>
                    <a:pt x="7029" y="327"/>
                    <a:pt x="6400" y="174"/>
                  </a:cubicBezTo>
                  <a:cubicBezTo>
                    <a:pt x="5661" y="24"/>
                    <a:pt x="4905" y="1"/>
                    <a:pt x="41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365750" bIns="91425" anchor="ctr" anchorCtr="0">
              <a:noAutofit/>
            </a:bodyPr>
            <a:lstStyle/>
            <a:p>
              <a:pPr marL="0" lvl="0" indent="0" algn="ctr" rtl="0">
                <a:lnSpc>
                  <a:spcPct val="115000"/>
                </a:lnSpc>
                <a:spcBef>
                  <a:spcPts val="0"/>
                </a:spcBef>
                <a:spcAft>
                  <a:spcPts val="0"/>
                </a:spcAft>
                <a:buNone/>
              </a:pPr>
              <a:r>
                <a:rPr lang="en" sz="2000" dirty="0">
                  <a:latin typeface="Manrope"/>
                  <a:ea typeface="Manrope"/>
                  <a:cs typeface="Manrope"/>
                  <a:sym typeface="Manrope"/>
                </a:rPr>
                <a:t>Hello!</a:t>
              </a:r>
              <a:endParaRPr sz="2000" dirty="0">
                <a:latin typeface="Manrope"/>
                <a:ea typeface="Manrope"/>
                <a:cs typeface="Manrope"/>
                <a:sym typeface="Manrope"/>
              </a:endParaRPr>
            </a:p>
          </p:txBody>
        </p:sp>
      </p:grpSp>
      <p:cxnSp>
        <p:nvCxnSpPr>
          <p:cNvPr id="316" name="Google Shape;316;p39"/>
          <p:cNvCxnSpPr/>
          <p:nvPr/>
        </p:nvCxnSpPr>
        <p:spPr>
          <a:xfrm>
            <a:off x="823825" y="3271150"/>
            <a:ext cx="4695300" cy="0"/>
          </a:xfrm>
          <a:prstGeom prst="straightConnector1">
            <a:avLst/>
          </a:prstGeom>
          <a:noFill/>
          <a:ln w="28575" cap="flat" cmpd="sng">
            <a:solidFill>
              <a:schemeClr val="dk1"/>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5E4284-8A69-20CF-455C-02E39A1E4897}"/>
              </a:ext>
            </a:extLst>
          </p:cNvPr>
          <p:cNvSpPr>
            <a:spLocks noGrp="1"/>
          </p:cNvSpPr>
          <p:nvPr>
            <p:ph type="title"/>
          </p:nvPr>
        </p:nvSpPr>
        <p:spPr>
          <a:xfrm>
            <a:off x="261259" y="161819"/>
            <a:ext cx="8393912" cy="572700"/>
          </a:xfrm>
        </p:spPr>
        <p:txBody>
          <a:bodyPr/>
          <a:lstStyle/>
          <a:p>
            <a:pPr algn="l"/>
            <a:r>
              <a:rPr lang="en-US" sz="2400" dirty="0"/>
              <a:t>4 (p.53) Write sentences about Mai’s experiences, using the information in the table. </a:t>
            </a:r>
          </a:p>
        </p:txBody>
      </p:sp>
      <p:graphicFrame>
        <p:nvGraphicFramePr>
          <p:cNvPr id="5" name="Table 4">
            <a:extLst>
              <a:ext uri="{FF2B5EF4-FFF2-40B4-BE49-F238E27FC236}">
                <a16:creationId xmlns:a16="http://schemas.microsoft.com/office/drawing/2014/main" id="{06A97FD9-53DF-05F2-2E26-56367F5487BB}"/>
              </a:ext>
            </a:extLst>
          </p:cNvPr>
          <p:cNvGraphicFramePr>
            <a:graphicFrameLocks noGrp="1"/>
          </p:cNvGraphicFramePr>
          <p:nvPr>
            <p:extLst>
              <p:ext uri="{D42A27DB-BD31-4B8C-83A1-F6EECF244321}">
                <p14:modId xmlns:p14="http://schemas.microsoft.com/office/powerpoint/2010/main" val="3565573289"/>
              </p:ext>
            </p:extLst>
          </p:nvPr>
        </p:nvGraphicFramePr>
        <p:xfrm>
          <a:off x="3314214" y="1134110"/>
          <a:ext cx="5543005" cy="3200400"/>
        </p:xfrm>
        <a:graphic>
          <a:graphicData uri="http://schemas.openxmlformats.org/drawingml/2006/table">
            <a:tbl>
              <a:tblPr firstRow="1" bandRow="1">
                <a:tableStyleId>{D9CB6247-EF3D-4BED-854F-94FA8C2B6652}</a:tableStyleId>
              </a:tblPr>
              <a:tblGrid>
                <a:gridCol w="4681923">
                  <a:extLst>
                    <a:ext uri="{9D8B030D-6E8A-4147-A177-3AD203B41FA5}">
                      <a16:colId xmlns:a16="http://schemas.microsoft.com/office/drawing/2014/main" val="4094575757"/>
                    </a:ext>
                  </a:extLst>
                </a:gridCol>
                <a:gridCol w="861082">
                  <a:extLst>
                    <a:ext uri="{9D8B030D-6E8A-4147-A177-3AD203B41FA5}">
                      <a16:colId xmlns:a16="http://schemas.microsoft.com/office/drawing/2014/main" val="4241355306"/>
                    </a:ext>
                  </a:extLst>
                </a:gridCol>
              </a:tblGrid>
              <a:tr h="370840">
                <a:tc>
                  <a:txBody>
                    <a:bodyPr/>
                    <a:lstStyle/>
                    <a:p>
                      <a:pPr algn="ctr"/>
                      <a:r>
                        <a:rPr lang="en-US" sz="2400" dirty="0">
                          <a:solidFill>
                            <a:srgbClr val="C00000"/>
                          </a:solidFill>
                          <a:latin typeface="Yusei Magic" panose="020B0604020202020204" charset="-128"/>
                          <a:ea typeface="Yusei Magic" panose="020B0604020202020204" charset="-128"/>
                          <a:cs typeface="Yusei Magic" panose="020B0604020202020204" charset="-128"/>
                        </a:rPr>
                        <a:t>Experiences </a:t>
                      </a:r>
                    </a:p>
                  </a:txBody>
                  <a:tcPr/>
                </a:tc>
                <a:tc>
                  <a:txBody>
                    <a:bodyPr/>
                    <a:lstStyle/>
                    <a:p>
                      <a:pPr algn="ctr"/>
                      <a:r>
                        <a:rPr lang="en-US" sz="2400" dirty="0">
                          <a:solidFill>
                            <a:srgbClr val="C00000"/>
                          </a:solidFill>
                          <a:latin typeface="Yusei Magic" panose="020B0604020202020204" charset="-128"/>
                          <a:ea typeface="Yusei Magic" panose="020B0604020202020204" charset="-128"/>
                          <a:cs typeface="Yusei Magic" panose="020B0604020202020204" charset="-128"/>
                        </a:rPr>
                        <a:t>Mai</a:t>
                      </a:r>
                    </a:p>
                  </a:txBody>
                  <a:tcPr/>
                </a:tc>
                <a:extLst>
                  <a:ext uri="{0D108BD9-81ED-4DB2-BD59-A6C34878D82A}">
                    <a16:rowId xmlns:a16="http://schemas.microsoft.com/office/drawing/2014/main" val="1348473654"/>
                  </a:ext>
                </a:extLst>
              </a:tr>
              <a:tr h="370840">
                <a:tc>
                  <a:txBody>
                    <a:bodyPr/>
                    <a:lstStyle/>
                    <a:p>
                      <a:r>
                        <a:rPr lang="en-US" sz="2200" dirty="0">
                          <a:latin typeface="Manrope" panose="020B0604020202020204" charset="0"/>
                        </a:rPr>
                        <a:t>0. visit a village of an ethnic group</a:t>
                      </a:r>
                    </a:p>
                  </a:txBody>
                  <a:tcPr/>
                </a:tc>
                <a:tc>
                  <a:txBody>
                    <a:bodyPr/>
                    <a:lstStyle/>
                    <a:p>
                      <a:pPr algn="ctr"/>
                      <a:r>
                        <a:rPr lang="en-US" sz="2400" dirty="0">
                          <a:sym typeface="Wingdings" panose="05000000000000000000" pitchFamily="2" charset="2"/>
                        </a:rPr>
                        <a:t></a:t>
                      </a:r>
                      <a:endParaRPr lang="en-US" sz="2400" dirty="0"/>
                    </a:p>
                  </a:txBody>
                  <a:tcPr/>
                </a:tc>
                <a:extLst>
                  <a:ext uri="{0D108BD9-81ED-4DB2-BD59-A6C34878D82A}">
                    <a16:rowId xmlns:a16="http://schemas.microsoft.com/office/drawing/2014/main" val="279326151"/>
                  </a:ext>
                </a:extLst>
              </a:tr>
              <a:tr h="370840">
                <a:tc>
                  <a:txBody>
                    <a:bodyPr/>
                    <a:lstStyle/>
                    <a:p>
                      <a:r>
                        <a:rPr lang="en-US" sz="2200" dirty="0">
                          <a:latin typeface="Manrope" panose="020B0604020202020204" charset="0"/>
                        </a:rPr>
                        <a:t>1. climb a mountain</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ym typeface="Wingdings" panose="05000000000000000000" pitchFamily="2" charset="2"/>
                        </a:rPr>
                        <a:t></a:t>
                      </a:r>
                      <a:endParaRPr lang="en-US" sz="2400" dirty="0"/>
                    </a:p>
                  </a:txBody>
                  <a:tcPr/>
                </a:tc>
                <a:extLst>
                  <a:ext uri="{0D108BD9-81ED-4DB2-BD59-A6C34878D82A}">
                    <a16:rowId xmlns:a16="http://schemas.microsoft.com/office/drawing/2014/main" val="553742190"/>
                  </a:ext>
                </a:extLst>
              </a:tr>
              <a:tr h="370840">
                <a:tc>
                  <a:txBody>
                    <a:bodyPr/>
                    <a:lstStyle/>
                    <a:p>
                      <a:r>
                        <a:rPr lang="en-US" sz="2200" dirty="0">
                          <a:latin typeface="Manrope" panose="020B0604020202020204" charset="0"/>
                        </a:rPr>
                        <a:t>2. See an elephant</a:t>
                      </a:r>
                    </a:p>
                  </a:txBody>
                  <a:tcPr/>
                </a:tc>
                <a:tc>
                  <a:txBody>
                    <a:bodyPr/>
                    <a:lstStyle/>
                    <a:p>
                      <a:pPr algn="ctr"/>
                      <a:r>
                        <a:rPr lang="en-US" sz="2400" dirty="0">
                          <a:sym typeface="Wingdings" panose="05000000000000000000" pitchFamily="2" charset="2"/>
                        </a:rPr>
                        <a:t></a:t>
                      </a:r>
                      <a:endParaRPr lang="en-US" sz="2400" dirty="0"/>
                    </a:p>
                  </a:txBody>
                  <a:tcPr/>
                </a:tc>
                <a:extLst>
                  <a:ext uri="{0D108BD9-81ED-4DB2-BD59-A6C34878D82A}">
                    <a16:rowId xmlns:a16="http://schemas.microsoft.com/office/drawing/2014/main" val="3203973634"/>
                  </a:ext>
                </a:extLst>
              </a:tr>
              <a:tr h="370840">
                <a:tc>
                  <a:txBody>
                    <a:bodyPr/>
                    <a:lstStyle/>
                    <a:p>
                      <a:r>
                        <a:rPr lang="en-US" sz="2200" dirty="0">
                          <a:latin typeface="Manrope" panose="020B0604020202020204" charset="0"/>
                        </a:rPr>
                        <a:t>3. Join a tribal dance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ym typeface="Wingdings" panose="05000000000000000000" pitchFamily="2" charset="2"/>
                        </a:rPr>
                        <a:t></a:t>
                      </a:r>
                      <a:endParaRPr lang="en-US" sz="2400" dirty="0"/>
                    </a:p>
                  </a:txBody>
                  <a:tcPr/>
                </a:tc>
                <a:extLst>
                  <a:ext uri="{0D108BD9-81ED-4DB2-BD59-A6C34878D82A}">
                    <a16:rowId xmlns:a16="http://schemas.microsoft.com/office/drawing/2014/main" val="608901811"/>
                  </a:ext>
                </a:extLst>
              </a:tr>
              <a:tr h="370840">
                <a:tc>
                  <a:txBody>
                    <a:bodyPr/>
                    <a:lstStyle/>
                    <a:p>
                      <a:r>
                        <a:rPr lang="en-US" sz="2200" dirty="0">
                          <a:latin typeface="Manrope" panose="020B0604020202020204" charset="0"/>
                        </a:rPr>
                        <a:t>4. Take a photo of a forest</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ym typeface="Wingdings" panose="05000000000000000000" pitchFamily="2" charset="2"/>
                        </a:rPr>
                        <a:t></a:t>
                      </a:r>
                      <a:endParaRPr lang="en-US" sz="2400" dirty="0"/>
                    </a:p>
                  </a:txBody>
                  <a:tcPr/>
                </a:tc>
                <a:extLst>
                  <a:ext uri="{0D108BD9-81ED-4DB2-BD59-A6C34878D82A}">
                    <a16:rowId xmlns:a16="http://schemas.microsoft.com/office/drawing/2014/main" val="4276163851"/>
                  </a:ext>
                </a:extLst>
              </a:tr>
              <a:tr h="370840">
                <a:tc>
                  <a:txBody>
                    <a:bodyPr/>
                    <a:lstStyle/>
                    <a:p>
                      <a:r>
                        <a:rPr lang="en-US" sz="2200" dirty="0">
                          <a:latin typeface="Manrope" panose="020B0604020202020204" charset="0"/>
                        </a:rPr>
                        <a:t>5. Go on an eco-tour</a:t>
                      </a:r>
                    </a:p>
                  </a:txBody>
                  <a:tcPr/>
                </a:tc>
                <a:tc>
                  <a:txBody>
                    <a:bodyPr/>
                    <a:lstStyle/>
                    <a:p>
                      <a:pPr algn="ctr"/>
                      <a:r>
                        <a:rPr lang="en-US" sz="2400" dirty="0">
                          <a:sym typeface="Wingdings" panose="05000000000000000000" pitchFamily="2" charset="2"/>
                        </a:rPr>
                        <a:t></a:t>
                      </a:r>
                      <a:endParaRPr lang="en-US" sz="2400" dirty="0"/>
                    </a:p>
                  </a:txBody>
                  <a:tcPr/>
                </a:tc>
                <a:extLst>
                  <a:ext uri="{0D108BD9-81ED-4DB2-BD59-A6C34878D82A}">
                    <a16:rowId xmlns:a16="http://schemas.microsoft.com/office/drawing/2014/main" val="3807765714"/>
                  </a:ext>
                </a:extLst>
              </a:tr>
            </a:tbl>
          </a:graphicData>
        </a:graphic>
      </p:graphicFrame>
      <p:pic>
        <p:nvPicPr>
          <p:cNvPr id="4098" name="Picture 2" descr="Notebook - Free education icons">
            <a:extLst>
              <a:ext uri="{FF2B5EF4-FFF2-40B4-BE49-F238E27FC236}">
                <a16:creationId xmlns:a16="http://schemas.microsoft.com/office/drawing/2014/main" id="{76E6C73A-3DAE-9BAE-8C10-88E3A0F6B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44" y="1134110"/>
            <a:ext cx="1508760" cy="15087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605749-77EF-4746-99C8-BA78D3DCF71B}"/>
              </a:ext>
            </a:extLst>
          </p:cNvPr>
          <p:cNvSpPr txBox="1"/>
          <p:nvPr/>
        </p:nvSpPr>
        <p:spPr>
          <a:xfrm>
            <a:off x="261258" y="2642870"/>
            <a:ext cx="2948913" cy="1569660"/>
          </a:xfrm>
          <a:prstGeom prst="rect">
            <a:avLst/>
          </a:prstGeom>
          <a:noFill/>
        </p:spPr>
        <p:txBody>
          <a:bodyPr wrap="square">
            <a:spAutoFit/>
          </a:bodyPr>
          <a:lstStyle/>
          <a:p>
            <a:pPr algn="just"/>
            <a:r>
              <a:rPr lang="en-US" sz="2400" b="1" i="1" dirty="0">
                <a:solidFill>
                  <a:srgbClr val="C00000"/>
                </a:solidFill>
                <a:latin typeface="Manrope" panose="020B0604020202020204" charset="0"/>
              </a:rPr>
              <a:t>Example: </a:t>
            </a:r>
          </a:p>
          <a:p>
            <a:pPr algn="just"/>
            <a:r>
              <a:rPr lang="en-US" sz="2400" dirty="0">
                <a:latin typeface="Manrope" panose="020B0604020202020204" charset="0"/>
              </a:rPr>
              <a:t>Mai hasn’t visited a village of an ethnic group. </a:t>
            </a:r>
          </a:p>
        </p:txBody>
      </p:sp>
    </p:spTree>
    <p:extLst>
      <p:ext uri="{BB962C8B-B14F-4D97-AF65-F5344CB8AC3E}">
        <p14:creationId xmlns:p14="http://schemas.microsoft.com/office/powerpoint/2010/main" val="327966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5E4284-8A69-20CF-455C-02E39A1E4897}"/>
              </a:ext>
            </a:extLst>
          </p:cNvPr>
          <p:cNvSpPr>
            <a:spLocks noGrp="1"/>
          </p:cNvSpPr>
          <p:nvPr>
            <p:ph type="title"/>
          </p:nvPr>
        </p:nvSpPr>
        <p:spPr>
          <a:xfrm>
            <a:off x="261259" y="161819"/>
            <a:ext cx="8393912" cy="572700"/>
          </a:xfrm>
        </p:spPr>
        <p:txBody>
          <a:bodyPr/>
          <a:lstStyle/>
          <a:p>
            <a:pPr algn="l"/>
            <a:r>
              <a:rPr lang="en-US" sz="2400" dirty="0"/>
              <a:t>4 (p.53) Write sentences about Mai’s experiences, using the information in the table. </a:t>
            </a:r>
          </a:p>
        </p:txBody>
      </p:sp>
      <p:graphicFrame>
        <p:nvGraphicFramePr>
          <p:cNvPr id="5" name="Table 4">
            <a:extLst>
              <a:ext uri="{FF2B5EF4-FFF2-40B4-BE49-F238E27FC236}">
                <a16:creationId xmlns:a16="http://schemas.microsoft.com/office/drawing/2014/main" id="{06A97FD9-53DF-05F2-2E26-56367F5487BB}"/>
              </a:ext>
            </a:extLst>
          </p:cNvPr>
          <p:cNvGraphicFramePr>
            <a:graphicFrameLocks noGrp="1"/>
          </p:cNvGraphicFramePr>
          <p:nvPr>
            <p:extLst>
              <p:ext uri="{D42A27DB-BD31-4B8C-83A1-F6EECF244321}">
                <p14:modId xmlns:p14="http://schemas.microsoft.com/office/powerpoint/2010/main" val="2368113037"/>
              </p:ext>
            </p:extLst>
          </p:nvPr>
        </p:nvGraphicFramePr>
        <p:xfrm>
          <a:off x="3761117" y="1134110"/>
          <a:ext cx="5096102" cy="3322320"/>
        </p:xfrm>
        <a:graphic>
          <a:graphicData uri="http://schemas.openxmlformats.org/drawingml/2006/table">
            <a:tbl>
              <a:tblPr firstRow="1" bandRow="1">
                <a:tableStyleId>{D9CB6247-EF3D-4BED-854F-94FA8C2B6652}</a:tableStyleId>
              </a:tblPr>
              <a:tblGrid>
                <a:gridCol w="4235020">
                  <a:extLst>
                    <a:ext uri="{9D8B030D-6E8A-4147-A177-3AD203B41FA5}">
                      <a16:colId xmlns:a16="http://schemas.microsoft.com/office/drawing/2014/main" val="4094575757"/>
                    </a:ext>
                  </a:extLst>
                </a:gridCol>
                <a:gridCol w="861082">
                  <a:extLst>
                    <a:ext uri="{9D8B030D-6E8A-4147-A177-3AD203B41FA5}">
                      <a16:colId xmlns:a16="http://schemas.microsoft.com/office/drawing/2014/main" val="4241355306"/>
                    </a:ext>
                  </a:extLst>
                </a:gridCol>
              </a:tblGrid>
              <a:tr h="370840">
                <a:tc>
                  <a:txBody>
                    <a:bodyPr/>
                    <a:lstStyle/>
                    <a:p>
                      <a:pPr algn="ctr"/>
                      <a:r>
                        <a:rPr lang="en-US" sz="2200" dirty="0">
                          <a:solidFill>
                            <a:srgbClr val="C00000"/>
                          </a:solidFill>
                          <a:latin typeface="Yusei Magic" panose="020B0604020202020204" charset="-128"/>
                          <a:ea typeface="Yusei Magic" panose="020B0604020202020204" charset="-128"/>
                          <a:cs typeface="Yusei Magic" panose="020B0604020202020204" charset="-128"/>
                        </a:rPr>
                        <a:t>Experiences </a:t>
                      </a:r>
                    </a:p>
                  </a:txBody>
                  <a:tcPr/>
                </a:tc>
                <a:tc>
                  <a:txBody>
                    <a:bodyPr/>
                    <a:lstStyle/>
                    <a:p>
                      <a:pPr algn="ctr"/>
                      <a:r>
                        <a:rPr lang="en-US" sz="2200" dirty="0">
                          <a:solidFill>
                            <a:srgbClr val="C00000"/>
                          </a:solidFill>
                          <a:latin typeface="Yusei Magic" panose="020B0604020202020204" charset="-128"/>
                          <a:ea typeface="Yusei Magic" panose="020B0604020202020204" charset="-128"/>
                          <a:cs typeface="Yusei Magic" panose="020B0604020202020204" charset="-128"/>
                        </a:rPr>
                        <a:t>Mai</a:t>
                      </a:r>
                    </a:p>
                  </a:txBody>
                  <a:tcPr/>
                </a:tc>
                <a:extLst>
                  <a:ext uri="{0D108BD9-81ED-4DB2-BD59-A6C34878D82A}">
                    <a16:rowId xmlns:a16="http://schemas.microsoft.com/office/drawing/2014/main" val="1348473654"/>
                  </a:ext>
                </a:extLst>
              </a:tr>
              <a:tr h="370840">
                <a:tc>
                  <a:txBody>
                    <a:bodyPr/>
                    <a:lstStyle/>
                    <a:p>
                      <a:r>
                        <a:rPr lang="en-US" sz="2200" dirty="0">
                          <a:latin typeface="Manrope" panose="020B0604020202020204" charset="0"/>
                        </a:rPr>
                        <a:t>0. visit a village of an ethnic group</a:t>
                      </a:r>
                    </a:p>
                  </a:txBody>
                  <a:tcPr/>
                </a:tc>
                <a:tc>
                  <a:txBody>
                    <a:bodyPr/>
                    <a:lstStyle/>
                    <a:p>
                      <a:pPr algn="ctr"/>
                      <a:r>
                        <a:rPr lang="en-US" sz="2200" dirty="0">
                          <a:sym typeface="Wingdings" panose="05000000000000000000" pitchFamily="2" charset="2"/>
                        </a:rPr>
                        <a:t></a:t>
                      </a:r>
                      <a:endParaRPr lang="en-US" sz="2200" dirty="0"/>
                    </a:p>
                  </a:txBody>
                  <a:tcPr/>
                </a:tc>
                <a:extLst>
                  <a:ext uri="{0D108BD9-81ED-4DB2-BD59-A6C34878D82A}">
                    <a16:rowId xmlns:a16="http://schemas.microsoft.com/office/drawing/2014/main" val="279326151"/>
                  </a:ext>
                </a:extLst>
              </a:tr>
              <a:tr h="370840">
                <a:tc>
                  <a:txBody>
                    <a:bodyPr/>
                    <a:lstStyle/>
                    <a:p>
                      <a:r>
                        <a:rPr lang="en-US" sz="2200" dirty="0">
                          <a:latin typeface="Manrope" panose="020B0604020202020204" charset="0"/>
                        </a:rPr>
                        <a:t>1. climb a mountain</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ym typeface="Wingdings" panose="05000000000000000000" pitchFamily="2" charset="2"/>
                        </a:rPr>
                        <a:t></a:t>
                      </a:r>
                      <a:endParaRPr lang="en-US" sz="2200" dirty="0"/>
                    </a:p>
                  </a:txBody>
                  <a:tcPr/>
                </a:tc>
                <a:extLst>
                  <a:ext uri="{0D108BD9-81ED-4DB2-BD59-A6C34878D82A}">
                    <a16:rowId xmlns:a16="http://schemas.microsoft.com/office/drawing/2014/main" val="553742190"/>
                  </a:ext>
                </a:extLst>
              </a:tr>
              <a:tr h="370840">
                <a:tc>
                  <a:txBody>
                    <a:bodyPr/>
                    <a:lstStyle/>
                    <a:p>
                      <a:r>
                        <a:rPr lang="en-US" sz="2200" dirty="0">
                          <a:latin typeface="Manrope" panose="020B0604020202020204" charset="0"/>
                        </a:rPr>
                        <a:t>2. see an elephant</a:t>
                      </a:r>
                    </a:p>
                  </a:txBody>
                  <a:tcPr/>
                </a:tc>
                <a:tc>
                  <a:txBody>
                    <a:bodyPr/>
                    <a:lstStyle/>
                    <a:p>
                      <a:pPr algn="ctr"/>
                      <a:r>
                        <a:rPr lang="en-US" sz="2200" dirty="0">
                          <a:sym typeface="Wingdings" panose="05000000000000000000" pitchFamily="2" charset="2"/>
                        </a:rPr>
                        <a:t></a:t>
                      </a:r>
                      <a:endParaRPr lang="en-US" sz="2200" dirty="0"/>
                    </a:p>
                  </a:txBody>
                  <a:tcPr/>
                </a:tc>
                <a:extLst>
                  <a:ext uri="{0D108BD9-81ED-4DB2-BD59-A6C34878D82A}">
                    <a16:rowId xmlns:a16="http://schemas.microsoft.com/office/drawing/2014/main" val="3203973634"/>
                  </a:ext>
                </a:extLst>
              </a:tr>
              <a:tr h="370840">
                <a:tc>
                  <a:txBody>
                    <a:bodyPr/>
                    <a:lstStyle/>
                    <a:p>
                      <a:r>
                        <a:rPr lang="en-US" sz="2200" dirty="0">
                          <a:latin typeface="Manrope" panose="020B0604020202020204" charset="0"/>
                        </a:rPr>
                        <a:t>3. join a tribal dance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ym typeface="Wingdings" panose="05000000000000000000" pitchFamily="2" charset="2"/>
                        </a:rPr>
                        <a:t></a:t>
                      </a:r>
                      <a:endParaRPr lang="en-US" sz="2200" dirty="0"/>
                    </a:p>
                  </a:txBody>
                  <a:tcPr/>
                </a:tc>
                <a:extLst>
                  <a:ext uri="{0D108BD9-81ED-4DB2-BD59-A6C34878D82A}">
                    <a16:rowId xmlns:a16="http://schemas.microsoft.com/office/drawing/2014/main" val="608901811"/>
                  </a:ext>
                </a:extLst>
              </a:tr>
              <a:tr h="370840">
                <a:tc>
                  <a:txBody>
                    <a:bodyPr/>
                    <a:lstStyle/>
                    <a:p>
                      <a:r>
                        <a:rPr lang="en-US" sz="2200" dirty="0">
                          <a:latin typeface="Manrope" panose="020B0604020202020204" charset="0"/>
                        </a:rPr>
                        <a:t>4. take a photo of a forest</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ym typeface="Wingdings" panose="05000000000000000000" pitchFamily="2" charset="2"/>
                        </a:rPr>
                        <a:t></a:t>
                      </a:r>
                      <a:endParaRPr lang="en-US" sz="2200" dirty="0"/>
                    </a:p>
                  </a:txBody>
                  <a:tcPr/>
                </a:tc>
                <a:extLst>
                  <a:ext uri="{0D108BD9-81ED-4DB2-BD59-A6C34878D82A}">
                    <a16:rowId xmlns:a16="http://schemas.microsoft.com/office/drawing/2014/main" val="4276163851"/>
                  </a:ext>
                </a:extLst>
              </a:tr>
              <a:tr h="370840">
                <a:tc>
                  <a:txBody>
                    <a:bodyPr/>
                    <a:lstStyle/>
                    <a:p>
                      <a:r>
                        <a:rPr lang="en-US" sz="2200" dirty="0">
                          <a:latin typeface="Manrope" panose="020B0604020202020204" charset="0"/>
                        </a:rPr>
                        <a:t>5. go on an eco-tour</a:t>
                      </a:r>
                    </a:p>
                  </a:txBody>
                  <a:tcPr/>
                </a:tc>
                <a:tc>
                  <a:txBody>
                    <a:bodyPr/>
                    <a:lstStyle/>
                    <a:p>
                      <a:pPr algn="ctr"/>
                      <a:r>
                        <a:rPr lang="en-US" sz="2200" dirty="0">
                          <a:sym typeface="Wingdings" panose="05000000000000000000" pitchFamily="2" charset="2"/>
                        </a:rPr>
                        <a:t></a:t>
                      </a:r>
                      <a:endParaRPr lang="en-US" sz="2200" dirty="0"/>
                    </a:p>
                  </a:txBody>
                  <a:tcPr/>
                </a:tc>
                <a:extLst>
                  <a:ext uri="{0D108BD9-81ED-4DB2-BD59-A6C34878D82A}">
                    <a16:rowId xmlns:a16="http://schemas.microsoft.com/office/drawing/2014/main" val="3807765714"/>
                  </a:ext>
                </a:extLst>
              </a:tr>
            </a:tbl>
          </a:graphicData>
        </a:graphic>
      </p:graphicFrame>
      <p:pic>
        <p:nvPicPr>
          <p:cNvPr id="4098" name="Picture 2" descr="Notebook - Free education icons">
            <a:extLst>
              <a:ext uri="{FF2B5EF4-FFF2-40B4-BE49-F238E27FC236}">
                <a16:creationId xmlns:a16="http://schemas.microsoft.com/office/drawing/2014/main" id="{76E6C73A-3DAE-9BAE-8C10-88E3A0F6B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6867" y="144396"/>
            <a:ext cx="876607" cy="8766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605749-77EF-4746-99C8-BA78D3DCF71B}"/>
              </a:ext>
            </a:extLst>
          </p:cNvPr>
          <p:cNvSpPr txBox="1"/>
          <p:nvPr/>
        </p:nvSpPr>
        <p:spPr>
          <a:xfrm>
            <a:off x="105983" y="1594108"/>
            <a:ext cx="3603376" cy="2862322"/>
          </a:xfrm>
          <a:prstGeom prst="rect">
            <a:avLst/>
          </a:prstGeom>
          <a:noFill/>
        </p:spPr>
        <p:txBody>
          <a:bodyPr wrap="square">
            <a:spAutoFit/>
          </a:bodyPr>
          <a:lstStyle/>
          <a:p>
            <a:pPr algn="just"/>
            <a:r>
              <a:rPr lang="en-US" sz="2000" dirty="0">
                <a:solidFill>
                  <a:srgbClr val="C00000"/>
                </a:solidFill>
                <a:latin typeface="Manrope" panose="020B0604020202020204" charset="0"/>
              </a:rPr>
              <a:t>1. Mai hasn’t climbed a mountain.</a:t>
            </a:r>
          </a:p>
          <a:p>
            <a:pPr algn="just"/>
            <a:r>
              <a:rPr lang="en-US" sz="2000" dirty="0">
                <a:solidFill>
                  <a:srgbClr val="C00000"/>
                </a:solidFill>
                <a:latin typeface="Manrope" panose="020B0604020202020204" charset="0"/>
              </a:rPr>
              <a:t>2. Mai has seen an elephant.</a:t>
            </a:r>
          </a:p>
          <a:p>
            <a:pPr algn="just"/>
            <a:r>
              <a:rPr lang="en-US" sz="2000" dirty="0">
                <a:solidFill>
                  <a:srgbClr val="C00000"/>
                </a:solidFill>
                <a:latin typeface="Manrope" panose="020B0604020202020204" charset="0"/>
              </a:rPr>
              <a:t>3. Mai hasn’t joined a tribal dance.</a:t>
            </a:r>
          </a:p>
          <a:p>
            <a:pPr algn="just"/>
            <a:r>
              <a:rPr lang="en-US" sz="2000" dirty="0">
                <a:solidFill>
                  <a:srgbClr val="C00000"/>
                </a:solidFill>
                <a:latin typeface="Manrope" panose="020B0604020202020204" charset="0"/>
              </a:rPr>
              <a:t>4. Mai has taken a photo of the forest.</a:t>
            </a:r>
          </a:p>
          <a:p>
            <a:pPr algn="just"/>
            <a:r>
              <a:rPr lang="en-US" sz="2000" dirty="0">
                <a:solidFill>
                  <a:srgbClr val="C00000"/>
                </a:solidFill>
                <a:latin typeface="Manrope" panose="020B0604020202020204" charset="0"/>
              </a:rPr>
              <a:t>5. Mai has gone on an eco-tour. </a:t>
            </a:r>
          </a:p>
        </p:txBody>
      </p:sp>
    </p:spTree>
    <p:extLst>
      <p:ext uri="{BB962C8B-B14F-4D97-AF65-F5344CB8AC3E}">
        <p14:creationId xmlns:p14="http://schemas.microsoft.com/office/powerpoint/2010/main" val="60649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5E4284-8A69-20CF-455C-02E39A1E4897}"/>
              </a:ext>
            </a:extLst>
          </p:cNvPr>
          <p:cNvSpPr>
            <a:spLocks noGrp="1"/>
          </p:cNvSpPr>
          <p:nvPr>
            <p:ph type="title"/>
          </p:nvPr>
        </p:nvSpPr>
        <p:spPr>
          <a:xfrm>
            <a:off x="261257" y="145976"/>
            <a:ext cx="8635451" cy="1286009"/>
          </a:xfrm>
        </p:spPr>
        <p:txBody>
          <a:bodyPr/>
          <a:lstStyle/>
          <a:p>
            <a:pPr algn="l"/>
            <a:r>
              <a:rPr lang="en-US" sz="2400" dirty="0"/>
              <a:t>5 (p.53) Work in pairs. </a:t>
            </a:r>
            <a:br>
              <a:rPr lang="en-US" sz="2400" dirty="0"/>
            </a:br>
            <a:r>
              <a:rPr lang="en-US" sz="2400" dirty="0"/>
              <a:t>Ask and answer questions about your experiences using the present perfect </a:t>
            </a:r>
            <a:br>
              <a:rPr lang="en-US" sz="2400" dirty="0"/>
            </a:br>
            <a:endParaRPr lang="en-US" sz="2400" dirty="0"/>
          </a:p>
        </p:txBody>
      </p:sp>
      <p:grpSp>
        <p:nvGrpSpPr>
          <p:cNvPr id="749" name="Google Shape;749;p49"/>
          <p:cNvGrpSpPr/>
          <p:nvPr/>
        </p:nvGrpSpPr>
        <p:grpSpPr>
          <a:xfrm flipH="1">
            <a:off x="5875590" y="2203237"/>
            <a:ext cx="2810899" cy="2940484"/>
            <a:chOff x="-1115607" y="2025275"/>
            <a:chExt cx="2980805" cy="3118222"/>
          </a:xfrm>
        </p:grpSpPr>
        <p:sp>
          <p:nvSpPr>
            <p:cNvPr id="750" name="Google Shape;750;p49"/>
            <p:cNvSpPr/>
            <p:nvPr/>
          </p:nvSpPr>
          <p:spPr>
            <a:xfrm>
              <a:off x="-1115607" y="2025275"/>
              <a:ext cx="2980805" cy="3118222"/>
            </a:xfrm>
            <a:custGeom>
              <a:avLst/>
              <a:gdLst/>
              <a:ahLst/>
              <a:cxnLst/>
              <a:rect l="l" t="t" r="r" b="b"/>
              <a:pathLst>
                <a:path w="13644" h="14273" extrusionOk="0">
                  <a:moveTo>
                    <a:pt x="2520" y="3440"/>
                  </a:moveTo>
                  <a:cubicBezTo>
                    <a:pt x="2573" y="3440"/>
                    <a:pt x="2625" y="3451"/>
                    <a:pt x="2692" y="3472"/>
                  </a:cubicBezTo>
                  <a:cubicBezTo>
                    <a:pt x="2703" y="3478"/>
                    <a:pt x="2711" y="3480"/>
                    <a:pt x="2713" y="3480"/>
                  </a:cubicBezTo>
                  <a:cubicBezTo>
                    <a:pt x="2740" y="3490"/>
                    <a:pt x="2764" y="3507"/>
                    <a:pt x="2791" y="3517"/>
                  </a:cubicBezTo>
                  <a:cubicBezTo>
                    <a:pt x="2773" y="3746"/>
                    <a:pt x="2779" y="3975"/>
                    <a:pt x="2802" y="4202"/>
                  </a:cubicBezTo>
                  <a:cubicBezTo>
                    <a:pt x="2680" y="4142"/>
                    <a:pt x="2428" y="4037"/>
                    <a:pt x="2381" y="4022"/>
                  </a:cubicBezTo>
                  <a:cubicBezTo>
                    <a:pt x="2361" y="4007"/>
                    <a:pt x="2340" y="4001"/>
                    <a:pt x="2321" y="4001"/>
                  </a:cubicBezTo>
                  <a:cubicBezTo>
                    <a:pt x="2247" y="4001"/>
                    <a:pt x="2194" y="4094"/>
                    <a:pt x="2276" y="4154"/>
                  </a:cubicBezTo>
                  <a:cubicBezTo>
                    <a:pt x="2443" y="4206"/>
                    <a:pt x="2661" y="4338"/>
                    <a:pt x="2826" y="4390"/>
                  </a:cubicBezTo>
                  <a:cubicBezTo>
                    <a:pt x="2847" y="4534"/>
                    <a:pt x="2874" y="4676"/>
                    <a:pt x="2909" y="4817"/>
                  </a:cubicBezTo>
                  <a:cubicBezTo>
                    <a:pt x="2868" y="4833"/>
                    <a:pt x="2824" y="4858"/>
                    <a:pt x="2758" y="4864"/>
                  </a:cubicBezTo>
                  <a:cubicBezTo>
                    <a:pt x="2738" y="4868"/>
                    <a:pt x="2715" y="4870"/>
                    <a:pt x="2691" y="4870"/>
                  </a:cubicBezTo>
                  <a:cubicBezTo>
                    <a:pt x="2598" y="4870"/>
                    <a:pt x="2482" y="4840"/>
                    <a:pt x="2372" y="4769"/>
                  </a:cubicBezTo>
                  <a:cubicBezTo>
                    <a:pt x="1875" y="4474"/>
                    <a:pt x="1838" y="3659"/>
                    <a:pt x="2360" y="3468"/>
                  </a:cubicBezTo>
                  <a:cubicBezTo>
                    <a:pt x="2423" y="3449"/>
                    <a:pt x="2472" y="3440"/>
                    <a:pt x="2520" y="3440"/>
                  </a:cubicBezTo>
                  <a:close/>
                  <a:moveTo>
                    <a:pt x="5539" y="1405"/>
                  </a:moveTo>
                  <a:cubicBezTo>
                    <a:pt x="5621" y="1564"/>
                    <a:pt x="5687" y="1753"/>
                    <a:pt x="5811" y="1935"/>
                  </a:cubicBezTo>
                  <a:cubicBezTo>
                    <a:pt x="6065" y="2333"/>
                    <a:pt x="6391" y="2686"/>
                    <a:pt x="6773" y="2964"/>
                  </a:cubicBezTo>
                  <a:cubicBezTo>
                    <a:pt x="6849" y="3020"/>
                    <a:pt x="6916" y="3045"/>
                    <a:pt x="6973" y="3045"/>
                  </a:cubicBezTo>
                  <a:cubicBezTo>
                    <a:pt x="7295" y="3045"/>
                    <a:pt x="7336" y="2270"/>
                    <a:pt x="7363" y="1949"/>
                  </a:cubicBezTo>
                  <a:cubicBezTo>
                    <a:pt x="7740" y="2364"/>
                    <a:pt x="8235" y="2663"/>
                    <a:pt x="8730" y="2919"/>
                  </a:cubicBezTo>
                  <a:cubicBezTo>
                    <a:pt x="8897" y="3001"/>
                    <a:pt x="9081" y="3049"/>
                    <a:pt x="9269" y="3069"/>
                  </a:cubicBezTo>
                  <a:cubicBezTo>
                    <a:pt x="9328" y="3600"/>
                    <a:pt x="9273" y="4152"/>
                    <a:pt x="9165" y="4662"/>
                  </a:cubicBezTo>
                  <a:cubicBezTo>
                    <a:pt x="8852" y="6111"/>
                    <a:pt x="7725" y="6883"/>
                    <a:pt x="6307" y="6883"/>
                  </a:cubicBezTo>
                  <a:cubicBezTo>
                    <a:pt x="6223" y="6883"/>
                    <a:pt x="6138" y="6881"/>
                    <a:pt x="6053" y="6875"/>
                  </a:cubicBezTo>
                  <a:cubicBezTo>
                    <a:pt x="4803" y="6818"/>
                    <a:pt x="3420" y="6063"/>
                    <a:pt x="3072" y="4825"/>
                  </a:cubicBezTo>
                  <a:cubicBezTo>
                    <a:pt x="2948" y="4367"/>
                    <a:pt x="2913" y="3884"/>
                    <a:pt x="2960" y="3410"/>
                  </a:cubicBezTo>
                  <a:cubicBezTo>
                    <a:pt x="3505" y="3074"/>
                    <a:pt x="3899" y="2389"/>
                    <a:pt x="4120" y="1859"/>
                  </a:cubicBezTo>
                  <a:cubicBezTo>
                    <a:pt x="4140" y="2021"/>
                    <a:pt x="4155" y="2300"/>
                    <a:pt x="4140" y="2376"/>
                  </a:cubicBezTo>
                  <a:cubicBezTo>
                    <a:pt x="4126" y="2548"/>
                    <a:pt x="4043" y="2704"/>
                    <a:pt x="4031" y="2871"/>
                  </a:cubicBezTo>
                  <a:cubicBezTo>
                    <a:pt x="4059" y="2949"/>
                    <a:pt x="4105" y="2982"/>
                    <a:pt x="4163" y="2982"/>
                  </a:cubicBezTo>
                  <a:cubicBezTo>
                    <a:pt x="4521" y="2982"/>
                    <a:pt x="5360" y="1734"/>
                    <a:pt x="5539" y="1405"/>
                  </a:cubicBezTo>
                  <a:close/>
                  <a:moveTo>
                    <a:pt x="12350" y="5336"/>
                  </a:moveTo>
                  <a:cubicBezTo>
                    <a:pt x="12350" y="5535"/>
                    <a:pt x="12309" y="5811"/>
                    <a:pt x="12284" y="6015"/>
                  </a:cubicBezTo>
                  <a:cubicBezTo>
                    <a:pt x="12282" y="6069"/>
                    <a:pt x="12327" y="6109"/>
                    <a:pt x="12374" y="6109"/>
                  </a:cubicBezTo>
                  <a:cubicBezTo>
                    <a:pt x="12395" y="6109"/>
                    <a:pt x="12416" y="6101"/>
                    <a:pt x="12433" y="6083"/>
                  </a:cubicBezTo>
                  <a:cubicBezTo>
                    <a:pt x="12528" y="5933"/>
                    <a:pt x="12588" y="5759"/>
                    <a:pt x="12674" y="5605"/>
                  </a:cubicBezTo>
                  <a:cubicBezTo>
                    <a:pt x="12718" y="5522"/>
                    <a:pt x="12765" y="5444"/>
                    <a:pt x="12806" y="5388"/>
                  </a:cubicBezTo>
                  <a:lnTo>
                    <a:pt x="12806" y="5388"/>
                  </a:lnTo>
                  <a:cubicBezTo>
                    <a:pt x="12804" y="5419"/>
                    <a:pt x="12798" y="5454"/>
                    <a:pt x="12794" y="5481"/>
                  </a:cubicBezTo>
                  <a:cubicBezTo>
                    <a:pt x="12755" y="5724"/>
                    <a:pt x="12681" y="5962"/>
                    <a:pt x="12635" y="6203"/>
                  </a:cubicBezTo>
                  <a:cubicBezTo>
                    <a:pt x="12631" y="6244"/>
                    <a:pt x="12656" y="6290"/>
                    <a:pt x="12697" y="6302"/>
                  </a:cubicBezTo>
                  <a:cubicBezTo>
                    <a:pt x="12705" y="6304"/>
                    <a:pt x="12713" y="6305"/>
                    <a:pt x="12721" y="6305"/>
                  </a:cubicBezTo>
                  <a:cubicBezTo>
                    <a:pt x="12757" y="6305"/>
                    <a:pt x="12788" y="6286"/>
                    <a:pt x="12811" y="6261"/>
                  </a:cubicBezTo>
                  <a:cubicBezTo>
                    <a:pt x="12982" y="6087"/>
                    <a:pt x="13108" y="5877"/>
                    <a:pt x="13283" y="5708"/>
                  </a:cubicBezTo>
                  <a:cubicBezTo>
                    <a:pt x="13291" y="5704"/>
                    <a:pt x="13293" y="5697"/>
                    <a:pt x="13301" y="5693"/>
                  </a:cubicBezTo>
                  <a:lnTo>
                    <a:pt x="13301" y="5693"/>
                  </a:lnTo>
                  <a:cubicBezTo>
                    <a:pt x="13238" y="5858"/>
                    <a:pt x="13068" y="6129"/>
                    <a:pt x="12965" y="6337"/>
                  </a:cubicBezTo>
                  <a:cubicBezTo>
                    <a:pt x="12918" y="6421"/>
                    <a:pt x="12970" y="6494"/>
                    <a:pt x="13042" y="6494"/>
                  </a:cubicBezTo>
                  <a:cubicBezTo>
                    <a:pt x="13065" y="6494"/>
                    <a:pt x="13091" y="6486"/>
                    <a:pt x="13116" y="6469"/>
                  </a:cubicBezTo>
                  <a:cubicBezTo>
                    <a:pt x="13198" y="6419"/>
                    <a:pt x="13361" y="6304"/>
                    <a:pt x="13440" y="6254"/>
                  </a:cubicBezTo>
                  <a:lnTo>
                    <a:pt x="13440" y="6254"/>
                  </a:lnTo>
                  <a:cubicBezTo>
                    <a:pt x="13310" y="6537"/>
                    <a:pt x="13075" y="6952"/>
                    <a:pt x="12959" y="7288"/>
                  </a:cubicBezTo>
                  <a:cubicBezTo>
                    <a:pt x="12559" y="7030"/>
                    <a:pt x="12148" y="6787"/>
                    <a:pt x="11717" y="6584"/>
                  </a:cubicBezTo>
                  <a:cubicBezTo>
                    <a:pt x="11721" y="6580"/>
                    <a:pt x="11725" y="6574"/>
                    <a:pt x="11725" y="6566"/>
                  </a:cubicBezTo>
                  <a:cubicBezTo>
                    <a:pt x="11765" y="6263"/>
                    <a:pt x="11756" y="5900"/>
                    <a:pt x="11816" y="5669"/>
                  </a:cubicBezTo>
                  <a:cubicBezTo>
                    <a:pt x="11837" y="5735"/>
                    <a:pt x="11855" y="5801"/>
                    <a:pt x="11868" y="5871"/>
                  </a:cubicBezTo>
                  <a:cubicBezTo>
                    <a:pt x="11903" y="5959"/>
                    <a:pt x="11870" y="6199"/>
                    <a:pt x="11989" y="6199"/>
                  </a:cubicBezTo>
                  <a:cubicBezTo>
                    <a:pt x="12003" y="6199"/>
                    <a:pt x="12019" y="6196"/>
                    <a:pt x="12037" y="6188"/>
                  </a:cubicBezTo>
                  <a:cubicBezTo>
                    <a:pt x="12190" y="5929"/>
                    <a:pt x="12239" y="5592"/>
                    <a:pt x="12350" y="5336"/>
                  </a:cubicBezTo>
                  <a:close/>
                  <a:moveTo>
                    <a:pt x="4462" y="6615"/>
                  </a:moveTo>
                  <a:cubicBezTo>
                    <a:pt x="4629" y="6702"/>
                    <a:pt x="4798" y="6774"/>
                    <a:pt x="4974" y="6832"/>
                  </a:cubicBezTo>
                  <a:cubicBezTo>
                    <a:pt x="5408" y="6975"/>
                    <a:pt x="5851" y="7046"/>
                    <a:pt x="6283" y="7046"/>
                  </a:cubicBezTo>
                  <a:cubicBezTo>
                    <a:pt x="6400" y="7046"/>
                    <a:pt x="6517" y="7041"/>
                    <a:pt x="6632" y="7030"/>
                  </a:cubicBezTo>
                  <a:lnTo>
                    <a:pt x="6632" y="7030"/>
                  </a:lnTo>
                  <a:cubicBezTo>
                    <a:pt x="6628" y="7111"/>
                    <a:pt x="6638" y="7197"/>
                    <a:pt x="6628" y="7276"/>
                  </a:cubicBezTo>
                  <a:cubicBezTo>
                    <a:pt x="6620" y="7426"/>
                    <a:pt x="6601" y="7568"/>
                    <a:pt x="6566" y="7645"/>
                  </a:cubicBezTo>
                  <a:cubicBezTo>
                    <a:pt x="6537" y="7733"/>
                    <a:pt x="6257" y="7758"/>
                    <a:pt x="6051" y="7771"/>
                  </a:cubicBezTo>
                  <a:cubicBezTo>
                    <a:pt x="6036" y="7771"/>
                    <a:pt x="6021" y="7771"/>
                    <a:pt x="6006" y="7771"/>
                  </a:cubicBezTo>
                  <a:cubicBezTo>
                    <a:pt x="5458" y="7771"/>
                    <a:pt x="4743" y="7625"/>
                    <a:pt x="4444" y="7342"/>
                  </a:cubicBezTo>
                  <a:cubicBezTo>
                    <a:pt x="4396" y="7259"/>
                    <a:pt x="4462" y="6869"/>
                    <a:pt x="4462" y="6615"/>
                  </a:cubicBezTo>
                  <a:close/>
                  <a:moveTo>
                    <a:pt x="9025" y="9532"/>
                  </a:moveTo>
                  <a:lnTo>
                    <a:pt x="9025" y="9532"/>
                  </a:lnTo>
                  <a:cubicBezTo>
                    <a:pt x="8963" y="9654"/>
                    <a:pt x="8817" y="9869"/>
                    <a:pt x="8726" y="10003"/>
                  </a:cubicBezTo>
                  <a:cubicBezTo>
                    <a:pt x="8664" y="10067"/>
                    <a:pt x="8679" y="10182"/>
                    <a:pt x="8782" y="10182"/>
                  </a:cubicBezTo>
                  <a:cubicBezTo>
                    <a:pt x="8967" y="10128"/>
                    <a:pt x="9118" y="9986"/>
                    <a:pt x="9291" y="9899"/>
                  </a:cubicBezTo>
                  <a:cubicBezTo>
                    <a:pt x="9359" y="9860"/>
                    <a:pt x="9423" y="9823"/>
                    <a:pt x="9483" y="9790"/>
                  </a:cubicBezTo>
                  <a:lnTo>
                    <a:pt x="9483" y="9790"/>
                  </a:lnTo>
                  <a:cubicBezTo>
                    <a:pt x="9353" y="9920"/>
                    <a:pt x="9139" y="10106"/>
                    <a:pt x="9002" y="10240"/>
                  </a:cubicBezTo>
                  <a:cubicBezTo>
                    <a:pt x="8984" y="10263"/>
                    <a:pt x="8969" y="10281"/>
                    <a:pt x="8969" y="10314"/>
                  </a:cubicBezTo>
                  <a:cubicBezTo>
                    <a:pt x="8969" y="10366"/>
                    <a:pt x="9016" y="10397"/>
                    <a:pt x="9064" y="10397"/>
                  </a:cubicBezTo>
                  <a:cubicBezTo>
                    <a:pt x="9077" y="10397"/>
                    <a:pt x="9090" y="10395"/>
                    <a:pt x="9102" y="10390"/>
                  </a:cubicBezTo>
                  <a:cubicBezTo>
                    <a:pt x="9302" y="10318"/>
                    <a:pt x="9425" y="10250"/>
                    <a:pt x="9597" y="10188"/>
                  </a:cubicBezTo>
                  <a:cubicBezTo>
                    <a:pt x="9658" y="10164"/>
                    <a:pt x="9741" y="10137"/>
                    <a:pt x="9815" y="10112"/>
                  </a:cubicBezTo>
                  <a:lnTo>
                    <a:pt x="9815" y="10112"/>
                  </a:lnTo>
                  <a:cubicBezTo>
                    <a:pt x="9648" y="10230"/>
                    <a:pt x="9386" y="10370"/>
                    <a:pt x="9211" y="10498"/>
                  </a:cubicBezTo>
                  <a:cubicBezTo>
                    <a:pt x="9176" y="10522"/>
                    <a:pt x="9132" y="10541"/>
                    <a:pt x="9118" y="10586"/>
                  </a:cubicBezTo>
                  <a:cubicBezTo>
                    <a:pt x="9102" y="10643"/>
                    <a:pt x="9151" y="10696"/>
                    <a:pt x="9206" y="10696"/>
                  </a:cubicBezTo>
                  <a:cubicBezTo>
                    <a:pt x="9207" y="10696"/>
                    <a:pt x="9208" y="10696"/>
                    <a:pt x="9209" y="10696"/>
                  </a:cubicBezTo>
                  <a:cubicBezTo>
                    <a:pt x="9448" y="10667"/>
                    <a:pt x="9729" y="10591"/>
                    <a:pt x="9929" y="10570"/>
                  </a:cubicBezTo>
                  <a:lnTo>
                    <a:pt x="9929" y="10570"/>
                  </a:lnTo>
                  <a:cubicBezTo>
                    <a:pt x="9877" y="10597"/>
                    <a:pt x="9815" y="10626"/>
                    <a:pt x="9768" y="10644"/>
                  </a:cubicBezTo>
                  <a:cubicBezTo>
                    <a:pt x="9681" y="10683"/>
                    <a:pt x="9452" y="10770"/>
                    <a:pt x="9304" y="10848"/>
                  </a:cubicBezTo>
                  <a:cubicBezTo>
                    <a:pt x="9248" y="10871"/>
                    <a:pt x="9211" y="10941"/>
                    <a:pt x="9256" y="10993"/>
                  </a:cubicBezTo>
                  <a:cubicBezTo>
                    <a:pt x="9277" y="11020"/>
                    <a:pt x="9310" y="11034"/>
                    <a:pt x="9341" y="11038"/>
                  </a:cubicBezTo>
                  <a:cubicBezTo>
                    <a:pt x="9508" y="11061"/>
                    <a:pt x="9613" y="11059"/>
                    <a:pt x="9741" y="11086"/>
                  </a:cubicBezTo>
                  <a:cubicBezTo>
                    <a:pt x="9568" y="11141"/>
                    <a:pt x="9240" y="11209"/>
                    <a:pt x="9044" y="11304"/>
                  </a:cubicBezTo>
                  <a:cubicBezTo>
                    <a:pt x="8974" y="11346"/>
                    <a:pt x="8668" y="11453"/>
                    <a:pt x="8520" y="11564"/>
                  </a:cubicBezTo>
                  <a:cubicBezTo>
                    <a:pt x="8483" y="11442"/>
                    <a:pt x="8437" y="11319"/>
                    <a:pt x="8394" y="11201"/>
                  </a:cubicBezTo>
                  <a:cubicBezTo>
                    <a:pt x="8301" y="10968"/>
                    <a:pt x="8214" y="10735"/>
                    <a:pt x="8118" y="10500"/>
                  </a:cubicBezTo>
                  <a:cubicBezTo>
                    <a:pt x="8365" y="10250"/>
                    <a:pt x="8823" y="9734"/>
                    <a:pt x="9025" y="9532"/>
                  </a:cubicBezTo>
                  <a:close/>
                  <a:moveTo>
                    <a:pt x="11336" y="6607"/>
                  </a:moveTo>
                  <a:cubicBezTo>
                    <a:pt x="11843" y="6756"/>
                    <a:pt x="12726" y="7333"/>
                    <a:pt x="13219" y="7653"/>
                  </a:cubicBezTo>
                  <a:cubicBezTo>
                    <a:pt x="13221" y="7808"/>
                    <a:pt x="13155" y="8008"/>
                    <a:pt x="13089" y="8204"/>
                  </a:cubicBezTo>
                  <a:cubicBezTo>
                    <a:pt x="12759" y="9138"/>
                    <a:pt x="12462" y="10098"/>
                    <a:pt x="11855" y="10801"/>
                  </a:cubicBezTo>
                  <a:cubicBezTo>
                    <a:pt x="11353" y="11388"/>
                    <a:pt x="10627" y="11707"/>
                    <a:pt x="9896" y="11707"/>
                  </a:cubicBezTo>
                  <a:cubicBezTo>
                    <a:pt x="9708" y="11707"/>
                    <a:pt x="9520" y="11686"/>
                    <a:pt x="9335" y="11643"/>
                  </a:cubicBezTo>
                  <a:cubicBezTo>
                    <a:pt x="9217" y="11624"/>
                    <a:pt x="9050" y="11575"/>
                    <a:pt x="8928" y="11535"/>
                  </a:cubicBezTo>
                  <a:cubicBezTo>
                    <a:pt x="9021" y="11492"/>
                    <a:pt x="9108" y="11457"/>
                    <a:pt x="9174" y="11430"/>
                  </a:cubicBezTo>
                  <a:cubicBezTo>
                    <a:pt x="9380" y="11343"/>
                    <a:pt x="9599" y="11304"/>
                    <a:pt x="9809" y="11240"/>
                  </a:cubicBezTo>
                  <a:cubicBezTo>
                    <a:pt x="9863" y="11220"/>
                    <a:pt x="9920" y="11199"/>
                    <a:pt x="9960" y="11154"/>
                  </a:cubicBezTo>
                  <a:cubicBezTo>
                    <a:pt x="10034" y="11077"/>
                    <a:pt x="9962" y="10968"/>
                    <a:pt x="9871" y="10949"/>
                  </a:cubicBezTo>
                  <a:cubicBezTo>
                    <a:pt x="9788" y="10925"/>
                    <a:pt x="9681" y="10912"/>
                    <a:pt x="9582" y="10902"/>
                  </a:cubicBezTo>
                  <a:cubicBezTo>
                    <a:pt x="9755" y="10834"/>
                    <a:pt x="9972" y="10751"/>
                    <a:pt x="10133" y="10640"/>
                  </a:cubicBezTo>
                  <a:cubicBezTo>
                    <a:pt x="10180" y="10603"/>
                    <a:pt x="10218" y="10531"/>
                    <a:pt x="10187" y="10471"/>
                  </a:cubicBezTo>
                  <a:cubicBezTo>
                    <a:pt x="10153" y="10417"/>
                    <a:pt x="10086" y="10409"/>
                    <a:pt x="10026" y="10409"/>
                  </a:cubicBezTo>
                  <a:cubicBezTo>
                    <a:pt x="10017" y="10409"/>
                    <a:pt x="10008" y="10409"/>
                    <a:pt x="9999" y="10409"/>
                  </a:cubicBezTo>
                  <a:cubicBezTo>
                    <a:pt x="9854" y="10413"/>
                    <a:pt x="9712" y="10440"/>
                    <a:pt x="9570" y="10469"/>
                  </a:cubicBezTo>
                  <a:cubicBezTo>
                    <a:pt x="9648" y="10419"/>
                    <a:pt x="9722" y="10374"/>
                    <a:pt x="9780" y="10335"/>
                  </a:cubicBezTo>
                  <a:cubicBezTo>
                    <a:pt x="9896" y="10250"/>
                    <a:pt x="10104" y="10174"/>
                    <a:pt x="10112" y="10015"/>
                  </a:cubicBezTo>
                  <a:cubicBezTo>
                    <a:pt x="10106" y="9961"/>
                    <a:pt x="10057" y="9914"/>
                    <a:pt x="10003" y="9914"/>
                  </a:cubicBezTo>
                  <a:cubicBezTo>
                    <a:pt x="9803" y="9935"/>
                    <a:pt x="9599" y="10015"/>
                    <a:pt x="9413" y="10091"/>
                  </a:cubicBezTo>
                  <a:cubicBezTo>
                    <a:pt x="9520" y="9996"/>
                    <a:pt x="9623" y="9895"/>
                    <a:pt x="9712" y="9782"/>
                  </a:cubicBezTo>
                  <a:cubicBezTo>
                    <a:pt x="9743" y="9739"/>
                    <a:pt x="9768" y="9687"/>
                    <a:pt x="9755" y="9633"/>
                  </a:cubicBezTo>
                  <a:cubicBezTo>
                    <a:pt x="9737" y="9578"/>
                    <a:pt x="9699" y="9559"/>
                    <a:pt x="9656" y="9559"/>
                  </a:cubicBezTo>
                  <a:cubicBezTo>
                    <a:pt x="9597" y="9559"/>
                    <a:pt x="9528" y="9593"/>
                    <a:pt x="9479" y="9617"/>
                  </a:cubicBezTo>
                  <a:cubicBezTo>
                    <a:pt x="9335" y="9685"/>
                    <a:pt x="9157" y="9796"/>
                    <a:pt x="9005" y="9889"/>
                  </a:cubicBezTo>
                  <a:cubicBezTo>
                    <a:pt x="9093" y="9759"/>
                    <a:pt x="9180" y="9625"/>
                    <a:pt x="9227" y="9477"/>
                  </a:cubicBezTo>
                  <a:cubicBezTo>
                    <a:pt x="9240" y="9427"/>
                    <a:pt x="9242" y="9365"/>
                    <a:pt x="9203" y="9326"/>
                  </a:cubicBezTo>
                  <a:cubicBezTo>
                    <a:pt x="9181" y="9305"/>
                    <a:pt x="9152" y="9295"/>
                    <a:pt x="9123" y="9295"/>
                  </a:cubicBezTo>
                  <a:cubicBezTo>
                    <a:pt x="9094" y="9295"/>
                    <a:pt x="9065" y="9305"/>
                    <a:pt x="9042" y="9322"/>
                  </a:cubicBezTo>
                  <a:cubicBezTo>
                    <a:pt x="8664" y="9609"/>
                    <a:pt x="8392" y="10009"/>
                    <a:pt x="8054" y="10339"/>
                  </a:cubicBezTo>
                  <a:cubicBezTo>
                    <a:pt x="7986" y="10180"/>
                    <a:pt x="7917" y="10019"/>
                    <a:pt x="7839" y="9864"/>
                  </a:cubicBezTo>
                  <a:cubicBezTo>
                    <a:pt x="7814" y="9826"/>
                    <a:pt x="7782" y="9811"/>
                    <a:pt x="7747" y="9811"/>
                  </a:cubicBezTo>
                  <a:cubicBezTo>
                    <a:pt x="7679" y="9811"/>
                    <a:pt x="7600" y="9867"/>
                    <a:pt x="7542" y="9902"/>
                  </a:cubicBezTo>
                  <a:cubicBezTo>
                    <a:pt x="7057" y="10260"/>
                    <a:pt x="6597" y="10628"/>
                    <a:pt x="5972" y="10718"/>
                  </a:cubicBezTo>
                  <a:cubicBezTo>
                    <a:pt x="5891" y="10732"/>
                    <a:pt x="5804" y="10739"/>
                    <a:pt x="5713" y="10739"/>
                  </a:cubicBezTo>
                  <a:cubicBezTo>
                    <a:pt x="5269" y="10739"/>
                    <a:pt x="4735" y="10584"/>
                    <a:pt x="4353" y="10357"/>
                  </a:cubicBezTo>
                  <a:cubicBezTo>
                    <a:pt x="4294" y="10329"/>
                    <a:pt x="4245" y="10255"/>
                    <a:pt x="4177" y="10255"/>
                  </a:cubicBezTo>
                  <a:cubicBezTo>
                    <a:pt x="4171" y="10255"/>
                    <a:pt x="4165" y="10255"/>
                    <a:pt x="4159" y="10256"/>
                  </a:cubicBezTo>
                  <a:cubicBezTo>
                    <a:pt x="4012" y="10329"/>
                    <a:pt x="4167" y="10434"/>
                    <a:pt x="4248" y="10483"/>
                  </a:cubicBezTo>
                  <a:cubicBezTo>
                    <a:pt x="4684" y="10743"/>
                    <a:pt x="5201" y="10899"/>
                    <a:pt x="5710" y="10899"/>
                  </a:cubicBezTo>
                  <a:cubicBezTo>
                    <a:pt x="5736" y="10899"/>
                    <a:pt x="5761" y="10899"/>
                    <a:pt x="5787" y="10898"/>
                  </a:cubicBezTo>
                  <a:cubicBezTo>
                    <a:pt x="6376" y="10873"/>
                    <a:pt x="6921" y="10578"/>
                    <a:pt x="7377" y="10223"/>
                  </a:cubicBezTo>
                  <a:cubicBezTo>
                    <a:pt x="7449" y="10164"/>
                    <a:pt x="7629" y="10034"/>
                    <a:pt x="7717" y="9988"/>
                  </a:cubicBezTo>
                  <a:cubicBezTo>
                    <a:pt x="7975" y="10584"/>
                    <a:pt x="8427" y="11575"/>
                    <a:pt x="8520" y="12266"/>
                  </a:cubicBezTo>
                  <a:cubicBezTo>
                    <a:pt x="7987" y="13419"/>
                    <a:pt x="6337" y="14119"/>
                    <a:pt x="4882" y="14119"/>
                  </a:cubicBezTo>
                  <a:cubicBezTo>
                    <a:pt x="4578" y="14119"/>
                    <a:pt x="4283" y="14088"/>
                    <a:pt x="4008" y="14025"/>
                  </a:cubicBezTo>
                  <a:cubicBezTo>
                    <a:pt x="1554" y="13448"/>
                    <a:pt x="1034" y="10337"/>
                    <a:pt x="2358" y="8499"/>
                  </a:cubicBezTo>
                  <a:cubicBezTo>
                    <a:pt x="2692" y="8068"/>
                    <a:pt x="3152" y="7777"/>
                    <a:pt x="3592" y="7610"/>
                  </a:cubicBezTo>
                  <a:cubicBezTo>
                    <a:pt x="3819" y="7517"/>
                    <a:pt x="4062" y="7467"/>
                    <a:pt x="4293" y="7406"/>
                  </a:cubicBezTo>
                  <a:cubicBezTo>
                    <a:pt x="4299" y="7414"/>
                    <a:pt x="4301" y="7422"/>
                    <a:pt x="4307" y="7430"/>
                  </a:cubicBezTo>
                  <a:cubicBezTo>
                    <a:pt x="4392" y="7540"/>
                    <a:pt x="4516" y="7610"/>
                    <a:pt x="4642" y="7665"/>
                  </a:cubicBezTo>
                  <a:cubicBezTo>
                    <a:pt x="5009" y="7833"/>
                    <a:pt x="5411" y="7901"/>
                    <a:pt x="5807" y="7934"/>
                  </a:cubicBezTo>
                  <a:cubicBezTo>
                    <a:pt x="5861" y="7937"/>
                    <a:pt x="5914" y="7938"/>
                    <a:pt x="5968" y="7938"/>
                  </a:cubicBezTo>
                  <a:cubicBezTo>
                    <a:pt x="6173" y="7938"/>
                    <a:pt x="6380" y="7914"/>
                    <a:pt x="6572" y="7849"/>
                  </a:cubicBezTo>
                  <a:cubicBezTo>
                    <a:pt x="6622" y="7830"/>
                    <a:pt x="6665" y="7800"/>
                    <a:pt x="6692" y="7756"/>
                  </a:cubicBezTo>
                  <a:cubicBezTo>
                    <a:pt x="6735" y="7686"/>
                    <a:pt x="6754" y="7610"/>
                    <a:pt x="6766" y="7531"/>
                  </a:cubicBezTo>
                  <a:cubicBezTo>
                    <a:pt x="6780" y="7531"/>
                    <a:pt x="6793" y="7531"/>
                    <a:pt x="6807" y="7531"/>
                  </a:cubicBezTo>
                  <a:cubicBezTo>
                    <a:pt x="7432" y="7531"/>
                    <a:pt x="7981" y="7764"/>
                    <a:pt x="8522" y="8140"/>
                  </a:cubicBezTo>
                  <a:cubicBezTo>
                    <a:pt x="8778" y="8315"/>
                    <a:pt x="9068" y="8635"/>
                    <a:pt x="9425" y="8761"/>
                  </a:cubicBezTo>
                  <a:cubicBezTo>
                    <a:pt x="9532" y="8804"/>
                    <a:pt x="9633" y="8823"/>
                    <a:pt x="9729" y="8823"/>
                  </a:cubicBezTo>
                  <a:cubicBezTo>
                    <a:pt x="10201" y="8823"/>
                    <a:pt x="10545" y="8356"/>
                    <a:pt x="10766" y="7944"/>
                  </a:cubicBezTo>
                  <a:cubicBezTo>
                    <a:pt x="10987" y="7540"/>
                    <a:pt x="11204" y="6974"/>
                    <a:pt x="11336" y="6607"/>
                  </a:cubicBezTo>
                  <a:close/>
                  <a:moveTo>
                    <a:pt x="5579" y="1"/>
                  </a:moveTo>
                  <a:cubicBezTo>
                    <a:pt x="4588" y="1"/>
                    <a:pt x="3706" y="431"/>
                    <a:pt x="3090" y="1229"/>
                  </a:cubicBezTo>
                  <a:cubicBezTo>
                    <a:pt x="2694" y="1745"/>
                    <a:pt x="2517" y="2387"/>
                    <a:pt x="2430" y="3022"/>
                  </a:cubicBezTo>
                  <a:cubicBezTo>
                    <a:pt x="2416" y="3113"/>
                    <a:pt x="2395" y="3201"/>
                    <a:pt x="2383" y="3292"/>
                  </a:cubicBezTo>
                  <a:cubicBezTo>
                    <a:pt x="1972" y="3383"/>
                    <a:pt x="1708" y="3880"/>
                    <a:pt x="1865" y="4346"/>
                  </a:cubicBezTo>
                  <a:cubicBezTo>
                    <a:pt x="1875" y="4381"/>
                    <a:pt x="1886" y="4412"/>
                    <a:pt x="1900" y="4443"/>
                  </a:cubicBezTo>
                  <a:cubicBezTo>
                    <a:pt x="1537" y="4464"/>
                    <a:pt x="1120" y="4579"/>
                    <a:pt x="955" y="4934"/>
                  </a:cubicBezTo>
                  <a:cubicBezTo>
                    <a:pt x="792" y="5240"/>
                    <a:pt x="1011" y="5559"/>
                    <a:pt x="1230" y="5766"/>
                  </a:cubicBezTo>
                  <a:cubicBezTo>
                    <a:pt x="1234" y="5768"/>
                    <a:pt x="1240" y="5774"/>
                    <a:pt x="1246" y="5780"/>
                  </a:cubicBezTo>
                  <a:cubicBezTo>
                    <a:pt x="1223" y="5788"/>
                    <a:pt x="1193" y="5796"/>
                    <a:pt x="1182" y="5796"/>
                  </a:cubicBezTo>
                  <a:cubicBezTo>
                    <a:pt x="906" y="5842"/>
                    <a:pt x="625" y="5914"/>
                    <a:pt x="405" y="6098"/>
                  </a:cubicBezTo>
                  <a:cubicBezTo>
                    <a:pt x="145" y="6323"/>
                    <a:pt x="0" y="6708"/>
                    <a:pt x="165" y="7028"/>
                  </a:cubicBezTo>
                  <a:cubicBezTo>
                    <a:pt x="297" y="7354"/>
                    <a:pt x="741" y="7505"/>
                    <a:pt x="959" y="7657"/>
                  </a:cubicBezTo>
                  <a:cubicBezTo>
                    <a:pt x="741" y="7876"/>
                    <a:pt x="609" y="8173"/>
                    <a:pt x="600" y="8484"/>
                  </a:cubicBezTo>
                  <a:cubicBezTo>
                    <a:pt x="596" y="8975"/>
                    <a:pt x="931" y="9409"/>
                    <a:pt x="1351" y="9629"/>
                  </a:cubicBezTo>
                  <a:cubicBezTo>
                    <a:pt x="1436" y="9675"/>
                    <a:pt x="1518" y="9728"/>
                    <a:pt x="1609" y="9759"/>
                  </a:cubicBezTo>
                  <a:cubicBezTo>
                    <a:pt x="1188" y="11515"/>
                    <a:pt x="1875" y="13536"/>
                    <a:pt x="3744" y="14112"/>
                  </a:cubicBezTo>
                  <a:cubicBezTo>
                    <a:pt x="4103" y="14220"/>
                    <a:pt x="4497" y="14273"/>
                    <a:pt x="4903" y="14273"/>
                  </a:cubicBezTo>
                  <a:cubicBezTo>
                    <a:pt x="6181" y="14273"/>
                    <a:pt x="7579" y="13752"/>
                    <a:pt x="8363" y="12808"/>
                  </a:cubicBezTo>
                  <a:cubicBezTo>
                    <a:pt x="8386" y="13010"/>
                    <a:pt x="8427" y="13210"/>
                    <a:pt x="8466" y="13410"/>
                  </a:cubicBezTo>
                  <a:cubicBezTo>
                    <a:pt x="8474" y="13449"/>
                    <a:pt x="8510" y="13470"/>
                    <a:pt x="8545" y="13470"/>
                  </a:cubicBezTo>
                  <a:cubicBezTo>
                    <a:pt x="8573" y="13470"/>
                    <a:pt x="8600" y="13457"/>
                    <a:pt x="8615" y="13431"/>
                  </a:cubicBezTo>
                  <a:cubicBezTo>
                    <a:pt x="8619" y="13161"/>
                    <a:pt x="8501" y="12872"/>
                    <a:pt x="8509" y="12653"/>
                  </a:cubicBezTo>
                  <a:cubicBezTo>
                    <a:pt x="8509" y="12643"/>
                    <a:pt x="8507" y="12633"/>
                    <a:pt x="8505" y="12624"/>
                  </a:cubicBezTo>
                  <a:cubicBezTo>
                    <a:pt x="8553" y="12554"/>
                    <a:pt x="8602" y="12484"/>
                    <a:pt x="8644" y="12412"/>
                  </a:cubicBezTo>
                  <a:cubicBezTo>
                    <a:pt x="8687" y="12344"/>
                    <a:pt x="8691" y="12257"/>
                    <a:pt x="8677" y="12179"/>
                  </a:cubicBezTo>
                  <a:cubicBezTo>
                    <a:pt x="8652" y="12026"/>
                    <a:pt x="8615" y="11876"/>
                    <a:pt x="8571" y="11729"/>
                  </a:cubicBezTo>
                  <a:cubicBezTo>
                    <a:pt x="8578" y="11727"/>
                    <a:pt x="8580" y="11725"/>
                    <a:pt x="8580" y="11725"/>
                  </a:cubicBezTo>
                  <a:cubicBezTo>
                    <a:pt x="8627" y="11694"/>
                    <a:pt x="8679" y="11663"/>
                    <a:pt x="8730" y="11634"/>
                  </a:cubicBezTo>
                  <a:cubicBezTo>
                    <a:pt x="8741" y="11643"/>
                    <a:pt x="8753" y="11647"/>
                    <a:pt x="8765" y="11649"/>
                  </a:cubicBezTo>
                  <a:cubicBezTo>
                    <a:pt x="8908" y="11707"/>
                    <a:pt x="9054" y="11748"/>
                    <a:pt x="9201" y="11781"/>
                  </a:cubicBezTo>
                  <a:cubicBezTo>
                    <a:pt x="9434" y="11837"/>
                    <a:pt x="9672" y="11867"/>
                    <a:pt x="9910" y="11867"/>
                  </a:cubicBezTo>
                  <a:cubicBezTo>
                    <a:pt x="10306" y="11867"/>
                    <a:pt x="10701" y="11784"/>
                    <a:pt x="11063" y="11608"/>
                  </a:cubicBezTo>
                  <a:cubicBezTo>
                    <a:pt x="12447" y="10943"/>
                    <a:pt x="12872" y="9324"/>
                    <a:pt x="13330" y="7983"/>
                  </a:cubicBezTo>
                  <a:cubicBezTo>
                    <a:pt x="13355" y="7839"/>
                    <a:pt x="13458" y="7604"/>
                    <a:pt x="13295" y="7511"/>
                  </a:cubicBezTo>
                  <a:cubicBezTo>
                    <a:pt x="13231" y="7467"/>
                    <a:pt x="13165" y="7426"/>
                    <a:pt x="13097" y="7383"/>
                  </a:cubicBezTo>
                  <a:cubicBezTo>
                    <a:pt x="13124" y="7323"/>
                    <a:pt x="13141" y="7249"/>
                    <a:pt x="13161" y="7212"/>
                  </a:cubicBezTo>
                  <a:cubicBezTo>
                    <a:pt x="13231" y="7042"/>
                    <a:pt x="13367" y="6754"/>
                    <a:pt x="13489" y="6533"/>
                  </a:cubicBezTo>
                  <a:cubicBezTo>
                    <a:pt x="13543" y="6417"/>
                    <a:pt x="13629" y="6306"/>
                    <a:pt x="13644" y="6178"/>
                  </a:cubicBezTo>
                  <a:cubicBezTo>
                    <a:pt x="13635" y="6091"/>
                    <a:pt x="13591" y="6060"/>
                    <a:pt x="13534" y="6060"/>
                  </a:cubicBezTo>
                  <a:cubicBezTo>
                    <a:pt x="13437" y="6060"/>
                    <a:pt x="13300" y="6150"/>
                    <a:pt x="13227" y="6201"/>
                  </a:cubicBezTo>
                  <a:cubicBezTo>
                    <a:pt x="13314" y="6046"/>
                    <a:pt x="13423" y="5850"/>
                    <a:pt x="13475" y="5704"/>
                  </a:cubicBezTo>
                  <a:cubicBezTo>
                    <a:pt x="13517" y="5612"/>
                    <a:pt x="13483" y="5476"/>
                    <a:pt x="13374" y="5476"/>
                  </a:cubicBezTo>
                  <a:cubicBezTo>
                    <a:pt x="13366" y="5476"/>
                    <a:pt x="13356" y="5477"/>
                    <a:pt x="13347" y="5479"/>
                  </a:cubicBezTo>
                  <a:cubicBezTo>
                    <a:pt x="13283" y="5491"/>
                    <a:pt x="13233" y="5541"/>
                    <a:pt x="13184" y="5582"/>
                  </a:cubicBezTo>
                  <a:cubicBezTo>
                    <a:pt x="13060" y="5695"/>
                    <a:pt x="12963" y="5832"/>
                    <a:pt x="12860" y="5962"/>
                  </a:cubicBezTo>
                  <a:cubicBezTo>
                    <a:pt x="12910" y="5759"/>
                    <a:pt x="12959" y="5559"/>
                    <a:pt x="12978" y="5353"/>
                  </a:cubicBezTo>
                  <a:cubicBezTo>
                    <a:pt x="12992" y="5264"/>
                    <a:pt x="12967" y="5151"/>
                    <a:pt x="12871" y="5151"/>
                  </a:cubicBezTo>
                  <a:cubicBezTo>
                    <a:pt x="12861" y="5151"/>
                    <a:pt x="12849" y="5152"/>
                    <a:pt x="12837" y="5155"/>
                  </a:cubicBezTo>
                  <a:cubicBezTo>
                    <a:pt x="12676" y="5231"/>
                    <a:pt x="12588" y="5429"/>
                    <a:pt x="12503" y="5594"/>
                  </a:cubicBezTo>
                  <a:cubicBezTo>
                    <a:pt x="12520" y="5435"/>
                    <a:pt x="12526" y="5264"/>
                    <a:pt x="12497" y="5136"/>
                  </a:cubicBezTo>
                  <a:cubicBezTo>
                    <a:pt x="12460" y="5073"/>
                    <a:pt x="12424" y="5047"/>
                    <a:pt x="12389" y="5047"/>
                  </a:cubicBezTo>
                  <a:cubicBezTo>
                    <a:pt x="12221" y="5047"/>
                    <a:pt x="12081" y="5649"/>
                    <a:pt x="12033" y="5763"/>
                  </a:cubicBezTo>
                  <a:cubicBezTo>
                    <a:pt x="12029" y="5774"/>
                    <a:pt x="12025" y="5784"/>
                    <a:pt x="12022" y="5796"/>
                  </a:cubicBezTo>
                  <a:cubicBezTo>
                    <a:pt x="12002" y="5685"/>
                    <a:pt x="11971" y="5580"/>
                    <a:pt x="11911" y="5485"/>
                  </a:cubicBezTo>
                  <a:cubicBezTo>
                    <a:pt x="11886" y="5450"/>
                    <a:pt x="11851" y="5435"/>
                    <a:pt x="11815" y="5435"/>
                  </a:cubicBezTo>
                  <a:cubicBezTo>
                    <a:pt x="11767" y="5435"/>
                    <a:pt x="11718" y="5465"/>
                    <a:pt x="11697" y="5516"/>
                  </a:cubicBezTo>
                  <a:cubicBezTo>
                    <a:pt x="11579" y="5811"/>
                    <a:pt x="11604" y="6273"/>
                    <a:pt x="11571" y="6510"/>
                  </a:cubicBezTo>
                  <a:cubicBezTo>
                    <a:pt x="11488" y="6471"/>
                    <a:pt x="11404" y="6434"/>
                    <a:pt x="11311" y="6434"/>
                  </a:cubicBezTo>
                  <a:cubicBezTo>
                    <a:pt x="11214" y="6434"/>
                    <a:pt x="11187" y="6531"/>
                    <a:pt x="11160" y="6609"/>
                  </a:cubicBezTo>
                  <a:cubicBezTo>
                    <a:pt x="11084" y="6811"/>
                    <a:pt x="11001" y="7032"/>
                    <a:pt x="10913" y="7249"/>
                  </a:cubicBezTo>
                  <a:cubicBezTo>
                    <a:pt x="10834" y="7190"/>
                    <a:pt x="10738" y="7157"/>
                    <a:pt x="10644" y="7157"/>
                  </a:cubicBezTo>
                  <a:cubicBezTo>
                    <a:pt x="10629" y="7157"/>
                    <a:pt x="10614" y="7158"/>
                    <a:pt x="10599" y="7160"/>
                  </a:cubicBezTo>
                  <a:cubicBezTo>
                    <a:pt x="10492" y="7168"/>
                    <a:pt x="10395" y="7210"/>
                    <a:pt x="10294" y="7240"/>
                  </a:cubicBezTo>
                  <a:cubicBezTo>
                    <a:pt x="10304" y="7187"/>
                    <a:pt x="10317" y="7129"/>
                    <a:pt x="10327" y="7075"/>
                  </a:cubicBezTo>
                  <a:cubicBezTo>
                    <a:pt x="10385" y="6805"/>
                    <a:pt x="10455" y="6527"/>
                    <a:pt x="10397" y="6250"/>
                  </a:cubicBezTo>
                  <a:cubicBezTo>
                    <a:pt x="10345" y="5945"/>
                    <a:pt x="10153" y="5717"/>
                    <a:pt x="9876" y="5717"/>
                  </a:cubicBezTo>
                  <a:cubicBezTo>
                    <a:pt x="9810" y="5717"/>
                    <a:pt x="9739" y="5730"/>
                    <a:pt x="9665" y="5757"/>
                  </a:cubicBezTo>
                  <a:cubicBezTo>
                    <a:pt x="9615" y="5770"/>
                    <a:pt x="9568" y="5788"/>
                    <a:pt x="9526" y="5805"/>
                  </a:cubicBezTo>
                  <a:cubicBezTo>
                    <a:pt x="9675" y="5211"/>
                    <a:pt x="9840" y="4396"/>
                    <a:pt x="9881" y="3715"/>
                  </a:cubicBezTo>
                  <a:cubicBezTo>
                    <a:pt x="9925" y="3146"/>
                    <a:pt x="9908" y="2552"/>
                    <a:pt x="9683" y="2019"/>
                  </a:cubicBezTo>
                  <a:cubicBezTo>
                    <a:pt x="9471" y="1508"/>
                    <a:pt x="9046" y="1124"/>
                    <a:pt x="8604" y="806"/>
                  </a:cubicBezTo>
                  <a:cubicBezTo>
                    <a:pt x="7928" y="334"/>
                    <a:pt x="7105" y="148"/>
                    <a:pt x="6294" y="60"/>
                  </a:cubicBezTo>
                  <a:cubicBezTo>
                    <a:pt x="6150" y="41"/>
                    <a:pt x="6009" y="39"/>
                    <a:pt x="5865" y="31"/>
                  </a:cubicBezTo>
                  <a:cubicBezTo>
                    <a:pt x="5853" y="17"/>
                    <a:pt x="5836" y="7"/>
                    <a:pt x="5816" y="7"/>
                  </a:cubicBezTo>
                  <a:cubicBezTo>
                    <a:pt x="5812" y="7"/>
                    <a:pt x="5809" y="8"/>
                    <a:pt x="5805" y="8"/>
                  </a:cubicBezTo>
                  <a:cubicBezTo>
                    <a:pt x="5729" y="3"/>
                    <a:pt x="5654" y="1"/>
                    <a:pt x="5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9"/>
            <p:cNvSpPr/>
            <p:nvPr/>
          </p:nvSpPr>
          <p:spPr>
            <a:xfrm>
              <a:off x="257041" y="2949841"/>
              <a:ext cx="171062" cy="54399"/>
            </a:xfrm>
            <a:custGeom>
              <a:avLst/>
              <a:gdLst/>
              <a:ahLst/>
              <a:cxnLst/>
              <a:rect l="l" t="t" r="r" b="b"/>
              <a:pathLst>
                <a:path w="783" h="249" extrusionOk="0">
                  <a:moveTo>
                    <a:pt x="416" y="0"/>
                  </a:moveTo>
                  <a:cubicBezTo>
                    <a:pt x="320" y="0"/>
                    <a:pt x="225" y="18"/>
                    <a:pt x="137" y="52"/>
                  </a:cubicBezTo>
                  <a:cubicBezTo>
                    <a:pt x="91" y="77"/>
                    <a:pt x="25" y="92"/>
                    <a:pt x="13" y="151"/>
                  </a:cubicBezTo>
                  <a:cubicBezTo>
                    <a:pt x="1" y="205"/>
                    <a:pt x="46" y="248"/>
                    <a:pt x="94" y="248"/>
                  </a:cubicBezTo>
                  <a:cubicBezTo>
                    <a:pt x="109" y="248"/>
                    <a:pt x="125" y="244"/>
                    <a:pt x="139" y="234"/>
                  </a:cubicBezTo>
                  <a:cubicBezTo>
                    <a:pt x="216" y="190"/>
                    <a:pt x="307" y="164"/>
                    <a:pt x="411" y="164"/>
                  </a:cubicBezTo>
                  <a:cubicBezTo>
                    <a:pt x="460" y="164"/>
                    <a:pt x="511" y="170"/>
                    <a:pt x="566" y="182"/>
                  </a:cubicBezTo>
                  <a:cubicBezTo>
                    <a:pt x="567" y="182"/>
                    <a:pt x="567" y="182"/>
                    <a:pt x="568" y="182"/>
                  </a:cubicBezTo>
                  <a:cubicBezTo>
                    <a:pt x="601" y="182"/>
                    <a:pt x="626" y="220"/>
                    <a:pt x="684" y="220"/>
                  </a:cubicBezTo>
                  <a:cubicBezTo>
                    <a:pt x="692" y="220"/>
                    <a:pt x="701" y="219"/>
                    <a:pt x="710" y="217"/>
                  </a:cubicBezTo>
                  <a:cubicBezTo>
                    <a:pt x="778" y="197"/>
                    <a:pt x="782" y="100"/>
                    <a:pt x="721" y="69"/>
                  </a:cubicBezTo>
                  <a:cubicBezTo>
                    <a:pt x="626" y="22"/>
                    <a:pt x="521"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162662" y="3067815"/>
              <a:ext cx="310009" cy="218033"/>
            </a:xfrm>
            <a:custGeom>
              <a:avLst/>
              <a:gdLst/>
              <a:ahLst/>
              <a:cxnLst/>
              <a:rect l="l" t="t" r="r" b="b"/>
              <a:pathLst>
                <a:path w="1419" h="998" extrusionOk="0">
                  <a:moveTo>
                    <a:pt x="179" y="191"/>
                  </a:moveTo>
                  <a:lnTo>
                    <a:pt x="179" y="191"/>
                  </a:lnTo>
                  <a:cubicBezTo>
                    <a:pt x="370" y="238"/>
                    <a:pt x="570" y="268"/>
                    <a:pt x="768" y="268"/>
                  </a:cubicBezTo>
                  <a:cubicBezTo>
                    <a:pt x="875" y="268"/>
                    <a:pt x="980" y="259"/>
                    <a:pt x="1085" y="241"/>
                  </a:cubicBezTo>
                  <a:cubicBezTo>
                    <a:pt x="1130" y="228"/>
                    <a:pt x="1179" y="214"/>
                    <a:pt x="1229" y="199"/>
                  </a:cubicBezTo>
                  <a:lnTo>
                    <a:pt x="1229" y="199"/>
                  </a:lnTo>
                  <a:cubicBezTo>
                    <a:pt x="1223" y="234"/>
                    <a:pt x="1214" y="274"/>
                    <a:pt x="1198" y="313"/>
                  </a:cubicBezTo>
                  <a:cubicBezTo>
                    <a:pt x="1113" y="636"/>
                    <a:pt x="919" y="837"/>
                    <a:pt x="706" y="837"/>
                  </a:cubicBezTo>
                  <a:cubicBezTo>
                    <a:pt x="665" y="837"/>
                    <a:pt x="623" y="829"/>
                    <a:pt x="581" y="814"/>
                  </a:cubicBezTo>
                  <a:cubicBezTo>
                    <a:pt x="348" y="719"/>
                    <a:pt x="214" y="420"/>
                    <a:pt x="179" y="191"/>
                  </a:cubicBezTo>
                  <a:close/>
                  <a:moveTo>
                    <a:pt x="1293" y="0"/>
                  </a:moveTo>
                  <a:cubicBezTo>
                    <a:pt x="1279" y="0"/>
                    <a:pt x="1265" y="4"/>
                    <a:pt x="1252" y="12"/>
                  </a:cubicBezTo>
                  <a:cubicBezTo>
                    <a:pt x="1135" y="78"/>
                    <a:pt x="943" y="104"/>
                    <a:pt x="753" y="104"/>
                  </a:cubicBezTo>
                  <a:cubicBezTo>
                    <a:pt x="615" y="104"/>
                    <a:pt x="477" y="90"/>
                    <a:pt x="369" y="69"/>
                  </a:cubicBezTo>
                  <a:cubicBezTo>
                    <a:pt x="295" y="61"/>
                    <a:pt x="195" y="20"/>
                    <a:pt x="118" y="20"/>
                  </a:cubicBezTo>
                  <a:cubicBezTo>
                    <a:pt x="50" y="20"/>
                    <a:pt x="1" y="52"/>
                    <a:pt x="6" y="166"/>
                  </a:cubicBezTo>
                  <a:cubicBezTo>
                    <a:pt x="39" y="428"/>
                    <a:pt x="158" y="699"/>
                    <a:pt x="363" y="874"/>
                  </a:cubicBezTo>
                  <a:cubicBezTo>
                    <a:pt x="456" y="958"/>
                    <a:pt x="577" y="997"/>
                    <a:pt x="698" y="997"/>
                  </a:cubicBezTo>
                  <a:cubicBezTo>
                    <a:pt x="825" y="997"/>
                    <a:pt x="953" y="954"/>
                    <a:pt x="1054" y="872"/>
                  </a:cubicBezTo>
                  <a:cubicBezTo>
                    <a:pt x="1276" y="684"/>
                    <a:pt x="1359" y="379"/>
                    <a:pt x="1410" y="104"/>
                  </a:cubicBezTo>
                  <a:cubicBezTo>
                    <a:pt x="1419" y="55"/>
                    <a:pt x="1379" y="16"/>
                    <a:pt x="1334" y="14"/>
                  </a:cubicBezTo>
                  <a:cubicBezTo>
                    <a:pt x="1322" y="5"/>
                    <a:pt x="1308" y="0"/>
                    <a:pt x="1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74597" y="2758461"/>
              <a:ext cx="234637" cy="181986"/>
            </a:xfrm>
            <a:custGeom>
              <a:avLst/>
              <a:gdLst/>
              <a:ahLst/>
              <a:cxnLst/>
              <a:rect l="l" t="t" r="r" b="b"/>
              <a:pathLst>
                <a:path w="1074" h="833" extrusionOk="0">
                  <a:moveTo>
                    <a:pt x="520" y="0"/>
                  </a:moveTo>
                  <a:cubicBezTo>
                    <a:pt x="477" y="0"/>
                    <a:pt x="432" y="9"/>
                    <a:pt x="386" y="29"/>
                  </a:cubicBezTo>
                  <a:cubicBezTo>
                    <a:pt x="252" y="91"/>
                    <a:pt x="165" y="227"/>
                    <a:pt x="114" y="361"/>
                  </a:cubicBezTo>
                  <a:cubicBezTo>
                    <a:pt x="77" y="479"/>
                    <a:pt x="0" y="677"/>
                    <a:pt x="29" y="792"/>
                  </a:cubicBezTo>
                  <a:cubicBezTo>
                    <a:pt x="44" y="819"/>
                    <a:pt x="71" y="832"/>
                    <a:pt x="98" y="832"/>
                  </a:cubicBezTo>
                  <a:cubicBezTo>
                    <a:pt x="134" y="832"/>
                    <a:pt x="169" y="811"/>
                    <a:pt x="180" y="772"/>
                  </a:cubicBezTo>
                  <a:cubicBezTo>
                    <a:pt x="227" y="402"/>
                    <a:pt x="361" y="162"/>
                    <a:pt x="524" y="162"/>
                  </a:cubicBezTo>
                  <a:cubicBezTo>
                    <a:pt x="598" y="162"/>
                    <a:pt x="679" y="211"/>
                    <a:pt x="760" y="322"/>
                  </a:cubicBezTo>
                  <a:cubicBezTo>
                    <a:pt x="828" y="396"/>
                    <a:pt x="863" y="574"/>
                    <a:pt x="939" y="605"/>
                  </a:cubicBezTo>
                  <a:cubicBezTo>
                    <a:pt x="946" y="605"/>
                    <a:pt x="952" y="606"/>
                    <a:pt x="958" y="606"/>
                  </a:cubicBezTo>
                  <a:cubicBezTo>
                    <a:pt x="1074" y="606"/>
                    <a:pt x="1040" y="477"/>
                    <a:pt x="993" y="402"/>
                  </a:cubicBezTo>
                  <a:cubicBezTo>
                    <a:pt x="907" y="214"/>
                    <a:pt x="732"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479225" y="2757369"/>
              <a:ext cx="236385" cy="179582"/>
            </a:xfrm>
            <a:custGeom>
              <a:avLst/>
              <a:gdLst/>
              <a:ahLst/>
              <a:cxnLst/>
              <a:rect l="l" t="t" r="r" b="b"/>
              <a:pathLst>
                <a:path w="1082" h="822" extrusionOk="0">
                  <a:moveTo>
                    <a:pt x="576" y="0"/>
                  </a:moveTo>
                  <a:cubicBezTo>
                    <a:pt x="537" y="0"/>
                    <a:pt x="496" y="10"/>
                    <a:pt x="452" y="30"/>
                  </a:cubicBezTo>
                  <a:cubicBezTo>
                    <a:pt x="230" y="147"/>
                    <a:pt x="126" y="405"/>
                    <a:pt x="42" y="630"/>
                  </a:cubicBezTo>
                  <a:cubicBezTo>
                    <a:pt x="30" y="676"/>
                    <a:pt x="1" y="725"/>
                    <a:pt x="27" y="773"/>
                  </a:cubicBezTo>
                  <a:cubicBezTo>
                    <a:pt x="42" y="799"/>
                    <a:pt x="68" y="812"/>
                    <a:pt x="95" y="812"/>
                  </a:cubicBezTo>
                  <a:cubicBezTo>
                    <a:pt x="130" y="812"/>
                    <a:pt x="165" y="790"/>
                    <a:pt x="176" y="752"/>
                  </a:cubicBezTo>
                  <a:cubicBezTo>
                    <a:pt x="278" y="420"/>
                    <a:pt x="429" y="167"/>
                    <a:pt x="572" y="167"/>
                  </a:cubicBezTo>
                  <a:cubicBezTo>
                    <a:pt x="658" y="167"/>
                    <a:pt x="741" y="259"/>
                    <a:pt x="807" y="480"/>
                  </a:cubicBezTo>
                  <a:cubicBezTo>
                    <a:pt x="848" y="579"/>
                    <a:pt x="846" y="694"/>
                    <a:pt x="888" y="789"/>
                  </a:cubicBezTo>
                  <a:cubicBezTo>
                    <a:pt x="902" y="811"/>
                    <a:pt x="926" y="821"/>
                    <a:pt x="951" y="821"/>
                  </a:cubicBezTo>
                  <a:cubicBezTo>
                    <a:pt x="965" y="821"/>
                    <a:pt x="980" y="817"/>
                    <a:pt x="993" y="810"/>
                  </a:cubicBezTo>
                  <a:cubicBezTo>
                    <a:pt x="1082" y="737"/>
                    <a:pt x="991" y="593"/>
                    <a:pt x="983" y="496"/>
                  </a:cubicBezTo>
                  <a:cubicBezTo>
                    <a:pt x="935" y="296"/>
                    <a:pt x="797"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170724" y="2599852"/>
              <a:ext cx="269810" cy="141350"/>
            </a:xfrm>
            <a:custGeom>
              <a:avLst/>
              <a:gdLst/>
              <a:ahLst/>
              <a:cxnLst/>
              <a:rect l="l" t="t" r="r" b="b"/>
              <a:pathLst>
                <a:path w="1235" h="647" extrusionOk="0">
                  <a:moveTo>
                    <a:pt x="1031" y="1"/>
                  </a:moveTo>
                  <a:cubicBezTo>
                    <a:pt x="957" y="1"/>
                    <a:pt x="883" y="23"/>
                    <a:pt x="812" y="43"/>
                  </a:cubicBezTo>
                  <a:cubicBezTo>
                    <a:pt x="591" y="120"/>
                    <a:pt x="372" y="221"/>
                    <a:pt x="180" y="357"/>
                  </a:cubicBezTo>
                  <a:cubicBezTo>
                    <a:pt x="121" y="406"/>
                    <a:pt x="44" y="454"/>
                    <a:pt x="18" y="528"/>
                  </a:cubicBezTo>
                  <a:cubicBezTo>
                    <a:pt x="1" y="599"/>
                    <a:pt x="61" y="647"/>
                    <a:pt x="126" y="647"/>
                  </a:cubicBezTo>
                  <a:cubicBezTo>
                    <a:pt x="140" y="647"/>
                    <a:pt x="154" y="644"/>
                    <a:pt x="168" y="640"/>
                  </a:cubicBezTo>
                  <a:cubicBezTo>
                    <a:pt x="418" y="569"/>
                    <a:pt x="709" y="394"/>
                    <a:pt x="890" y="330"/>
                  </a:cubicBezTo>
                  <a:cubicBezTo>
                    <a:pt x="905" y="320"/>
                    <a:pt x="925" y="314"/>
                    <a:pt x="944" y="305"/>
                  </a:cubicBezTo>
                  <a:cubicBezTo>
                    <a:pt x="1026" y="285"/>
                    <a:pt x="1103" y="260"/>
                    <a:pt x="1171" y="208"/>
                  </a:cubicBezTo>
                  <a:cubicBezTo>
                    <a:pt x="1235" y="149"/>
                    <a:pt x="1208" y="39"/>
                    <a:pt x="1123" y="14"/>
                  </a:cubicBezTo>
                  <a:cubicBezTo>
                    <a:pt x="1093" y="5"/>
                    <a:pt x="1062" y="1"/>
                    <a:pt x="1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483376" y="2616018"/>
              <a:ext cx="285977" cy="109890"/>
            </a:xfrm>
            <a:custGeom>
              <a:avLst/>
              <a:gdLst/>
              <a:ahLst/>
              <a:cxnLst/>
              <a:rect l="l" t="t" r="r" b="b"/>
              <a:pathLst>
                <a:path w="1309" h="503" extrusionOk="0">
                  <a:moveTo>
                    <a:pt x="338" y="1"/>
                  </a:moveTo>
                  <a:cubicBezTo>
                    <a:pt x="303" y="1"/>
                    <a:pt x="267" y="2"/>
                    <a:pt x="231" y="6"/>
                  </a:cubicBezTo>
                  <a:cubicBezTo>
                    <a:pt x="136" y="13"/>
                    <a:pt x="0" y="68"/>
                    <a:pt x="62" y="184"/>
                  </a:cubicBezTo>
                  <a:cubicBezTo>
                    <a:pt x="83" y="213"/>
                    <a:pt x="116" y="227"/>
                    <a:pt x="149" y="235"/>
                  </a:cubicBezTo>
                  <a:cubicBezTo>
                    <a:pt x="339" y="271"/>
                    <a:pt x="528" y="281"/>
                    <a:pt x="712" y="341"/>
                  </a:cubicBezTo>
                  <a:cubicBezTo>
                    <a:pt x="778" y="353"/>
                    <a:pt x="961" y="444"/>
                    <a:pt x="1087" y="495"/>
                  </a:cubicBezTo>
                  <a:cubicBezTo>
                    <a:pt x="1103" y="500"/>
                    <a:pt x="1118" y="502"/>
                    <a:pt x="1134" y="502"/>
                  </a:cubicBezTo>
                  <a:cubicBezTo>
                    <a:pt x="1156" y="502"/>
                    <a:pt x="1176" y="497"/>
                    <a:pt x="1195" y="485"/>
                  </a:cubicBezTo>
                  <a:cubicBezTo>
                    <a:pt x="1308" y="392"/>
                    <a:pt x="1176" y="264"/>
                    <a:pt x="1085" y="217"/>
                  </a:cubicBezTo>
                  <a:cubicBezTo>
                    <a:pt x="984" y="155"/>
                    <a:pt x="877" y="114"/>
                    <a:pt x="766" y="83"/>
                  </a:cubicBezTo>
                  <a:cubicBezTo>
                    <a:pt x="629" y="33"/>
                    <a:pt x="485"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9"/>
            <p:cNvSpPr/>
            <p:nvPr/>
          </p:nvSpPr>
          <p:spPr>
            <a:xfrm>
              <a:off x="582998" y="2999434"/>
              <a:ext cx="256702" cy="147904"/>
            </a:xfrm>
            <a:custGeom>
              <a:avLst/>
              <a:gdLst/>
              <a:ahLst/>
              <a:cxnLst/>
              <a:rect l="l" t="t" r="r" b="b"/>
              <a:pathLst>
                <a:path w="1175" h="677" extrusionOk="0">
                  <a:moveTo>
                    <a:pt x="586" y="0"/>
                  </a:moveTo>
                  <a:cubicBezTo>
                    <a:pt x="479" y="0"/>
                    <a:pt x="372" y="18"/>
                    <a:pt x="281" y="46"/>
                  </a:cubicBezTo>
                  <a:cubicBezTo>
                    <a:pt x="202" y="69"/>
                    <a:pt x="140" y="110"/>
                    <a:pt x="95" y="160"/>
                  </a:cubicBezTo>
                  <a:cubicBezTo>
                    <a:pt x="72" y="174"/>
                    <a:pt x="50" y="195"/>
                    <a:pt x="31" y="217"/>
                  </a:cubicBezTo>
                  <a:cubicBezTo>
                    <a:pt x="2" y="269"/>
                    <a:pt x="0" y="327"/>
                    <a:pt x="17" y="380"/>
                  </a:cubicBezTo>
                  <a:cubicBezTo>
                    <a:pt x="21" y="430"/>
                    <a:pt x="50" y="475"/>
                    <a:pt x="89" y="510"/>
                  </a:cubicBezTo>
                  <a:cubicBezTo>
                    <a:pt x="114" y="537"/>
                    <a:pt x="142" y="562"/>
                    <a:pt x="173" y="578"/>
                  </a:cubicBezTo>
                  <a:cubicBezTo>
                    <a:pt x="265" y="640"/>
                    <a:pt x="431" y="677"/>
                    <a:pt x="600" y="677"/>
                  </a:cubicBezTo>
                  <a:cubicBezTo>
                    <a:pt x="884" y="677"/>
                    <a:pt x="1175" y="571"/>
                    <a:pt x="1124" y="296"/>
                  </a:cubicBezTo>
                  <a:cubicBezTo>
                    <a:pt x="1040" y="79"/>
                    <a:pt x="812" y="0"/>
                    <a:pt x="586" y="0"/>
                  </a:cubicBezTo>
                  <a:close/>
                </a:path>
              </a:pathLst>
            </a:custGeom>
            <a:solidFill>
              <a:srgbClr val="FF7230">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9"/>
            <p:cNvSpPr/>
            <p:nvPr/>
          </p:nvSpPr>
          <p:spPr>
            <a:xfrm>
              <a:off x="-250902" y="2994409"/>
              <a:ext cx="308043" cy="183515"/>
            </a:xfrm>
            <a:custGeom>
              <a:avLst/>
              <a:gdLst/>
              <a:ahLst/>
              <a:cxnLst/>
              <a:rect l="l" t="t" r="r" b="b"/>
              <a:pathLst>
                <a:path w="1410" h="840" extrusionOk="0">
                  <a:moveTo>
                    <a:pt x="734" y="0"/>
                  </a:moveTo>
                  <a:cubicBezTo>
                    <a:pt x="583" y="0"/>
                    <a:pt x="432" y="36"/>
                    <a:pt x="308" y="102"/>
                  </a:cubicBezTo>
                  <a:cubicBezTo>
                    <a:pt x="114" y="183"/>
                    <a:pt x="1" y="337"/>
                    <a:pt x="24" y="492"/>
                  </a:cubicBezTo>
                  <a:cubicBezTo>
                    <a:pt x="26" y="535"/>
                    <a:pt x="42" y="572"/>
                    <a:pt x="67" y="608"/>
                  </a:cubicBezTo>
                  <a:cubicBezTo>
                    <a:pt x="96" y="651"/>
                    <a:pt x="137" y="694"/>
                    <a:pt x="195" y="733"/>
                  </a:cubicBezTo>
                  <a:cubicBezTo>
                    <a:pt x="341" y="819"/>
                    <a:pt x="514" y="840"/>
                    <a:pt x="684" y="840"/>
                  </a:cubicBezTo>
                  <a:cubicBezTo>
                    <a:pt x="710" y="840"/>
                    <a:pt x="736" y="839"/>
                    <a:pt x="762" y="839"/>
                  </a:cubicBezTo>
                  <a:cubicBezTo>
                    <a:pt x="931" y="828"/>
                    <a:pt x="1109" y="797"/>
                    <a:pt x="1253" y="705"/>
                  </a:cubicBezTo>
                  <a:cubicBezTo>
                    <a:pt x="1321" y="663"/>
                    <a:pt x="1356" y="610"/>
                    <a:pt x="1375" y="556"/>
                  </a:cubicBezTo>
                  <a:cubicBezTo>
                    <a:pt x="1399" y="513"/>
                    <a:pt x="1410" y="461"/>
                    <a:pt x="1399" y="401"/>
                  </a:cubicBezTo>
                  <a:cubicBezTo>
                    <a:pt x="1300" y="125"/>
                    <a:pt x="1017" y="0"/>
                    <a:pt x="734" y="0"/>
                  </a:cubicBezTo>
                  <a:close/>
                </a:path>
              </a:pathLst>
            </a:custGeom>
            <a:solidFill>
              <a:srgbClr val="FF7230">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515033" y="4449857"/>
              <a:ext cx="221966" cy="226990"/>
            </a:xfrm>
            <a:custGeom>
              <a:avLst/>
              <a:gdLst/>
              <a:ahLst/>
              <a:cxnLst/>
              <a:rect l="l" t="t" r="r" b="b"/>
              <a:pathLst>
                <a:path w="1016" h="1039" extrusionOk="0">
                  <a:moveTo>
                    <a:pt x="290" y="1"/>
                  </a:moveTo>
                  <a:cubicBezTo>
                    <a:pt x="267" y="1"/>
                    <a:pt x="244" y="7"/>
                    <a:pt x="222" y="21"/>
                  </a:cubicBezTo>
                  <a:cubicBezTo>
                    <a:pt x="1" y="208"/>
                    <a:pt x="463" y="798"/>
                    <a:pt x="610" y="961"/>
                  </a:cubicBezTo>
                  <a:cubicBezTo>
                    <a:pt x="658" y="1016"/>
                    <a:pt x="701" y="1038"/>
                    <a:pt x="738" y="1038"/>
                  </a:cubicBezTo>
                  <a:cubicBezTo>
                    <a:pt x="843" y="1038"/>
                    <a:pt x="908" y="868"/>
                    <a:pt x="935" y="747"/>
                  </a:cubicBezTo>
                  <a:cubicBezTo>
                    <a:pt x="977" y="590"/>
                    <a:pt x="1004" y="429"/>
                    <a:pt x="1014" y="268"/>
                  </a:cubicBezTo>
                  <a:cubicBezTo>
                    <a:pt x="1016" y="190"/>
                    <a:pt x="1006" y="107"/>
                    <a:pt x="952" y="54"/>
                  </a:cubicBezTo>
                  <a:cubicBezTo>
                    <a:pt x="925" y="25"/>
                    <a:pt x="891" y="13"/>
                    <a:pt x="857" y="13"/>
                  </a:cubicBezTo>
                  <a:cubicBezTo>
                    <a:pt x="813" y="13"/>
                    <a:pt x="769" y="32"/>
                    <a:pt x="737" y="64"/>
                  </a:cubicBezTo>
                  <a:cubicBezTo>
                    <a:pt x="671" y="124"/>
                    <a:pt x="634" y="200"/>
                    <a:pt x="610" y="283"/>
                  </a:cubicBezTo>
                  <a:cubicBezTo>
                    <a:pt x="568" y="217"/>
                    <a:pt x="519" y="153"/>
                    <a:pt x="465" y="95"/>
                  </a:cubicBezTo>
                  <a:cubicBezTo>
                    <a:pt x="419" y="49"/>
                    <a:pt x="355" y="1"/>
                    <a:pt x="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284547" y="3854307"/>
              <a:ext cx="209294" cy="257139"/>
            </a:xfrm>
            <a:custGeom>
              <a:avLst/>
              <a:gdLst/>
              <a:ahLst/>
              <a:cxnLst/>
              <a:rect l="l" t="t" r="r" b="b"/>
              <a:pathLst>
                <a:path w="958" h="1177" extrusionOk="0">
                  <a:moveTo>
                    <a:pt x="784" y="1"/>
                  </a:moveTo>
                  <a:cubicBezTo>
                    <a:pt x="749" y="1"/>
                    <a:pt x="714" y="15"/>
                    <a:pt x="689" y="46"/>
                  </a:cubicBezTo>
                  <a:cubicBezTo>
                    <a:pt x="619" y="131"/>
                    <a:pt x="598" y="249"/>
                    <a:pt x="578" y="356"/>
                  </a:cubicBezTo>
                  <a:cubicBezTo>
                    <a:pt x="569" y="399"/>
                    <a:pt x="565" y="459"/>
                    <a:pt x="565" y="521"/>
                  </a:cubicBezTo>
                  <a:cubicBezTo>
                    <a:pt x="477" y="356"/>
                    <a:pt x="369" y="187"/>
                    <a:pt x="239" y="73"/>
                  </a:cubicBezTo>
                  <a:cubicBezTo>
                    <a:pt x="212" y="51"/>
                    <a:pt x="177" y="39"/>
                    <a:pt x="141" y="39"/>
                  </a:cubicBezTo>
                  <a:cubicBezTo>
                    <a:pt x="96" y="39"/>
                    <a:pt x="50" y="58"/>
                    <a:pt x="25" y="98"/>
                  </a:cubicBezTo>
                  <a:cubicBezTo>
                    <a:pt x="0" y="147"/>
                    <a:pt x="12" y="205"/>
                    <a:pt x="23" y="257"/>
                  </a:cubicBezTo>
                  <a:cubicBezTo>
                    <a:pt x="163" y="579"/>
                    <a:pt x="369" y="880"/>
                    <a:pt x="625" y="1113"/>
                  </a:cubicBezTo>
                  <a:cubicBezTo>
                    <a:pt x="658" y="1138"/>
                    <a:pt x="691" y="1169"/>
                    <a:pt x="732" y="1175"/>
                  </a:cubicBezTo>
                  <a:cubicBezTo>
                    <a:pt x="739" y="1176"/>
                    <a:pt x="745" y="1177"/>
                    <a:pt x="750" y="1177"/>
                  </a:cubicBezTo>
                  <a:cubicBezTo>
                    <a:pt x="801" y="1177"/>
                    <a:pt x="830" y="1122"/>
                    <a:pt x="819" y="1076"/>
                  </a:cubicBezTo>
                  <a:cubicBezTo>
                    <a:pt x="838" y="1059"/>
                    <a:pt x="854" y="1041"/>
                    <a:pt x="858" y="1016"/>
                  </a:cubicBezTo>
                  <a:cubicBezTo>
                    <a:pt x="902" y="808"/>
                    <a:pt x="935" y="593"/>
                    <a:pt x="951" y="378"/>
                  </a:cubicBezTo>
                  <a:cubicBezTo>
                    <a:pt x="957" y="279"/>
                    <a:pt x="955" y="172"/>
                    <a:pt x="908" y="79"/>
                  </a:cubicBezTo>
                  <a:cubicBezTo>
                    <a:pt x="885" y="30"/>
                    <a:pt x="834" y="1"/>
                    <a:pt x="7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9"/>
            <p:cNvSpPr/>
            <p:nvPr/>
          </p:nvSpPr>
          <p:spPr>
            <a:xfrm>
              <a:off x="145840" y="4504693"/>
              <a:ext cx="254736" cy="257576"/>
            </a:xfrm>
            <a:custGeom>
              <a:avLst/>
              <a:gdLst/>
              <a:ahLst/>
              <a:cxnLst/>
              <a:rect l="l" t="t" r="r" b="b"/>
              <a:pathLst>
                <a:path w="1166" h="1179" extrusionOk="0">
                  <a:moveTo>
                    <a:pt x="313" y="0"/>
                  </a:moveTo>
                  <a:cubicBezTo>
                    <a:pt x="309" y="0"/>
                    <a:pt x="304" y="0"/>
                    <a:pt x="299" y="1"/>
                  </a:cubicBezTo>
                  <a:cubicBezTo>
                    <a:pt x="0" y="100"/>
                    <a:pt x="411" y="970"/>
                    <a:pt x="534" y="1143"/>
                  </a:cubicBezTo>
                  <a:cubicBezTo>
                    <a:pt x="557" y="1168"/>
                    <a:pt x="581" y="1178"/>
                    <a:pt x="602" y="1178"/>
                  </a:cubicBezTo>
                  <a:cubicBezTo>
                    <a:pt x="624" y="1178"/>
                    <a:pt x="644" y="1168"/>
                    <a:pt x="658" y="1154"/>
                  </a:cubicBezTo>
                  <a:cubicBezTo>
                    <a:pt x="673" y="1154"/>
                    <a:pt x="691" y="1154"/>
                    <a:pt x="714" y="1143"/>
                  </a:cubicBezTo>
                  <a:cubicBezTo>
                    <a:pt x="860" y="968"/>
                    <a:pt x="941" y="739"/>
                    <a:pt x="1034" y="531"/>
                  </a:cubicBezTo>
                  <a:cubicBezTo>
                    <a:pt x="1079" y="386"/>
                    <a:pt x="1166" y="184"/>
                    <a:pt x="1058" y="46"/>
                  </a:cubicBezTo>
                  <a:cubicBezTo>
                    <a:pt x="1026" y="15"/>
                    <a:pt x="994" y="2"/>
                    <a:pt x="964" y="2"/>
                  </a:cubicBezTo>
                  <a:cubicBezTo>
                    <a:pt x="860" y="2"/>
                    <a:pt x="775" y="155"/>
                    <a:pt x="739" y="246"/>
                  </a:cubicBezTo>
                  <a:cubicBezTo>
                    <a:pt x="693" y="327"/>
                    <a:pt x="658" y="438"/>
                    <a:pt x="627" y="547"/>
                  </a:cubicBezTo>
                  <a:cubicBezTo>
                    <a:pt x="579" y="302"/>
                    <a:pt x="490" y="0"/>
                    <a:pt x="3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9"/>
            <p:cNvSpPr/>
            <p:nvPr/>
          </p:nvSpPr>
          <p:spPr>
            <a:xfrm>
              <a:off x="408878" y="3871785"/>
              <a:ext cx="182641" cy="223276"/>
            </a:xfrm>
            <a:custGeom>
              <a:avLst/>
              <a:gdLst/>
              <a:ahLst/>
              <a:cxnLst/>
              <a:rect l="l" t="t" r="r" b="b"/>
              <a:pathLst>
                <a:path w="836" h="1022" extrusionOk="0">
                  <a:moveTo>
                    <a:pt x="685" y="1"/>
                  </a:moveTo>
                  <a:cubicBezTo>
                    <a:pt x="620" y="1"/>
                    <a:pt x="545" y="79"/>
                    <a:pt x="498" y="261"/>
                  </a:cubicBezTo>
                  <a:cubicBezTo>
                    <a:pt x="479" y="319"/>
                    <a:pt x="467" y="379"/>
                    <a:pt x="455" y="441"/>
                  </a:cubicBezTo>
                  <a:cubicBezTo>
                    <a:pt x="415" y="350"/>
                    <a:pt x="372" y="261"/>
                    <a:pt x="325" y="202"/>
                  </a:cubicBezTo>
                  <a:cubicBezTo>
                    <a:pt x="281" y="138"/>
                    <a:pt x="230" y="70"/>
                    <a:pt x="156" y="45"/>
                  </a:cubicBezTo>
                  <a:cubicBezTo>
                    <a:pt x="145" y="41"/>
                    <a:pt x="134" y="40"/>
                    <a:pt x="123" y="40"/>
                  </a:cubicBezTo>
                  <a:cubicBezTo>
                    <a:pt x="61" y="40"/>
                    <a:pt x="4" y="91"/>
                    <a:pt x="1" y="152"/>
                  </a:cubicBezTo>
                  <a:cubicBezTo>
                    <a:pt x="3" y="298"/>
                    <a:pt x="94" y="430"/>
                    <a:pt x="158" y="560"/>
                  </a:cubicBezTo>
                  <a:cubicBezTo>
                    <a:pt x="259" y="715"/>
                    <a:pt x="341" y="899"/>
                    <a:pt x="488" y="1014"/>
                  </a:cubicBezTo>
                  <a:cubicBezTo>
                    <a:pt x="498" y="1019"/>
                    <a:pt x="509" y="1021"/>
                    <a:pt x="519" y="1021"/>
                  </a:cubicBezTo>
                  <a:cubicBezTo>
                    <a:pt x="566" y="1021"/>
                    <a:pt x="603" y="976"/>
                    <a:pt x="601" y="932"/>
                  </a:cubicBezTo>
                  <a:cubicBezTo>
                    <a:pt x="611" y="921"/>
                    <a:pt x="620" y="905"/>
                    <a:pt x="622" y="891"/>
                  </a:cubicBezTo>
                  <a:cubicBezTo>
                    <a:pt x="690" y="717"/>
                    <a:pt x="743" y="540"/>
                    <a:pt x="783" y="358"/>
                  </a:cubicBezTo>
                  <a:cubicBezTo>
                    <a:pt x="836" y="141"/>
                    <a:pt x="771"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624923" y="4056392"/>
              <a:ext cx="142224" cy="150307"/>
            </a:xfrm>
            <a:custGeom>
              <a:avLst/>
              <a:gdLst/>
              <a:ahLst/>
              <a:cxnLst/>
              <a:rect l="l" t="t" r="r" b="b"/>
              <a:pathLst>
                <a:path w="651" h="688" extrusionOk="0">
                  <a:moveTo>
                    <a:pt x="546" y="1"/>
                  </a:moveTo>
                  <a:cubicBezTo>
                    <a:pt x="492" y="1"/>
                    <a:pt x="431" y="57"/>
                    <a:pt x="411" y="124"/>
                  </a:cubicBezTo>
                  <a:cubicBezTo>
                    <a:pt x="391" y="165"/>
                    <a:pt x="378" y="211"/>
                    <a:pt x="362" y="254"/>
                  </a:cubicBezTo>
                  <a:cubicBezTo>
                    <a:pt x="333" y="194"/>
                    <a:pt x="300" y="134"/>
                    <a:pt x="256" y="83"/>
                  </a:cubicBezTo>
                  <a:cubicBezTo>
                    <a:pt x="230" y="45"/>
                    <a:pt x="188" y="14"/>
                    <a:pt x="140" y="14"/>
                  </a:cubicBezTo>
                  <a:cubicBezTo>
                    <a:pt x="132" y="14"/>
                    <a:pt x="124" y="15"/>
                    <a:pt x="116" y="17"/>
                  </a:cubicBezTo>
                  <a:cubicBezTo>
                    <a:pt x="1" y="56"/>
                    <a:pt x="52" y="196"/>
                    <a:pt x="91" y="277"/>
                  </a:cubicBezTo>
                  <a:cubicBezTo>
                    <a:pt x="155" y="413"/>
                    <a:pt x="228" y="553"/>
                    <a:pt x="329" y="664"/>
                  </a:cubicBezTo>
                  <a:cubicBezTo>
                    <a:pt x="344" y="681"/>
                    <a:pt x="362" y="688"/>
                    <a:pt x="380" y="688"/>
                  </a:cubicBezTo>
                  <a:cubicBezTo>
                    <a:pt x="400" y="688"/>
                    <a:pt x="419" y="679"/>
                    <a:pt x="434" y="666"/>
                  </a:cubicBezTo>
                  <a:lnTo>
                    <a:pt x="436" y="666"/>
                  </a:lnTo>
                  <a:cubicBezTo>
                    <a:pt x="438" y="666"/>
                    <a:pt x="438" y="664"/>
                    <a:pt x="438" y="664"/>
                  </a:cubicBezTo>
                  <a:cubicBezTo>
                    <a:pt x="496" y="609"/>
                    <a:pt x="500" y="520"/>
                    <a:pt x="537" y="450"/>
                  </a:cubicBezTo>
                  <a:cubicBezTo>
                    <a:pt x="580" y="330"/>
                    <a:pt x="650" y="206"/>
                    <a:pt x="630" y="79"/>
                  </a:cubicBezTo>
                  <a:cubicBezTo>
                    <a:pt x="612" y="23"/>
                    <a:pt x="581"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1170028" y="4068408"/>
              <a:ext cx="209076" cy="240754"/>
            </a:xfrm>
            <a:custGeom>
              <a:avLst/>
              <a:gdLst/>
              <a:ahLst/>
              <a:cxnLst/>
              <a:rect l="l" t="t" r="r" b="b"/>
              <a:pathLst>
                <a:path w="957" h="1102" extrusionOk="0">
                  <a:moveTo>
                    <a:pt x="778" y="0"/>
                  </a:moveTo>
                  <a:cubicBezTo>
                    <a:pt x="768" y="0"/>
                    <a:pt x="758" y="2"/>
                    <a:pt x="748" y="5"/>
                  </a:cubicBezTo>
                  <a:cubicBezTo>
                    <a:pt x="655" y="36"/>
                    <a:pt x="607" y="131"/>
                    <a:pt x="579" y="217"/>
                  </a:cubicBezTo>
                  <a:cubicBezTo>
                    <a:pt x="548" y="294"/>
                    <a:pt x="521" y="397"/>
                    <a:pt x="498" y="502"/>
                  </a:cubicBezTo>
                  <a:cubicBezTo>
                    <a:pt x="475" y="418"/>
                    <a:pt x="447" y="335"/>
                    <a:pt x="407" y="255"/>
                  </a:cubicBezTo>
                  <a:cubicBezTo>
                    <a:pt x="366" y="161"/>
                    <a:pt x="245" y="28"/>
                    <a:pt x="143" y="28"/>
                  </a:cubicBezTo>
                  <a:cubicBezTo>
                    <a:pt x="98" y="28"/>
                    <a:pt x="56" y="55"/>
                    <a:pt x="28" y="125"/>
                  </a:cubicBezTo>
                  <a:cubicBezTo>
                    <a:pt x="1" y="263"/>
                    <a:pt x="73" y="403"/>
                    <a:pt x="121" y="529"/>
                  </a:cubicBezTo>
                  <a:cubicBezTo>
                    <a:pt x="211" y="721"/>
                    <a:pt x="312" y="917"/>
                    <a:pt x="455" y="1078"/>
                  </a:cubicBezTo>
                  <a:cubicBezTo>
                    <a:pt x="469" y="1095"/>
                    <a:pt x="487" y="1102"/>
                    <a:pt x="504" y="1102"/>
                  </a:cubicBezTo>
                  <a:cubicBezTo>
                    <a:pt x="513" y="1102"/>
                    <a:pt x="522" y="1100"/>
                    <a:pt x="531" y="1096"/>
                  </a:cubicBezTo>
                  <a:cubicBezTo>
                    <a:pt x="538" y="1098"/>
                    <a:pt x="544" y="1098"/>
                    <a:pt x="551" y="1098"/>
                  </a:cubicBezTo>
                  <a:cubicBezTo>
                    <a:pt x="584" y="1098"/>
                    <a:pt x="616" y="1081"/>
                    <a:pt x="630" y="1045"/>
                  </a:cubicBezTo>
                  <a:cubicBezTo>
                    <a:pt x="754" y="756"/>
                    <a:pt x="956" y="446"/>
                    <a:pt x="902" y="114"/>
                  </a:cubicBezTo>
                  <a:cubicBezTo>
                    <a:pt x="886" y="56"/>
                    <a:pt x="839"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1438746" y="3698101"/>
              <a:ext cx="158828" cy="175868"/>
            </a:xfrm>
            <a:custGeom>
              <a:avLst/>
              <a:gdLst/>
              <a:ahLst/>
              <a:cxnLst/>
              <a:rect l="l" t="t" r="r" b="b"/>
              <a:pathLst>
                <a:path w="727" h="805" extrusionOk="0">
                  <a:moveTo>
                    <a:pt x="109" y="0"/>
                  </a:moveTo>
                  <a:cubicBezTo>
                    <a:pt x="57" y="0"/>
                    <a:pt x="8" y="31"/>
                    <a:pt x="3" y="91"/>
                  </a:cubicBezTo>
                  <a:cubicBezTo>
                    <a:pt x="0" y="227"/>
                    <a:pt x="104" y="345"/>
                    <a:pt x="168" y="458"/>
                  </a:cubicBezTo>
                  <a:cubicBezTo>
                    <a:pt x="231" y="553"/>
                    <a:pt x="300" y="646"/>
                    <a:pt x="372" y="732"/>
                  </a:cubicBezTo>
                  <a:cubicBezTo>
                    <a:pt x="397" y="763"/>
                    <a:pt x="423" y="805"/>
                    <a:pt x="469" y="805"/>
                  </a:cubicBezTo>
                  <a:cubicBezTo>
                    <a:pt x="493" y="805"/>
                    <a:pt x="510" y="794"/>
                    <a:pt x="526" y="778"/>
                  </a:cubicBezTo>
                  <a:cubicBezTo>
                    <a:pt x="531" y="772"/>
                    <a:pt x="535" y="768"/>
                    <a:pt x="539" y="761"/>
                  </a:cubicBezTo>
                  <a:cubicBezTo>
                    <a:pt x="541" y="759"/>
                    <a:pt x="545" y="757"/>
                    <a:pt x="545" y="751"/>
                  </a:cubicBezTo>
                  <a:cubicBezTo>
                    <a:pt x="547" y="747"/>
                    <a:pt x="551" y="741"/>
                    <a:pt x="555" y="737"/>
                  </a:cubicBezTo>
                  <a:cubicBezTo>
                    <a:pt x="619" y="567"/>
                    <a:pt x="689" y="396"/>
                    <a:pt x="716" y="217"/>
                  </a:cubicBezTo>
                  <a:cubicBezTo>
                    <a:pt x="722" y="155"/>
                    <a:pt x="727" y="72"/>
                    <a:pt x="667" y="35"/>
                  </a:cubicBezTo>
                  <a:cubicBezTo>
                    <a:pt x="651" y="26"/>
                    <a:pt x="634" y="22"/>
                    <a:pt x="618" y="22"/>
                  </a:cubicBezTo>
                  <a:cubicBezTo>
                    <a:pt x="578" y="22"/>
                    <a:pt x="540" y="46"/>
                    <a:pt x="518" y="81"/>
                  </a:cubicBezTo>
                  <a:cubicBezTo>
                    <a:pt x="471" y="176"/>
                    <a:pt x="444" y="283"/>
                    <a:pt x="423" y="386"/>
                  </a:cubicBezTo>
                  <a:cubicBezTo>
                    <a:pt x="366" y="256"/>
                    <a:pt x="302" y="130"/>
                    <a:pt x="198" y="35"/>
                  </a:cubicBezTo>
                  <a:cubicBezTo>
                    <a:pt x="174" y="12"/>
                    <a:pt x="141"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49"/>
          <p:cNvSpPr/>
          <p:nvPr/>
        </p:nvSpPr>
        <p:spPr>
          <a:xfrm>
            <a:off x="6312850" y="1399325"/>
            <a:ext cx="2282037" cy="572699"/>
          </a:xfrm>
          <a:custGeom>
            <a:avLst/>
            <a:gdLst/>
            <a:ahLst/>
            <a:cxnLst/>
            <a:rect l="l" t="t" r="r" b="b"/>
            <a:pathLst>
              <a:path w="13845" h="4126" extrusionOk="0">
                <a:moveTo>
                  <a:pt x="8170" y="153"/>
                </a:moveTo>
                <a:cubicBezTo>
                  <a:pt x="9641" y="184"/>
                  <a:pt x="11177" y="124"/>
                  <a:pt x="12566" y="423"/>
                </a:cubicBezTo>
                <a:cubicBezTo>
                  <a:pt x="12910" y="516"/>
                  <a:pt x="13184" y="675"/>
                  <a:pt x="13343" y="976"/>
                </a:cubicBezTo>
                <a:cubicBezTo>
                  <a:pt x="13663" y="1589"/>
                  <a:pt x="13605" y="2391"/>
                  <a:pt x="12980" y="2740"/>
                </a:cubicBezTo>
                <a:cubicBezTo>
                  <a:pt x="12440" y="3029"/>
                  <a:pt x="11794" y="3037"/>
                  <a:pt x="11130" y="3047"/>
                </a:cubicBezTo>
                <a:cubicBezTo>
                  <a:pt x="10162" y="3039"/>
                  <a:pt x="9193" y="2981"/>
                  <a:pt x="8225" y="2958"/>
                </a:cubicBezTo>
                <a:cubicBezTo>
                  <a:pt x="7712" y="2981"/>
                  <a:pt x="7357" y="3439"/>
                  <a:pt x="7048" y="3796"/>
                </a:cubicBezTo>
                <a:cubicBezTo>
                  <a:pt x="7043" y="3800"/>
                  <a:pt x="7041" y="3804"/>
                  <a:pt x="7039" y="3806"/>
                </a:cubicBezTo>
                <a:cubicBezTo>
                  <a:pt x="7019" y="3596"/>
                  <a:pt x="6996" y="3381"/>
                  <a:pt x="6948" y="3177"/>
                </a:cubicBezTo>
                <a:cubicBezTo>
                  <a:pt x="6874" y="3062"/>
                  <a:pt x="6709" y="3068"/>
                  <a:pt x="6587" y="3037"/>
                </a:cubicBezTo>
                <a:cubicBezTo>
                  <a:pt x="6125" y="2992"/>
                  <a:pt x="5660" y="2980"/>
                  <a:pt x="5195" y="2980"/>
                </a:cubicBezTo>
                <a:cubicBezTo>
                  <a:pt x="4606" y="2980"/>
                  <a:pt x="4015" y="3000"/>
                  <a:pt x="3424" y="3000"/>
                </a:cubicBezTo>
                <a:cubicBezTo>
                  <a:pt x="3136" y="3000"/>
                  <a:pt x="2847" y="2995"/>
                  <a:pt x="2559" y="2981"/>
                </a:cubicBezTo>
                <a:cubicBezTo>
                  <a:pt x="2090" y="2956"/>
                  <a:pt x="1686" y="2965"/>
                  <a:pt x="1265" y="2833"/>
                </a:cubicBezTo>
                <a:cubicBezTo>
                  <a:pt x="851" y="2690"/>
                  <a:pt x="409" y="2300"/>
                  <a:pt x="275" y="1884"/>
                </a:cubicBezTo>
                <a:cubicBezTo>
                  <a:pt x="1" y="908"/>
                  <a:pt x="1620" y="588"/>
                  <a:pt x="2534" y="448"/>
                </a:cubicBezTo>
                <a:cubicBezTo>
                  <a:pt x="4306" y="186"/>
                  <a:pt x="6305" y="155"/>
                  <a:pt x="8170" y="153"/>
                </a:cubicBezTo>
                <a:close/>
                <a:moveTo>
                  <a:pt x="8221" y="0"/>
                </a:moveTo>
                <a:cubicBezTo>
                  <a:pt x="7746" y="0"/>
                  <a:pt x="7270" y="5"/>
                  <a:pt x="6796" y="11"/>
                </a:cubicBezTo>
                <a:cubicBezTo>
                  <a:pt x="5280" y="31"/>
                  <a:pt x="3759" y="99"/>
                  <a:pt x="2258" y="339"/>
                </a:cubicBezTo>
                <a:cubicBezTo>
                  <a:pt x="1696" y="450"/>
                  <a:pt x="1107" y="549"/>
                  <a:pt x="616" y="867"/>
                </a:cubicBezTo>
                <a:cubicBezTo>
                  <a:pt x="368" y="1017"/>
                  <a:pt x="160" y="1265"/>
                  <a:pt x="96" y="1549"/>
                </a:cubicBezTo>
                <a:cubicBezTo>
                  <a:pt x="67" y="1814"/>
                  <a:pt x="170" y="2069"/>
                  <a:pt x="314" y="2280"/>
                </a:cubicBezTo>
                <a:cubicBezTo>
                  <a:pt x="597" y="2713"/>
                  <a:pt x="1092" y="2998"/>
                  <a:pt x="1606" y="3064"/>
                </a:cubicBezTo>
                <a:cubicBezTo>
                  <a:pt x="2223" y="3144"/>
                  <a:pt x="2843" y="3142"/>
                  <a:pt x="3462" y="3148"/>
                </a:cubicBezTo>
                <a:cubicBezTo>
                  <a:pt x="3587" y="3152"/>
                  <a:pt x="3718" y="3154"/>
                  <a:pt x="3855" y="3154"/>
                </a:cubicBezTo>
                <a:cubicBezTo>
                  <a:pt x="4361" y="3154"/>
                  <a:pt x="4935" y="3131"/>
                  <a:pt x="5464" y="3131"/>
                </a:cubicBezTo>
                <a:cubicBezTo>
                  <a:pt x="5995" y="3131"/>
                  <a:pt x="6482" y="3154"/>
                  <a:pt x="6814" y="3245"/>
                </a:cubicBezTo>
                <a:cubicBezTo>
                  <a:pt x="6852" y="3400"/>
                  <a:pt x="6885" y="3802"/>
                  <a:pt x="6924" y="4081"/>
                </a:cubicBezTo>
                <a:cubicBezTo>
                  <a:pt x="6935" y="4112"/>
                  <a:pt x="6963" y="4126"/>
                  <a:pt x="6991" y="4126"/>
                </a:cubicBezTo>
                <a:cubicBezTo>
                  <a:pt x="7031" y="4126"/>
                  <a:pt x="7071" y="4098"/>
                  <a:pt x="7070" y="4052"/>
                </a:cubicBezTo>
                <a:cubicBezTo>
                  <a:pt x="7070" y="4041"/>
                  <a:pt x="7068" y="4029"/>
                  <a:pt x="7068" y="4019"/>
                </a:cubicBezTo>
                <a:cubicBezTo>
                  <a:pt x="7114" y="3969"/>
                  <a:pt x="7157" y="3895"/>
                  <a:pt x="7219" y="3829"/>
                </a:cubicBezTo>
                <a:cubicBezTo>
                  <a:pt x="7555" y="3435"/>
                  <a:pt x="7857" y="3102"/>
                  <a:pt x="8314" y="3102"/>
                </a:cubicBezTo>
                <a:cubicBezTo>
                  <a:pt x="8362" y="3102"/>
                  <a:pt x="8411" y="3105"/>
                  <a:pt x="8463" y="3113"/>
                </a:cubicBezTo>
                <a:cubicBezTo>
                  <a:pt x="9331" y="3138"/>
                  <a:pt x="10200" y="3183"/>
                  <a:pt x="11072" y="3194"/>
                </a:cubicBezTo>
                <a:cubicBezTo>
                  <a:pt x="11833" y="3171"/>
                  <a:pt x="12729" y="3212"/>
                  <a:pt x="13323" y="2661"/>
                </a:cubicBezTo>
                <a:cubicBezTo>
                  <a:pt x="13845" y="2154"/>
                  <a:pt x="13770" y="1254"/>
                  <a:pt x="13339" y="704"/>
                </a:cubicBezTo>
                <a:cubicBezTo>
                  <a:pt x="13164" y="485"/>
                  <a:pt x="12900" y="363"/>
                  <a:pt x="12638" y="287"/>
                </a:cubicBezTo>
                <a:cubicBezTo>
                  <a:pt x="12207" y="167"/>
                  <a:pt x="11755" y="130"/>
                  <a:pt x="11311" y="93"/>
                </a:cubicBezTo>
                <a:cubicBezTo>
                  <a:pt x="10284" y="21"/>
                  <a:pt x="9252" y="0"/>
                  <a:pt x="82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228600" anchor="ctr" anchorCtr="0">
            <a:noAutofit/>
          </a:bodyPr>
          <a:lstStyle/>
          <a:p>
            <a:pPr marL="0" lvl="0" indent="0" algn="ctr" rtl="0">
              <a:spcBef>
                <a:spcPts val="0"/>
              </a:spcBef>
              <a:spcAft>
                <a:spcPts val="0"/>
              </a:spcAft>
              <a:buNone/>
            </a:pPr>
            <a:r>
              <a:rPr lang="en-US" sz="1200" dirty="0">
                <a:latin typeface="Manrope"/>
                <a:ea typeface="Manrope"/>
                <a:cs typeface="Manrope"/>
                <a:sym typeface="Manrope"/>
              </a:rPr>
              <a:t>Yes, I have. / No, I haven’t.</a:t>
            </a:r>
            <a:endParaRPr sz="1200" dirty="0"/>
          </a:p>
        </p:txBody>
      </p:sp>
      <p:grpSp>
        <p:nvGrpSpPr>
          <p:cNvPr id="775" name="Google Shape;775;p50"/>
          <p:cNvGrpSpPr/>
          <p:nvPr/>
        </p:nvGrpSpPr>
        <p:grpSpPr>
          <a:xfrm>
            <a:off x="638618" y="1886797"/>
            <a:ext cx="2981146" cy="3309323"/>
            <a:chOff x="713225" y="2225209"/>
            <a:chExt cx="2628876" cy="2918274"/>
          </a:xfrm>
        </p:grpSpPr>
        <p:sp>
          <p:nvSpPr>
            <p:cNvPr id="776" name="Google Shape;776;p50"/>
            <p:cNvSpPr/>
            <p:nvPr/>
          </p:nvSpPr>
          <p:spPr>
            <a:xfrm flipH="1">
              <a:off x="713225" y="2558122"/>
              <a:ext cx="2628876" cy="2585361"/>
            </a:xfrm>
            <a:custGeom>
              <a:avLst/>
              <a:gdLst/>
              <a:ahLst/>
              <a:cxnLst/>
              <a:rect l="l" t="t" r="r" b="b"/>
              <a:pathLst>
                <a:path w="14474" h="14235" extrusionOk="0">
                  <a:moveTo>
                    <a:pt x="12500" y="948"/>
                  </a:moveTo>
                  <a:cubicBezTo>
                    <a:pt x="12500" y="950"/>
                    <a:pt x="12502" y="950"/>
                    <a:pt x="12502" y="953"/>
                  </a:cubicBezTo>
                  <a:cubicBezTo>
                    <a:pt x="12644" y="1159"/>
                    <a:pt x="12708" y="1623"/>
                    <a:pt x="12852" y="1856"/>
                  </a:cubicBezTo>
                  <a:cubicBezTo>
                    <a:pt x="12855" y="1860"/>
                    <a:pt x="12857" y="1862"/>
                    <a:pt x="12861" y="1868"/>
                  </a:cubicBezTo>
                  <a:lnTo>
                    <a:pt x="12861" y="1871"/>
                  </a:lnTo>
                  <a:cubicBezTo>
                    <a:pt x="12876" y="1891"/>
                    <a:pt x="12901" y="1901"/>
                    <a:pt x="12927" y="1901"/>
                  </a:cubicBezTo>
                  <a:cubicBezTo>
                    <a:pt x="12961" y="1901"/>
                    <a:pt x="12995" y="1883"/>
                    <a:pt x="13005" y="1846"/>
                  </a:cubicBezTo>
                  <a:cubicBezTo>
                    <a:pt x="13057" y="1733"/>
                    <a:pt x="13112" y="1669"/>
                    <a:pt x="13152" y="1669"/>
                  </a:cubicBezTo>
                  <a:cubicBezTo>
                    <a:pt x="13169" y="1669"/>
                    <a:pt x="13183" y="1681"/>
                    <a:pt x="13193" y="1705"/>
                  </a:cubicBezTo>
                  <a:cubicBezTo>
                    <a:pt x="13222" y="1726"/>
                    <a:pt x="13224" y="1942"/>
                    <a:pt x="13323" y="1942"/>
                  </a:cubicBezTo>
                  <a:cubicBezTo>
                    <a:pt x="13342" y="1942"/>
                    <a:pt x="13365" y="1933"/>
                    <a:pt x="13393" y="1914"/>
                  </a:cubicBezTo>
                  <a:cubicBezTo>
                    <a:pt x="13440" y="1864"/>
                    <a:pt x="13461" y="1798"/>
                    <a:pt x="13500" y="1745"/>
                  </a:cubicBezTo>
                  <a:cubicBezTo>
                    <a:pt x="13517" y="1718"/>
                    <a:pt x="13511" y="1724"/>
                    <a:pt x="13546" y="1691"/>
                  </a:cubicBezTo>
                  <a:cubicBezTo>
                    <a:pt x="13556" y="1683"/>
                    <a:pt x="13566" y="1677"/>
                    <a:pt x="13577" y="1672"/>
                  </a:cubicBezTo>
                  <a:cubicBezTo>
                    <a:pt x="13585" y="1670"/>
                    <a:pt x="13593" y="1666"/>
                    <a:pt x="13599" y="1666"/>
                  </a:cubicBezTo>
                  <a:lnTo>
                    <a:pt x="13603" y="1666"/>
                  </a:lnTo>
                  <a:lnTo>
                    <a:pt x="13610" y="1675"/>
                  </a:lnTo>
                  <a:lnTo>
                    <a:pt x="13614" y="1677"/>
                  </a:lnTo>
                  <a:cubicBezTo>
                    <a:pt x="13616" y="1685"/>
                    <a:pt x="13620" y="1693"/>
                    <a:pt x="13624" y="1697"/>
                  </a:cubicBezTo>
                  <a:lnTo>
                    <a:pt x="13624" y="1699"/>
                  </a:lnTo>
                  <a:cubicBezTo>
                    <a:pt x="13655" y="1798"/>
                    <a:pt x="13647" y="1792"/>
                    <a:pt x="13655" y="1881"/>
                  </a:cubicBezTo>
                  <a:cubicBezTo>
                    <a:pt x="13653" y="1942"/>
                    <a:pt x="13697" y="1976"/>
                    <a:pt x="13743" y="1976"/>
                  </a:cubicBezTo>
                  <a:cubicBezTo>
                    <a:pt x="13778" y="1976"/>
                    <a:pt x="13815" y="1956"/>
                    <a:pt x="13832" y="1914"/>
                  </a:cubicBezTo>
                  <a:cubicBezTo>
                    <a:pt x="13886" y="1817"/>
                    <a:pt x="13917" y="1765"/>
                    <a:pt x="13946" y="1747"/>
                  </a:cubicBezTo>
                  <a:cubicBezTo>
                    <a:pt x="13956" y="1741"/>
                    <a:pt x="13960" y="1736"/>
                    <a:pt x="13966" y="1734"/>
                  </a:cubicBezTo>
                  <a:cubicBezTo>
                    <a:pt x="13968" y="1734"/>
                    <a:pt x="13971" y="1730"/>
                    <a:pt x="13975" y="1730"/>
                  </a:cubicBezTo>
                  <a:lnTo>
                    <a:pt x="13979" y="1736"/>
                  </a:lnTo>
                  <a:cubicBezTo>
                    <a:pt x="13985" y="1745"/>
                    <a:pt x="13987" y="1751"/>
                    <a:pt x="13989" y="1755"/>
                  </a:cubicBezTo>
                  <a:lnTo>
                    <a:pt x="13997" y="1778"/>
                  </a:lnTo>
                  <a:cubicBezTo>
                    <a:pt x="14010" y="1802"/>
                    <a:pt x="13997" y="1868"/>
                    <a:pt x="14010" y="1945"/>
                  </a:cubicBezTo>
                  <a:cubicBezTo>
                    <a:pt x="14021" y="1985"/>
                    <a:pt x="14058" y="2009"/>
                    <a:pt x="14096" y="2009"/>
                  </a:cubicBezTo>
                  <a:cubicBezTo>
                    <a:pt x="14116" y="2009"/>
                    <a:pt x="14137" y="2002"/>
                    <a:pt x="14154" y="1988"/>
                  </a:cubicBezTo>
                  <a:cubicBezTo>
                    <a:pt x="14238" y="1917"/>
                    <a:pt x="14260" y="1905"/>
                    <a:pt x="14278" y="1905"/>
                  </a:cubicBezTo>
                  <a:cubicBezTo>
                    <a:pt x="14280" y="1905"/>
                    <a:pt x="14282" y="1905"/>
                    <a:pt x="14284" y="1906"/>
                  </a:cubicBezTo>
                  <a:cubicBezTo>
                    <a:pt x="14286" y="1912"/>
                    <a:pt x="14286" y="1918"/>
                    <a:pt x="14288" y="1924"/>
                  </a:cubicBezTo>
                  <a:cubicBezTo>
                    <a:pt x="14290" y="2054"/>
                    <a:pt x="14140" y="2510"/>
                    <a:pt x="14043" y="2770"/>
                  </a:cubicBezTo>
                  <a:cubicBezTo>
                    <a:pt x="14010" y="2879"/>
                    <a:pt x="13956" y="2987"/>
                    <a:pt x="13929" y="3098"/>
                  </a:cubicBezTo>
                  <a:cubicBezTo>
                    <a:pt x="13610" y="3042"/>
                    <a:pt x="13290" y="2984"/>
                    <a:pt x="12968" y="2951"/>
                  </a:cubicBezTo>
                  <a:cubicBezTo>
                    <a:pt x="12918" y="2950"/>
                    <a:pt x="12867" y="2948"/>
                    <a:pt x="12817" y="2948"/>
                  </a:cubicBezTo>
                  <a:cubicBezTo>
                    <a:pt x="12794" y="2948"/>
                    <a:pt x="12772" y="2948"/>
                    <a:pt x="12749" y="2949"/>
                  </a:cubicBezTo>
                  <a:cubicBezTo>
                    <a:pt x="12805" y="2374"/>
                    <a:pt x="12675" y="1807"/>
                    <a:pt x="12537" y="1252"/>
                  </a:cubicBezTo>
                  <a:cubicBezTo>
                    <a:pt x="12512" y="1124"/>
                    <a:pt x="12491" y="983"/>
                    <a:pt x="12500" y="950"/>
                  </a:cubicBezTo>
                  <a:lnTo>
                    <a:pt x="12500" y="948"/>
                  </a:lnTo>
                  <a:close/>
                  <a:moveTo>
                    <a:pt x="12855" y="3108"/>
                  </a:moveTo>
                  <a:cubicBezTo>
                    <a:pt x="12960" y="3110"/>
                    <a:pt x="13073" y="3123"/>
                    <a:pt x="13191" y="3139"/>
                  </a:cubicBezTo>
                  <a:cubicBezTo>
                    <a:pt x="13100" y="3475"/>
                    <a:pt x="13036" y="3818"/>
                    <a:pt x="12943" y="4152"/>
                  </a:cubicBezTo>
                  <a:cubicBezTo>
                    <a:pt x="12916" y="4296"/>
                    <a:pt x="12830" y="4478"/>
                    <a:pt x="12830" y="4626"/>
                  </a:cubicBezTo>
                  <a:cubicBezTo>
                    <a:pt x="12681" y="4602"/>
                    <a:pt x="12537" y="4575"/>
                    <a:pt x="12390" y="4542"/>
                  </a:cubicBezTo>
                  <a:cubicBezTo>
                    <a:pt x="12316" y="4532"/>
                    <a:pt x="12207" y="4488"/>
                    <a:pt x="12118" y="4472"/>
                  </a:cubicBezTo>
                  <a:cubicBezTo>
                    <a:pt x="12174" y="4309"/>
                    <a:pt x="12223" y="4150"/>
                    <a:pt x="12267" y="3987"/>
                  </a:cubicBezTo>
                  <a:cubicBezTo>
                    <a:pt x="12345" y="3746"/>
                    <a:pt x="12370" y="3366"/>
                    <a:pt x="12421" y="3199"/>
                  </a:cubicBezTo>
                  <a:lnTo>
                    <a:pt x="12432" y="3189"/>
                  </a:lnTo>
                  <a:cubicBezTo>
                    <a:pt x="12434" y="3189"/>
                    <a:pt x="12442" y="3182"/>
                    <a:pt x="12458" y="3172"/>
                  </a:cubicBezTo>
                  <a:cubicBezTo>
                    <a:pt x="12512" y="3145"/>
                    <a:pt x="12617" y="3119"/>
                    <a:pt x="12689" y="3114"/>
                  </a:cubicBezTo>
                  <a:lnTo>
                    <a:pt x="12689" y="3114"/>
                  </a:lnTo>
                  <a:cubicBezTo>
                    <a:pt x="12646" y="3317"/>
                    <a:pt x="12597" y="3523"/>
                    <a:pt x="12555" y="3727"/>
                  </a:cubicBezTo>
                  <a:cubicBezTo>
                    <a:pt x="12541" y="3779"/>
                    <a:pt x="12582" y="3830"/>
                    <a:pt x="12634" y="3830"/>
                  </a:cubicBezTo>
                  <a:cubicBezTo>
                    <a:pt x="12669" y="3830"/>
                    <a:pt x="12702" y="3805"/>
                    <a:pt x="12710" y="3770"/>
                  </a:cubicBezTo>
                  <a:cubicBezTo>
                    <a:pt x="12758" y="3552"/>
                    <a:pt x="12805" y="3335"/>
                    <a:pt x="12855" y="3116"/>
                  </a:cubicBezTo>
                  <a:lnTo>
                    <a:pt x="12855" y="3108"/>
                  </a:lnTo>
                  <a:close/>
                  <a:moveTo>
                    <a:pt x="13352" y="3164"/>
                  </a:moveTo>
                  <a:cubicBezTo>
                    <a:pt x="13473" y="3185"/>
                    <a:pt x="13595" y="3209"/>
                    <a:pt x="13706" y="3230"/>
                  </a:cubicBezTo>
                  <a:cubicBezTo>
                    <a:pt x="13669" y="3378"/>
                    <a:pt x="13636" y="3533"/>
                    <a:pt x="13620" y="3686"/>
                  </a:cubicBezTo>
                  <a:cubicBezTo>
                    <a:pt x="13622" y="3717"/>
                    <a:pt x="13649" y="3746"/>
                    <a:pt x="13680" y="3752"/>
                  </a:cubicBezTo>
                  <a:cubicBezTo>
                    <a:pt x="13688" y="3754"/>
                    <a:pt x="13696" y="3755"/>
                    <a:pt x="13703" y="3755"/>
                  </a:cubicBezTo>
                  <a:cubicBezTo>
                    <a:pt x="13754" y="3755"/>
                    <a:pt x="13787" y="3703"/>
                    <a:pt x="13787" y="3653"/>
                  </a:cubicBezTo>
                  <a:cubicBezTo>
                    <a:pt x="13812" y="3521"/>
                    <a:pt x="13832" y="3387"/>
                    <a:pt x="13867" y="3255"/>
                  </a:cubicBezTo>
                  <a:cubicBezTo>
                    <a:pt x="13942" y="3265"/>
                    <a:pt x="14010" y="3273"/>
                    <a:pt x="14063" y="3273"/>
                  </a:cubicBezTo>
                  <a:cubicBezTo>
                    <a:pt x="14105" y="3378"/>
                    <a:pt x="14047" y="3975"/>
                    <a:pt x="13997" y="4239"/>
                  </a:cubicBezTo>
                  <a:cubicBezTo>
                    <a:pt x="13964" y="4433"/>
                    <a:pt x="13925" y="4626"/>
                    <a:pt x="13882" y="4820"/>
                  </a:cubicBezTo>
                  <a:cubicBezTo>
                    <a:pt x="13857" y="4810"/>
                    <a:pt x="13834" y="4806"/>
                    <a:pt x="13810" y="4802"/>
                  </a:cubicBezTo>
                  <a:cubicBezTo>
                    <a:pt x="13535" y="4736"/>
                    <a:pt x="13259" y="4695"/>
                    <a:pt x="12984" y="4649"/>
                  </a:cubicBezTo>
                  <a:cubicBezTo>
                    <a:pt x="12991" y="4633"/>
                    <a:pt x="12997" y="4612"/>
                    <a:pt x="12997" y="4591"/>
                  </a:cubicBezTo>
                  <a:cubicBezTo>
                    <a:pt x="13129" y="4119"/>
                    <a:pt x="13234" y="3638"/>
                    <a:pt x="13352" y="3164"/>
                  </a:cubicBezTo>
                  <a:close/>
                  <a:moveTo>
                    <a:pt x="10993" y="3158"/>
                  </a:moveTo>
                  <a:cubicBezTo>
                    <a:pt x="11059" y="3158"/>
                    <a:pt x="11127" y="3175"/>
                    <a:pt x="11190" y="3211"/>
                  </a:cubicBezTo>
                  <a:cubicBezTo>
                    <a:pt x="11633" y="3513"/>
                    <a:pt x="11613" y="4478"/>
                    <a:pt x="11089" y="4750"/>
                  </a:cubicBezTo>
                  <a:cubicBezTo>
                    <a:pt x="10990" y="4804"/>
                    <a:pt x="10900" y="4831"/>
                    <a:pt x="10803" y="4831"/>
                  </a:cubicBezTo>
                  <a:cubicBezTo>
                    <a:pt x="10705" y="4831"/>
                    <a:pt x="10600" y="4804"/>
                    <a:pt x="10470" y="4750"/>
                  </a:cubicBezTo>
                  <a:lnTo>
                    <a:pt x="10464" y="4750"/>
                  </a:lnTo>
                  <a:cubicBezTo>
                    <a:pt x="10495" y="4645"/>
                    <a:pt x="10524" y="4540"/>
                    <a:pt x="10546" y="4435"/>
                  </a:cubicBezTo>
                  <a:cubicBezTo>
                    <a:pt x="10645" y="4358"/>
                    <a:pt x="11320" y="3946"/>
                    <a:pt x="10963" y="3909"/>
                  </a:cubicBezTo>
                  <a:lnTo>
                    <a:pt x="10963" y="3909"/>
                  </a:lnTo>
                  <a:cubicBezTo>
                    <a:pt x="10821" y="4026"/>
                    <a:pt x="10717" y="4111"/>
                    <a:pt x="10587" y="4204"/>
                  </a:cubicBezTo>
                  <a:cubicBezTo>
                    <a:pt x="10627" y="3973"/>
                    <a:pt x="10647" y="3735"/>
                    <a:pt x="10647" y="3500"/>
                  </a:cubicBezTo>
                  <a:cubicBezTo>
                    <a:pt x="10645" y="3457"/>
                    <a:pt x="10643" y="3416"/>
                    <a:pt x="10637" y="3372"/>
                  </a:cubicBezTo>
                  <a:cubicBezTo>
                    <a:pt x="10653" y="3366"/>
                    <a:pt x="10668" y="3356"/>
                    <a:pt x="10678" y="3337"/>
                  </a:cubicBezTo>
                  <a:cubicBezTo>
                    <a:pt x="10745" y="3222"/>
                    <a:pt x="10866" y="3158"/>
                    <a:pt x="10993" y="3158"/>
                  </a:cubicBezTo>
                  <a:close/>
                  <a:moveTo>
                    <a:pt x="725" y="4602"/>
                  </a:moveTo>
                  <a:cubicBezTo>
                    <a:pt x="789" y="4643"/>
                    <a:pt x="851" y="4748"/>
                    <a:pt x="921" y="4878"/>
                  </a:cubicBezTo>
                  <a:cubicBezTo>
                    <a:pt x="960" y="4932"/>
                    <a:pt x="973" y="5012"/>
                    <a:pt x="1024" y="5053"/>
                  </a:cubicBezTo>
                  <a:cubicBezTo>
                    <a:pt x="1012" y="5109"/>
                    <a:pt x="1014" y="5167"/>
                    <a:pt x="1034" y="5225"/>
                  </a:cubicBezTo>
                  <a:cubicBezTo>
                    <a:pt x="1014" y="5241"/>
                    <a:pt x="995" y="5260"/>
                    <a:pt x="975" y="5276"/>
                  </a:cubicBezTo>
                  <a:cubicBezTo>
                    <a:pt x="960" y="5254"/>
                    <a:pt x="944" y="5231"/>
                    <a:pt x="929" y="5212"/>
                  </a:cubicBezTo>
                  <a:cubicBezTo>
                    <a:pt x="849" y="5097"/>
                    <a:pt x="785" y="4971"/>
                    <a:pt x="706" y="4853"/>
                  </a:cubicBezTo>
                  <a:cubicBezTo>
                    <a:pt x="706" y="4853"/>
                    <a:pt x="706" y="4851"/>
                    <a:pt x="704" y="4851"/>
                  </a:cubicBezTo>
                  <a:cubicBezTo>
                    <a:pt x="713" y="4837"/>
                    <a:pt x="717" y="4822"/>
                    <a:pt x="717" y="4808"/>
                  </a:cubicBezTo>
                  <a:cubicBezTo>
                    <a:pt x="706" y="4699"/>
                    <a:pt x="706" y="4637"/>
                    <a:pt x="725" y="4602"/>
                  </a:cubicBezTo>
                  <a:close/>
                  <a:moveTo>
                    <a:pt x="407" y="4756"/>
                  </a:moveTo>
                  <a:cubicBezTo>
                    <a:pt x="469" y="4785"/>
                    <a:pt x="583" y="4950"/>
                    <a:pt x="684" y="5126"/>
                  </a:cubicBezTo>
                  <a:cubicBezTo>
                    <a:pt x="737" y="5210"/>
                    <a:pt x="789" y="5301"/>
                    <a:pt x="853" y="5379"/>
                  </a:cubicBezTo>
                  <a:cubicBezTo>
                    <a:pt x="797" y="5429"/>
                    <a:pt x="744" y="5478"/>
                    <a:pt x="686" y="5528"/>
                  </a:cubicBezTo>
                  <a:cubicBezTo>
                    <a:pt x="558" y="5256"/>
                    <a:pt x="424" y="4992"/>
                    <a:pt x="407" y="4756"/>
                  </a:cubicBezTo>
                  <a:close/>
                  <a:moveTo>
                    <a:pt x="176" y="5117"/>
                  </a:moveTo>
                  <a:cubicBezTo>
                    <a:pt x="296" y="5221"/>
                    <a:pt x="403" y="5466"/>
                    <a:pt x="537" y="5658"/>
                  </a:cubicBezTo>
                  <a:cubicBezTo>
                    <a:pt x="484" y="5707"/>
                    <a:pt x="426" y="5755"/>
                    <a:pt x="372" y="5802"/>
                  </a:cubicBezTo>
                  <a:cubicBezTo>
                    <a:pt x="279" y="5571"/>
                    <a:pt x="189" y="5318"/>
                    <a:pt x="176" y="5117"/>
                  </a:cubicBezTo>
                  <a:close/>
                  <a:moveTo>
                    <a:pt x="1109" y="5367"/>
                  </a:moveTo>
                  <a:cubicBezTo>
                    <a:pt x="1129" y="5396"/>
                    <a:pt x="1152" y="5425"/>
                    <a:pt x="1177" y="5450"/>
                  </a:cubicBezTo>
                  <a:cubicBezTo>
                    <a:pt x="1249" y="5520"/>
                    <a:pt x="1307" y="5602"/>
                    <a:pt x="1369" y="5683"/>
                  </a:cubicBezTo>
                  <a:cubicBezTo>
                    <a:pt x="1265" y="5747"/>
                    <a:pt x="1162" y="5811"/>
                    <a:pt x="1059" y="5872"/>
                  </a:cubicBezTo>
                  <a:cubicBezTo>
                    <a:pt x="1059" y="5872"/>
                    <a:pt x="1059" y="5870"/>
                    <a:pt x="1057" y="5870"/>
                  </a:cubicBezTo>
                  <a:cubicBezTo>
                    <a:pt x="1001" y="5769"/>
                    <a:pt x="950" y="5664"/>
                    <a:pt x="886" y="5569"/>
                  </a:cubicBezTo>
                  <a:cubicBezTo>
                    <a:pt x="975" y="5487"/>
                    <a:pt x="1055" y="5417"/>
                    <a:pt x="1109" y="5367"/>
                  </a:cubicBezTo>
                  <a:close/>
                  <a:moveTo>
                    <a:pt x="764" y="5672"/>
                  </a:moveTo>
                  <a:cubicBezTo>
                    <a:pt x="818" y="5767"/>
                    <a:pt x="871" y="5860"/>
                    <a:pt x="921" y="5957"/>
                  </a:cubicBezTo>
                  <a:cubicBezTo>
                    <a:pt x="907" y="5967"/>
                    <a:pt x="892" y="5976"/>
                    <a:pt x="878" y="5986"/>
                  </a:cubicBezTo>
                  <a:cubicBezTo>
                    <a:pt x="672" y="6111"/>
                    <a:pt x="324" y="6304"/>
                    <a:pt x="250" y="6304"/>
                  </a:cubicBezTo>
                  <a:cubicBezTo>
                    <a:pt x="249" y="6304"/>
                    <a:pt x="249" y="6304"/>
                    <a:pt x="248" y="6304"/>
                  </a:cubicBezTo>
                  <a:lnTo>
                    <a:pt x="242" y="6297"/>
                  </a:lnTo>
                  <a:cubicBezTo>
                    <a:pt x="232" y="6281"/>
                    <a:pt x="199" y="6231"/>
                    <a:pt x="197" y="6215"/>
                  </a:cubicBezTo>
                  <a:cubicBezTo>
                    <a:pt x="197" y="6215"/>
                    <a:pt x="197" y="6213"/>
                    <a:pt x="195" y="6213"/>
                  </a:cubicBezTo>
                  <a:cubicBezTo>
                    <a:pt x="191" y="6205"/>
                    <a:pt x="189" y="6198"/>
                    <a:pt x="189" y="6190"/>
                  </a:cubicBezTo>
                  <a:lnTo>
                    <a:pt x="189" y="6182"/>
                  </a:lnTo>
                  <a:cubicBezTo>
                    <a:pt x="273" y="6099"/>
                    <a:pt x="531" y="5872"/>
                    <a:pt x="764" y="5672"/>
                  </a:cubicBezTo>
                  <a:close/>
                  <a:moveTo>
                    <a:pt x="6977" y="1786"/>
                  </a:moveTo>
                  <a:cubicBezTo>
                    <a:pt x="6984" y="1945"/>
                    <a:pt x="6992" y="2192"/>
                    <a:pt x="7037" y="2353"/>
                  </a:cubicBezTo>
                  <a:cubicBezTo>
                    <a:pt x="7089" y="2531"/>
                    <a:pt x="7136" y="2739"/>
                    <a:pt x="7277" y="2869"/>
                  </a:cubicBezTo>
                  <a:cubicBezTo>
                    <a:pt x="7298" y="2879"/>
                    <a:pt x="7317" y="2884"/>
                    <a:pt x="7334" y="2884"/>
                  </a:cubicBezTo>
                  <a:cubicBezTo>
                    <a:pt x="7439" y="2884"/>
                    <a:pt x="7451" y="2702"/>
                    <a:pt x="7470" y="2615"/>
                  </a:cubicBezTo>
                  <a:cubicBezTo>
                    <a:pt x="7503" y="2469"/>
                    <a:pt x="7555" y="2353"/>
                    <a:pt x="7596" y="2262"/>
                  </a:cubicBezTo>
                  <a:cubicBezTo>
                    <a:pt x="7685" y="2052"/>
                    <a:pt x="7889" y="1852"/>
                    <a:pt x="8009" y="1796"/>
                  </a:cubicBezTo>
                  <a:lnTo>
                    <a:pt x="8009" y="1796"/>
                  </a:lnTo>
                  <a:cubicBezTo>
                    <a:pt x="8034" y="1943"/>
                    <a:pt x="8015" y="2262"/>
                    <a:pt x="7951" y="2469"/>
                  </a:cubicBezTo>
                  <a:cubicBezTo>
                    <a:pt x="7931" y="2609"/>
                    <a:pt x="7817" y="2760"/>
                    <a:pt x="7850" y="2898"/>
                  </a:cubicBezTo>
                  <a:cubicBezTo>
                    <a:pt x="7870" y="2929"/>
                    <a:pt x="7899" y="2941"/>
                    <a:pt x="7931" y="2941"/>
                  </a:cubicBezTo>
                  <a:cubicBezTo>
                    <a:pt x="7962" y="2941"/>
                    <a:pt x="7995" y="2929"/>
                    <a:pt x="8023" y="2912"/>
                  </a:cubicBezTo>
                  <a:cubicBezTo>
                    <a:pt x="8126" y="2852"/>
                    <a:pt x="8230" y="2786"/>
                    <a:pt x="8325" y="2714"/>
                  </a:cubicBezTo>
                  <a:cubicBezTo>
                    <a:pt x="8584" y="2520"/>
                    <a:pt x="8807" y="2275"/>
                    <a:pt x="8952" y="1984"/>
                  </a:cubicBezTo>
                  <a:cubicBezTo>
                    <a:pt x="8985" y="2046"/>
                    <a:pt x="9040" y="2141"/>
                    <a:pt x="9067" y="2190"/>
                  </a:cubicBezTo>
                  <a:cubicBezTo>
                    <a:pt x="9296" y="2613"/>
                    <a:pt x="9649" y="2956"/>
                    <a:pt x="10055" y="3213"/>
                  </a:cubicBezTo>
                  <a:cubicBezTo>
                    <a:pt x="10185" y="3286"/>
                    <a:pt x="10325" y="3354"/>
                    <a:pt x="10472" y="3378"/>
                  </a:cubicBezTo>
                  <a:cubicBezTo>
                    <a:pt x="10474" y="3405"/>
                    <a:pt x="10480" y="3432"/>
                    <a:pt x="10482" y="3459"/>
                  </a:cubicBezTo>
                  <a:cubicBezTo>
                    <a:pt x="10495" y="4278"/>
                    <a:pt x="10276" y="5051"/>
                    <a:pt x="9797" y="5747"/>
                  </a:cubicBezTo>
                  <a:cubicBezTo>
                    <a:pt x="9422" y="6246"/>
                    <a:pt x="8737" y="6627"/>
                    <a:pt x="8067" y="6790"/>
                  </a:cubicBezTo>
                  <a:cubicBezTo>
                    <a:pt x="7889" y="6821"/>
                    <a:pt x="7697" y="6834"/>
                    <a:pt x="7499" y="6834"/>
                  </a:cubicBezTo>
                  <a:cubicBezTo>
                    <a:pt x="7109" y="6834"/>
                    <a:pt x="6698" y="6782"/>
                    <a:pt x="6334" y="6706"/>
                  </a:cubicBezTo>
                  <a:cubicBezTo>
                    <a:pt x="5437" y="6473"/>
                    <a:pt x="4549" y="6106"/>
                    <a:pt x="4118" y="5301"/>
                  </a:cubicBezTo>
                  <a:cubicBezTo>
                    <a:pt x="3856" y="4744"/>
                    <a:pt x="3799" y="4003"/>
                    <a:pt x="3900" y="3358"/>
                  </a:cubicBezTo>
                  <a:cubicBezTo>
                    <a:pt x="4075" y="3263"/>
                    <a:pt x="4250" y="3166"/>
                    <a:pt x="4424" y="3065"/>
                  </a:cubicBezTo>
                  <a:cubicBezTo>
                    <a:pt x="4933" y="2786"/>
                    <a:pt x="5346" y="2246"/>
                    <a:pt x="5668" y="1825"/>
                  </a:cubicBezTo>
                  <a:lnTo>
                    <a:pt x="5668" y="1825"/>
                  </a:lnTo>
                  <a:cubicBezTo>
                    <a:pt x="5575" y="2155"/>
                    <a:pt x="5437" y="2471"/>
                    <a:pt x="5325" y="2797"/>
                  </a:cubicBezTo>
                  <a:cubicBezTo>
                    <a:pt x="5289" y="2936"/>
                    <a:pt x="5337" y="2985"/>
                    <a:pt x="5424" y="2985"/>
                  </a:cubicBezTo>
                  <a:cubicBezTo>
                    <a:pt x="5614" y="2985"/>
                    <a:pt x="5990" y="2750"/>
                    <a:pt x="6084" y="2687"/>
                  </a:cubicBezTo>
                  <a:cubicBezTo>
                    <a:pt x="6435" y="2444"/>
                    <a:pt x="6697" y="2104"/>
                    <a:pt x="6977" y="1786"/>
                  </a:cubicBezTo>
                  <a:close/>
                  <a:moveTo>
                    <a:pt x="1226" y="5057"/>
                  </a:moveTo>
                  <a:cubicBezTo>
                    <a:pt x="1393" y="5057"/>
                    <a:pt x="1923" y="5453"/>
                    <a:pt x="2000" y="5664"/>
                  </a:cubicBezTo>
                  <a:cubicBezTo>
                    <a:pt x="2051" y="5844"/>
                    <a:pt x="1959" y="6120"/>
                    <a:pt x="1909" y="6398"/>
                  </a:cubicBezTo>
                  <a:cubicBezTo>
                    <a:pt x="1567" y="6607"/>
                    <a:pt x="1218" y="6811"/>
                    <a:pt x="867" y="7007"/>
                  </a:cubicBezTo>
                  <a:cubicBezTo>
                    <a:pt x="737" y="6776"/>
                    <a:pt x="645" y="6586"/>
                    <a:pt x="572" y="6370"/>
                  </a:cubicBezTo>
                  <a:cubicBezTo>
                    <a:pt x="570" y="6365"/>
                    <a:pt x="568" y="6359"/>
                    <a:pt x="568" y="6355"/>
                  </a:cubicBezTo>
                  <a:cubicBezTo>
                    <a:pt x="744" y="6266"/>
                    <a:pt x="911" y="6147"/>
                    <a:pt x="1078" y="6054"/>
                  </a:cubicBezTo>
                  <a:cubicBezTo>
                    <a:pt x="1208" y="5965"/>
                    <a:pt x="1352" y="5895"/>
                    <a:pt x="1476" y="5802"/>
                  </a:cubicBezTo>
                  <a:cubicBezTo>
                    <a:pt x="1488" y="5817"/>
                    <a:pt x="1501" y="5831"/>
                    <a:pt x="1517" y="5844"/>
                  </a:cubicBezTo>
                  <a:cubicBezTo>
                    <a:pt x="1526" y="5849"/>
                    <a:pt x="1537" y="5851"/>
                    <a:pt x="1548" y="5851"/>
                  </a:cubicBezTo>
                  <a:cubicBezTo>
                    <a:pt x="1559" y="5851"/>
                    <a:pt x="1570" y="5849"/>
                    <a:pt x="1579" y="5844"/>
                  </a:cubicBezTo>
                  <a:cubicBezTo>
                    <a:pt x="1645" y="5819"/>
                    <a:pt x="1639" y="5730"/>
                    <a:pt x="1589" y="5691"/>
                  </a:cubicBezTo>
                  <a:cubicBezTo>
                    <a:pt x="1484" y="5561"/>
                    <a:pt x="1377" y="5429"/>
                    <a:pt x="1263" y="5303"/>
                  </a:cubicBezTo>
                  <a:cubicBezTo>
                    <a:pt x="1168" y="5198"/>
                    <a:pt x="1160" y="5078"/>
                    <a:pt x="1195" y="5064"/>
                  </a:cubicBezTo>
                  <a:cubicBezTo>
                    <a:pt x="1203" y="5059"/>
                    <a:pt x="1214" y="5057"/>
                    <a:pt x="1226" y="5057"/>
                  </a:cubicBezTo>
                  <a:close/>
                  <a:moveTo>
                    <a:pt x="2159" y="6442"/>
                  </a:moveTo>
                  <a:cubicBezTo>
                    <a:pt x="2346" y="6751"/>
                    <a:pt x="2538" y="7071"/>
                    <a:pt x="2755" y="7368"/>
                  </a:cubicBezTo>
                  <a:cubicBezTo>
                    <a:pt x="2745" y="7374"/>
                    <a:pt x="2734" y="7378"/>
                    <a:pt x="2724" y="7387"/>
                  </a:cubicBezTo>
                  <a:cubicBezTo>
                    <a:pt x="2662" y="7420"/>
                    <a:pt x="2600" y="7457"/>
                    <a:pt x="2538" y="7492"/>
                  </a:cubicBezTo>
                  <a:cubicBezTo>
                    <a:pt x="2532" y="7483"/>
                    <a:pt x="2530" y="7473"/>
                    <a:pt x="2526" y="7469"/>
                  </a:cubicBezTo>
                  <a:cubicBezTo>
                    <a:pt x="2443" y="7327"/>
                    <a:pt x="2363" y="7182"/>
                    <a:pt x="2289" y="7036"/>
                  </a:cubicBezTo>
                  <a:cubicBezTo>
                    <a:pt x="2200" y="6871"/>
                    <a:pt x="2086" y="6665"/>
                    <a:pt x="2023" y="6524"/>
                  </a:cubicBezTo>
                  <a:cubicBezTo>
                    <a:pt x="2068" y="6500"/>
                    <a:pt x="2115" y="6471"/>
                    <a:pt x="2159" y="6442"/>
                  </a:cubicBezTo>
                  <a:close/>
                  <a:moveTo>
                    <a:pt x="8514" y="6823"/>
                  </a:moveTo>
                  <a:cubicBezTo>
                    <a:pt x="8518" y="6840"/>
                    <a:pt x="8518" y="6858"/>
                    <a:pt x="8514" y="6879"/>
                  </a:cubicBezTo>
                  <a:cubicBezTo>
                    <a:pt x="8523" y="7110"/>
                    <a:pt x="8549" y="7343"/>
                    <a:pt x="8490" y="7510"/>
                  </a:cubicBezTo>
                  <a:cubicBezTo>
                    <a:pt x="8490" y="7512"/>
                    <a:pt x="8487" y="7512"/>
                    <a:pt x="8487" y="7514"/>
                  </a:cubicBezTo>
                  <a:cubicBezTo>
                    <a:pt x="8432" y="7535"/>
                    <a:pt x="8211" y="7595"/>
                    <a:pt x="8085" y="7613"/>
                  </a:cubicBezTo>
                  <a:cubicBezTo>
                    <a:pt x="7817" y="7649"/>
                    <a:pt x="7470" y="7682"/>
                    <a:pt x="7132" y="7682"/>
                  </a:cubicBezTo>
                  <a:cubicBezTo>
                    <a:pt x="6794" y="7682"/>
                    <a:pt x="6465" y="7649"/>
                    <a:pt x="6231" y="7550"/>
                  </a:cubicBezTo>
                  <a:cubicBezTo>
                    <a:pt x="6229" y="7523"/>
                    <a:pt x="6229" y="7453"/>
                    <a:pt x="6225" y="7411"/>
                  </a:cubicBezTo>
                  <a:cubicBezTo>
                    <a:pt x="6208" y="7246"/>
                    <a:pt x="6222" y="7019"/>
                    <a:pt x="6198" y="6842"/>
                  </a:cubicBezTo>
                  <a:lnTo>
                    <a:pt x="6198" y="6842"/>
                  </a:lnTo>
                  <a:cubicBezTo>
                    <a:pt x="6612" y="6946"/>
                    <a:pt x="7041" y="6999"/>
                    <a:pt x="7469" y="6999"/>
                  </a:cubicBezTo>
                  <a:cubicBezTo>
                    <a:pt x="7645" y="6999"/>
                    <a:pt x="7820" y="6990"/>
                    <a:pt x="7994" y="6972"/>
                  </a:cubicBezTo>
                  <a:cubicBezTo>
                    <a:pt x="8170" y="6935"/>
                    <a:pt x="8345" y="6885"/>
                    <a:pt x="8514" y="6823"/>
                  </a:cubicBezTo>
                  <a:close/>
                  <a:moveTo>
                    <a:pt x="1884" y="6599"/>
                  </a:moveTo>
                  <a:cubicBezTo>
                    <a:pt x="2020" y="6902"/>
                    <a:pt x="2190" y="7189"/>
                    <a:pt x="2344" y="7479"/>
                  </a:cubicBezTo>
                  <a:cubicBezTo>
                    <a:pt x="2363" y="7504"/>
                    <a:pt x="2377" y="7541"/>
                    <a:pt x="2396" y="7572"/>
                  </a:cubicBezTo>
                  <a:cubicBezTo>
                    <a:pt x="2159" y="7708"/>
                    <a:pt x="1921" y="7849"/>
                    <a:pt x="1688" y="7995"/>
                  </a:cubicBezTo>
                  <a:cubicBezTo>
                    <a:pt x="1591" y="7849"/>
                    <a:pt x="1501" y="7696"/>
                    <a:pt x="1404" y="7550"/>
                  </a:cubicBezTo>
                  <a:cubicBezTo>
                    <a:pt x="1294" y="7391"/>
                    <a:pt x="1201" y="7224"/>
                    <a:pt x="1098" y="7061"/>
                  </a:cubicBezTo>
                  <a:cubicBezTo>
                    <a:pt x="1220" y="6990"/>
                    <a:pt x="1342" y="6920"/>
                    <a:pt x="1461" y="6850"/>
                  </a:cubicBezTo>
                  <a:cubicBezTo>
                    <a:pt x="1511" y="6951"/>
                    <a:pt x="1575" y="7042"/>
                    <a:pt x="1631" y="7139"/>
                  </a:cubicBezTo>
                  <a:cubicBezTo>
                    <a:pt x="1643" y="7162"/>
                    <a:pt x="1670" y="7179"/>
                    <a:pt x="1697" y="7179"/>
                  </a:cubicBezTo>
                  <a:cubicBezTo>
                    <a:pt x="1701" y="7179"/>
                    <a:pt x="1705" y="7179"/>
                    <a:pt x="1709" y="7178"/>
                  </a:cubicBezTo>
                  <a:cubicBezTo>
                    <a:pt x="1808" y="7162"/>
                    <a:pt x="1785" y="7054"/>
                    <a:pt x="1736" y="6999"/>
                  </a:cubicBezTo>
                  <a:cubicBezTo>
                    <a:pt x="1697" y="6935"/>
                    <a:pt x="1600" y="6770"/>
                    <a:pt x="1602" y="6770"/>
                  </a:cubicBezTo>
                  <a:lnTo>
                    <a:pt x="1602" y="6768"/>
                  </a:lnTo>
                  <a:lnTo>
                    <a:pt x="1841" y="6627"/>
                  </a:lnTo>
                  <a:cubicBezTo>
                    <a:pt x="1855" y="6617"/>
                    <a:pt x="1870" y="6609"/>
                    <a:pt x="1884" y="6599"/>
                  </a:cubicBezTo>
                  <a:close/>
                  <a:moveTo>
                    <a:pt x="960" y="7141"/>
                  </a:moveTo>
                  <a:cubicBezTo>
                    <a:pt x="1115" y="7420"/>
                    <a:pt x="1298" y="7679"/>
                    <a:pt x="1466" y="7952"/>
                  </a:cubicBezTo>
                  <a:cubicBezTo>
                    <a:pt x="1496" y="7989"/>
                    <a:pt x="1519" y="8040"/>
                    <a:pt x="1550" y="8086"/>
                  </a:cubicBezTo>
                  <a:cubicBezTo>
                    <a:pt x="1463" y="8142"/>
                    <a:pt x="1377" y="8199"/>
                    <a:pt x="1290" y="8255"/>
                  </a:cubicBezTo>
                  <a:cubicBezTo>
                    <a:pt x="1261" y="8214"/>
                    <a:pt x="1232" y="8172"/>
                    <a:pt x="1206" y="8133"/>
                  </a:cubicBezTo>
                  <a:cubicBezTo>
                    <a:pt x="1047" y="7896"/>
                    <a:pt x="828" y="7514"/>
                    <a:pt x="748" y="7327"/>
                  </a:cubicBezTo>
                  <a:cubicBezTo>
                    <a:pt x="741" y="7308"/>
                    <a:pt x="735" y="7292"/>
                    <a:pt x="727" y="7273"/>
                  </a:cubicBezTo>
                  <a:cubicBezTo>
                    <a:pt x="731" y="7273"/>
                    <a:pt x="733" y="7271"/>
                    <a:pt x="733" y="7271"/>
                  </a:cubicBezTo>
                  <a:cubicBezTo>
                    <a:pt x="810" y="7230"/>
                    <a:pt x="886" y="7184"/>
                    <a:pt x="960" y="7141"/>
                  </a:cubicBezTo>
                  <a:close/>
                  <a:moveTo>
                    <a:pt x="6222" y="7729"/>
                  </a:moveTo>
                  <a:cubicBezTo>
                    <a:pt x="6274" y="7750"/>
                    <a:pt x="6328" y="7762"/>
                    <a:pt x="6381" y="7776"/>
                  </a:cubicBezTo>
                  <a:cubicBezTo>
                    <a:pt x="6636" y="7826"/>
                    <a:pt x="6895" y="7842"/>
                    <a:pt x="7153" y="7842"/>
                  </a:cubicBezTo>
                  <a:cubicBezTo>
                    <a:pt x="7301" y="7842"/>
                    <a:pt x="7449" y="7837"/>
                    <a:pt x="7596" y="7830"/>
                  </a:cubicBezTo>
                  <a:cubicBezTo>
                    <a:pt x="7788" y="7820"/>
                    <a:pt x="7976" y="7799"/>
                    <a:pt x="8164" y="7762"/>
                  </a:cubicBezTo>
                  <a:lnTo>
                    <a:pt x="8164" y="7762"/>
                  </a:lnTo>
                  <a:cubicBezTo>
                    <a:pt x="7541" y="8183"/>
                    <a:pt x="6798" y="8690"/>
                    <a:pt x="6142" y="8917"/>
                  </a:cubicBezTo>
                  <a:cubicBezTo>
                    <a:pt x="6066" y="8938"/>
                    <a:pt x="6031" y="8946"/>
                    <a:pt x="6006" y="8946"/>
                  </a:cubicBezTo>
                  <a:cubicBezTo>
                    <a:pt x="6037" y="8587"/>
                    <a:pt x="6136" y="8144"/>
                    <a:pt x="6222" y="7729"/>
                  </a:cubicBezTo>
                  <a:close/>
                  <a:moveTo>
                    <a:pt x="7364" y="1"/>
                  </a:moveTo>
                  <a:cubicBezTo>
                    <a:pt x="6911" y="1"/>
                    <a:pt x="6456" y="82"/>
                    <a:pt x="6022" y="233"/>
                  </a:cubicBezTo>
                  <a:cubicBezTo>
                    <a:pt x="5771" y="292"/>
                    <a:pt x="5527" y="377"/>
                    <a:pt x="5296" y="490"/>
                  </a:cubicBezTo>
                  <a:cubicBezTo>
                    <a:pt x="4665" y="827"/>
                    <a:pt x="4118" y="1396"/>
                    <a:pt x="3599" y="1774"/>
                  </a:cubicBezTo>
                  <a:cubicBezTo>
                    <a:pt x="3398" y="1912"/>
                    <a:pt x="3229" y="1992"/>
                    <a:pt x="3042" y="2058"/>
                  </a:cubicBezTo>
                  <a:cubicBezTo>
                    <a:pt x="2982" y="2083"/>
                    <a:pt x="2912" y="2097"/>
                    <a:pt x="2877" y="2155"/>
                  </a:cubicBezTo>
                  <a:cubicBezTo>
                    <a:pt x="2848" y="2207"/>
                    <a:pt x="2856" y="2271"/>
                    <a:pt x="2881" y="2322"/>
                  </a:cubicBezTo>
                  <a:cubicBezTo>
                    <a:pt x="2953" y="2436"/>
                    <a:pt x="3083" y="2496"/>
                    <a:pt x="3200" y="2543"/>
                  </a:cubicBezTo>
                  <a:cubicBezTo>
                    <a:pt x="3301" y="2584"/>
                    <a:pt x="3407" y="2611"/>
                    <a:pt x="3512" y="2626"/>
                  </a:cubicBezTo>
                  <a:cubicBezTo>
                    <a:pt x="3464" y="2739"/>
                    <a:pt x="3413" y="2852"/>
                    <a:pt x="3365" y="2964"/>
                  </a:cubicBezTo>
                  <a:cubicBezTo>
                    <a:pt x="3273" y="3158"/>
                    <a:pt x="3161" y="3343"/>
                    <a:pt x="3044" y="3523"/>
                  </a:cubicBezTo>
                  <a:cubicBezTo>
                    <a:pt x="3017" y="3560"/>
                    <a:pt x="2990" y="3595"/>
                    <a:pt x="2990" y="3642"/>
                  </a:cubicBezTo>
                  <a:cubicBezTo>
                    <a:pt x="3002" y="3707"/>
                    <a:pt x="3040" y="3730"/>
                    <a:pt x="3089" y="3730"/>
                  </a:cubicBezTo>
                  <a:cubicBezTo>
                    <a:pt x="3182" y="3730"/>
                    <a:pt x="3316" y="3647"/>
                    <a:pt x="3384" y="3624"/>
                  </a:cubicBezTo>
                  <a:cubicBezTo>
                    <a:pt x="3495" y="3570"/>
                    <a:pt x="3605" y="3510"/>
                    <a:pt x="3716" y="3451"/>
                  </a:cubicBezTo>
                  <a:lnTo>
                    <a:pt x="3716" y="3451"/>
                  </a:lnTo>
                  <a:cubicBezTo>
                    <a:pt x="3685" y="3673"/>
                    <a:pt x="3677" y="3900"/>
                    <a:pt x="3695" y="4129"/>
                  </a:cubicBezTo>
                  <a:cubicBezTo>
                    <a:pt x="3737" y="5485"/>
                    <a:pt x="4378" y="6174"/>
                    <a:pt x="5610" y="6648"/>
                  </a:cubicBezTo>
                  <a:cubicBezTo>
                    <a:pt x="5746" y="6702"/>
                    <a:pt x="5888" y="6747"/>
                    <a:pt x="6029" y="6788"/>
                  </a:cubicBezTo>
                  <a:cubicBezTo>
                    <a:pt x="6049" y="7052"/>
                    <a:pt x="6053" y="7318"/>
                    <a:pt x="6070" y="7585"/>
                  </a:cubicBezTo>
                  <a:cubicBezTo>
                    <a:pt x="6070" y="7587"/>
                    <a:pt x="6074" y="7591"/>
                    <a:pt x="6074" y="7593"/>
                  </a:cubicBezTo>
                  <a:cubicBezTo>
                    <a:pt x="6026" y="7626"/>
                    <a:pt x="5981" y="7667"/>
                    <a:pt x="5942" y="7682"/>
                  </a:cubicBezTo>
                  <a:cubicBezTo>
                    <a:pt x="5729" y="7836"/>
                    <a:pt x="5511" y="7979"/>
                    <a:pt x="5274" y="8090"/>
                  </a:cubicBezTo>
                  <a:cubicBezTo>
                    <a:pt x="5049" y="8205"/>
                    <a:pt x="4786" y="8262"/>
                    <a:pt x="4523" y="8262"/>
                  </a:cubicBezTo>
                  <a:cubicBezTo>
                    <a:pt x="4141" y="8262"/>
                    <a:pt x="3758" y="8144"/>
                    <a:pt x="3491" y="7917"/>
                  </a:cubicBezTo>
                  <a:cubicBezTo>
                    <a:pt x="3151" y="7638"/>
                    <a:pt x="2928" y="7349"/>
                    <a:pt x="2703" y="7009"/>
                  </a:cubicBezTo>
                  <a:cubicBezTo>
                    <a:pt x="2549" y="6778"/>
                    <a:pt x="2408" y="6533"/>
                    <a:pt x="2254" y="6299"/>
                  </a:cubicBezTo>
                  <a:cubicBezTo>
                    <a:pt x="2254" y="6299"/>
                    <a:pt x="2251" y="6299"/>
                    <a:pt x="2251" y="6297"/>
                  </a:cubicBezTo>
                  <a:cubicBezTo>
                    <a:pt x="2240" y="6264"/>
                    <a:pt x="2206" y="6243"/>
                    <a:pt x="2170" y="6243"/>
                  </a:cubicBezTo>
                  <a:cubicBezTo>
                    <a:pt x="2146" y="6243"/>
                    <a:pt x="2122" y="6252"/>
                    <a:pt x="2103" y="6273"/>
                  </a:cubicBezTo>
                  <a:cubicBezTo>
                    <a:pt x="2099" y="6275"/>
                    <a:pt x="2097" y="6275"/>
                    <a:pt x="2095" y="6277"/>
                  </a:cubicBezTo>
                  <a:cubicBezTo>
                    <a:pt x="2128" y="6108"/>
                    <a:pt x="2169" y="5912"/>
                    <a:pt x="2177" y="5751"/>
                  </a:cubicBezTo>
                  <a:cubicBezTo>
                    <a:pt x="2177" y="5685"/>
                    <a:pt x="2159" y="5617"/>
                    <a:pt x="2130" y="5557"/>
                  </a:cubicBezTo>
                  <a:cubicBezTo>
                    <a:pt x="2181" y="5524"/>
                    <a:pt x="2223" y="5468"/>
                    <a:pt x="2262" y="5421"/>
                  </a:cubicBezTo>
                  <a:cubicBezTo>
                    <a:pt x="2468" y="5128"/>
                    <a:pt x="2322" y="4839"/>
                    <a:pt x="2016" y="4701"/>
                  </a:cubicBezTo>
                  <a:cubicBezTo>
                    <a:pt x="1935" y="4661"/>
                    <a:pt x="1841" y="4640"/>
                    <a:pt x="1748" y="4640"/>
                  </a:cubicBezTo>
                  <a:cubicBezTo>
                    <a:pt x="1594" y="4640"/>
                    <a:pt x="1441" y="4699"/>
                    <a:pt x="1352" y="4835"/>
                  </a:cubicBezTo>
                  <a:cubicBezTo>
                    <a:pt x="1340" y="4855"/>
                    <a:pt x="1325" y="4880"/>
                    <a:pt x="1315" y="4903"/>
                  </a:cubicBezTo>
                  <a:cubicBezTo>
                    <a:pt x="1283" y="4895"/>
                    <a:pt x="1252" y="4890"/>
                    <a:pt x="1222" y="4890"/>
                  </a:cubicBezTo>
                  <a:cubicBezTo>
                    <a:pt x="1184" y="4890"/>
                    <a:pt x="1149" y="4897"/>
                    <a:pt x="1117" y="4913"/>
                  </a:cubicBezTo>
                  <a:cubicBezTo>
                    <a:pt x="1098" y="4870"/>
                    <a:pt x="1074" y="4824"/>
                    <a:pt x="1057" y="4794"/>
                  </a:cubicBezTo>
                  <a:cubicBezTo>
                    <a:pt x="981" y="4657"/>
                    <a:pt x="907" y="4497"/>
                    <a:pt x="754" y="4430"/>
                  </a:cubicBezTo>
                  <a:cubicBezTo>
                    <a:pt x="738" y="4427"/>
                    <a:pt x="723" y="4425"/>
                    <a:pt x="709" y="4425"/>
                  </a:cubicBezTo>
                  <a:cubicBezTo>
                    <a:pt x="596" y="4425"/>
                    <a:pt x="551" y="4538"/>
                    <a:pt x="541" y="4655"/>
                  </a:cubicBezTo>
                  <a:cubicBezTo>
                    <a:pt x="515" y="4631"/>
                    <a:pt x="484" y="4610"/>
                    <a:pt x="449" y="4593"/>
                  </a:cubicBezTo>
                  <a:cubicBezTo>
                    <a:pt x="430" y="4586"/>
                    <a:pt x="411" y="4582"/>
                    <a:pt x="393" y="4582"/>
                  </a:cubicBezTo>
                  <a:cubicBezTo>
                    <a:pt x="315" y="4582"/>
                    <a:pt x="242" y="4646"/>
                    <a:pt x="240" y="4730"/>
                  </a:cubicBezTo>
                  <a:cubicBezTo>
                    <a:pt x="246" y="4820"/>
                    <a:pt x="261" y="4911"/>
                    <a:pt x="284" y="4998"/>
                  </a:cubicBezTo>
                  <a:cubicBezTo>
                    <a:pt x="263" y="4979"/>
                    <a:pt x="242" y="4963"/>
                    <a:pt x="218" y="4946"/>
                  </a:cubicBezTo>
                  <a:cubicBezTo>
                    <a:pt x="190" y="4925"/>
                    <a:pt x="160" y="4915"/>
                    <a:pt x="131" y="4915"/>
                  </a:cubicBezTo>
                  <a:cubicBezTo>
                    <a:pt x="62" y="4915"/>
                    <a:pt x="1" y="4970"/>
                    <a:pt x="1" y="5051"/>
                  </a:cubicBezTo>
                  <a:cubicBezTo>
                    <a:pt x="9" y="5351"/>
                    <a:pt x="118" y="5639"/>
                    <a:pt x="236" y="5914"/>
                  </a:cubicBezTo>
                  <a:cubicBezTo>
                    <a:pt x="180" y="5963"/>
                    <a:pt x="125" y="6009"/>
                    <a:pt x="73" y="6058"/>
                  </a:cubicBezTo>
                  <a:cubicBezTo>
                    <a:pt x="42" y="6089"/>
                    <a:pt x="22" y="6130"/>
                    <a:pt x="19" y="6174"/>
                  </a:cubicBezTo>
                  <a:cubicBezTo>
                    <a:pt x="15" y="6246"/>
                    <a:pt x="55" y="6314"/>
                    <a:pt x="94" y="6376"/>
                  </a:cubicBezTo>
                  <a:cubicBezTo>
                    <a:pt x="123" y="6425"/>
                    <a:pt x="170" y="6465"/>
                    <a:pt x="228" y="6465"/>
                  </a:cubicBezTo>
                  <a:cubicBezTo>
                    <a:pt x="230" y="6465"/>
                    <a:pt x="233" y="6465"/>
                    <a:pt x="236" y="6464"/>
                  </a:cubicBezTo>
                  <a:cubicBezTo>
                    <a:pt x="294" y="6454"/>
                    <a:pt x="354" y="6438"/>
                    <a:pt x="413" y="6417"/>
                  </a:cubicBezTo>
                  <a:cubicBezTo>
                    <a:pt x="436" y="6530"/>
                    <a:pt x="525" y="6685"/>
                    <a:pt x="546" y="6743"/>
                  </a:cubicBezTo>
                  <a:cubicBezTo>
                    <a:pt x="597" y="6834"/>
                    <a:pt x="653" y="6995"/>
                    <a:pt x="725" y="7083"/>
                  </a:cubicBezTo>
                  <a:cubicBezTo>
                    <a:pt x="723" y="7083"/>
                    <a:pt x="723" y="7087"/>
                    <a:pt x="721" y="7087"/>
                  </a:cubicBezTo>
                  <a:cubicBezTo>
                    <a:pt x="682" y="7112"/>
                    <a:pt x="622" y="7125"/>
                    <a:pt x="609" y="7176"/>
                  </a:cubicBezTo>
                  <a:cubicBezTo>
                    <a:pt x="607" y="7186"/>
                    <a:pt x="607" y="7197"/>
                    <a:pt x="607" y="7207"/>
                  </a:cubicBezTo>
                  <a:cubicBezTo>
                    <a:pt x="572" y="7224"/>
                    <a:pt x="548" y="7263"/>
                    <a:pt x="560" y="7304"/>
                  </a:cubicBezTo>
                  <a:cubicBezTo>
                    <a:pt x="940" y="8162"/>
                    <a:pt x="1527" y="8936"/>
                    <a:pt x="2223" y="9563"/>
                  </a:cubicBezTo>
                  <a:cubicBezTo>
                    <a:pt x="2907" y="10167"/>
                    <a:pt x="3745" y="10598"/>
                    <a:pt x="4663" y="10681"/>
                  </a:cubicBezTo>
                  <a:cubicBezTo>
                    <a:pt x="4684" y="10681"/>
                    <a:pt x="4702" y="10683"/>
                    <a:pt x="4723" y="10687"/>
                  </a:cubicBezTo>
                  <a:cubicBezTo>
                    <a:pt x="4335" y="11820"/>
                    <a:pt x="3974" y="12962"/>
                    <a:pt x="3588" y="14091"/>
                  </a:cubicBezTo>
                  <a:cubicBezTo>
                    <a:pt x="3591" y="14135"/>
                    <a:pt x="3630" y="14160"/>
                    <a:pt x="3668" y="14160"/>
                  </a:cubicBezTo>
                  <a:cubicBezTo>
                    <a:pt x="3696" y="14160"/>
                    <a:pt x="3723" y="14147"/>
                    <a:pt x="3737" y="14122"/>
                  </a:cubicBezTo>
                  <a:cubicBezTo>
                    <a:pt x="3936" y="14109"/>
                    <a:pt x="4135" y="14103"/>
                    <a:pt x="4334" y="14103"/>
                  </a:cubicBezTo>
                  <a:cubicBezTo>
                    <a:pt x="4851" y="14103"/>
                    <a:pt x="5367" y="14138"/>
                    <a:pt x="5884" y="14153"/>
                  </a:cubicBezTo>
                  <a:cubicBezTo>
                    <a:pt x="6786" y="14171"/>
                    <a:pt x="7685" y="14196"/>
                    <a:pt x="8584" y="14233"/>
                  </a:cubicBezTo>
                  <a:cubicBezTo>
                    <a:pt x="8688" y="14234"/>
                    <a:pt x="8792" y="14235"/>
                    <a:pt x="8895" y="14235"/>
                  </a:cubicBezTo>
                  <a:cubicBezTo>
                    <a:pt x="9333" y="14235"/>
                    <a:pt x="9771" y="14227"/>
                    <a:pt x="10208" y="14227"/>
                  </a:cubicBezTo>
                  <a:cubicBezTo>
                    <a:pt x="10247" y="14227"/>
                    <a:pt x="10286" y="14227"/>
                    <a:pt x="10325" y="14227"/>
                  </a:cubicBezTo>
                  <a:cubicBezTo>
                    <a:pt x="10357" y="14225"/>
                    <a:pt x="10389" y="14224"/>
                    <a:pt x="10421" y="14224"/>
                  </a:cubicBezTo>
                  <a:cubicBezTo>
                    <a:pt x="10471" y="14224"/>
                    <a:pt x="10521" y="14226"/>
                    <a:pt x="10571" y="14226"/>
                  </a:cubicBezTo>
                  <a:cubicBezTo>
                    <a:pt x="10704" y="14226"/>
                    <a:pt x="10836" y="14215"/>
                    <a:pt x="10944" y="14136"/>
                  </a:cubicBezTo>
                  <a:cubicBezTo>
                    <a:pt x="10986" y="14101"/>
                    <a:pt x="10984" y="14035"/>
                    <a:pt x="10942" y="14006"/>
                  </a:cubicBezTo>
                  <a:cubicBezTo>
                    <a:pt x="10944" y="13994"/>
                    <a:pt x="10944" y="13986"/>
                    <a:pt x="10938" y="13971"/>
                  </a:cubicBezTo>
                  <a:cubicBezTo>
                    <a:pt x="10660" y="12542"/>
                    <a:pt x="10196" y="11153"/>
                    <a:pt x="9917" y="9722"/>
                  </a:cubicBezTo>
                  <a:cubicBezTo>
                    <a:pt x="9890" y="9608"/>
                    <a:pt x="9882" y="9501"/>
                    <a:pt x="9861" y="9412"/>
                  </a:cubicBezTo>
                  <a:cubicBezTo>
                    <a:pt x="10039" y="9387"/>
                    <a:pt x="10216" y="9354"/>
                    <a:pt x="10389" y="9309"/>
                  </a:cubicBezTo>
                  <a:cubicBezTo>
                    <a:pt x="11010" y="9152"/>
                    <a:pt x="11584" y="8820"/>
                    <a:pt x="12060" y="8395"/>
                  </a:cubicBezTo>
                  <a:cubicBezTo>
                    <a:pt x="13205" y="7368"/>
                    <a:pt x="13865" y="5920"/>
                    <a:pt x="14119" y="4420"/>
                  </a:cubicBezTo>
                  <a:cubicBezTo>
                    <a:pt x="14175" y="4096"/>
                    <a:pt x="14222" y="3768"/>
                    <a:pt x="14233" y="3438"/>
                  </a:cubicBezTo>
                  <a:cubicBezTo>
                    <a:pt x="14233" y="3333"/>
                    <a:pt x="14239" y="3178"/>
                    <a:pt x="14123" y="3131"/>
                  </a:cubicBezTo>
                  <a:cubicBezTo>
                    <a:pt x="14111" y="3129"/>
                    <a:pt x="14098" y="3127"/>
                    <a:pt x="14082" y="3125"/>
                  </a:cubicBezTo>
                  <a:cubicBezTo>
                    <a:pt x="14105" y="3067"/>
                    <a:pt x="14115" y="2993"/>
                    <a:pt x="14142" y="2945"/>
                  </a:cubicBezTo>
                  <a:cubicBezTo>
                    <a:pt x="14247" y="2683"/>
                    <a:pt x="14346" y="2419"/>
                    <a:pt x="14414" y="2147"/>
                  </a:cubicBezTo>
                  <a:cubicBezTo>
                    <a:pt x="14439" y="2042"/>
                    <a:pt x="14474" y="1924"/>
                    <a:pt x="14424" y="1821"/>
                  </a:cubicBezTo>
                  <a:cubicBezTo>
                    <a:pt x="14394" y="1764"/>
                    <a:pt x="14339" y="1740"/>
                    <a:pt x="14281" y="1740"/>
                  </a:cubicBezTo>
                  <a:cubicBezTo>
                    <a:pt x="14240" y="1740"/>
                    <a:pt x="14197" y="1752"/>
                    <a:pt x="14162" y="1774"/>
                  </a:cubicBezTo>
                  <a:cubicBezTo>
                    <a:pt x="14162" y="1763"/>
                    <a:pt x="14160" y="1753"/>
                    <a:pt x="14160" y="1745"/>
                  </a:cubicBezTo>
                  <a:cubicBezTo>
                    <a:pt x="14144" y="1656"/>
                    <a:pt x="14077" y="1563"/>
                    <a:pt x="13983" y="1563"/>
                  </a:cubicBezTo>
                  <a:cubicBezTo>
                    <a:pt x="13981" y="1563"/>
                    <a:pt x="13979" y="1563"/>
                    <a:pt x="13977" y="1563"/>
                  </a:cubicBezTo>
                  <a:cubicBezTo>
                    <a:pt x="13902" y="1567"/>
                    <a:pt x="13836" y="1615"/>
                    <a:pt x="13791" y="1672"/>
                  </a:cubicBezTo>
                  <a:cubicBezTo>
                    <a:pt x="13763" y="1565"/>
                    <a:pt x="13690" y="1497"/>
                    <a:pt x="13600" y="1497"/>
                  </a:cubicBezTo>
                  <a:cubicBezTo>
                    <a:pt x="13559" y="1497"/>
                    <a:pt x="13516" y="1511"/>
                    <a:pt x="13471" y="1540"/>
                  </a:cubicBezTo>
                  <a:cubicBezTo>
                    <a:pt x="13422" y="1571"/>
                    <a:pt x="13389" y="1615"/>
                    <a:pt x="13358" y="1664"/>
                  </a:cubicBezTo>
                  <a:cubicBezTo>
                    <a:pt x="13341" y="1623"/>
                    <a:pt x="13321" y="1588"/>
                    <a:pt x="13290" y="1557"/>
                  </a:cubicBezTo>
                  <a:cubicBezTo>
                    <a:pt x="13253" y="1520"/>
                    <a:pt x="13205" y="1503"/>
                    <a:pt x="13157" y="1503"/>
                  </a:cubicBezTo>
                  <a:cubicBezTo>
                    <a:pt x="13090" y="1503"/>
                    <a:pt x="13021" y="1536"/>
                    <a:pt x="12976" y="1590"/>
                  </a:cubicBezTo>
                  <a:cubicBezTo>
                    <a:pt x="12964" y="1604"/>
                    <a:pt x="12949" y="1623"/>
                    <a:pt x="12937" y="1642"/>
                  </a:cubicBezTo>
                  <a:cubicBezTo>
                    <a:pt x="12912" y="1563"/>
                    <a:pt x="12885" y="1485"/>
                    <a:pt x="12861" y="1406"/>
                  </a:cubicBezTo>
                  <a:cubicBezTo>
                    <a:pt x="12799" y="1229"/>
                    <a:pt x="12747" y="1043"/>
                    <a:pt x="12654" y="876"/>
                  </a:cubicBezTo>
                  <a:cubicBezTo>
                    <a:pt x="12619" y="825"/>
                    <a:pt x="12582" y="769"/>
                    <a:pt x="12520" y="752"/>
                  </a:cubicBezTo>
                  <a:cubicBezTo>
                    <a:pt x="12508" y="748"/>
                    <a:pt x="12495" y="746"/>
                    <a:pt x="12483" y="746"/>
                  </a:cubicBezTo>
                  <a:cubicBezTo>
                    <a:pt x="12420" y="746"/>
                    <a:pt x="12367" y="800"/>
                    <a:pt x="12355" y="862"/>
                  </a:cubicBezTo>
                  <a:cubicBezTo>
                    <a:pt x="12304" y="1200"/>
                    <a:pt x="12481" y="1588"/>
                    <a:pt x="12531" y="1924"/>
                  </a:cubicBezTo>
                  <a:cubicBezTo>
                    <a:pt x="12595" y="2258"/>
                    <a:pt x="12626" y="2553"/>
                    <a:pt x="12588" y="2925"/>
                  </a:cubicBezTo>
                  <a:cubicBezTo>
                    <a:pt x="12586" y="2939"/>
                    <a:pt x="12586" y="2951"/>
                    <a:pt x="12586" y="2962"/>
                  </a:cubicBezTo>
                  <a:cubicBezTo>
                    <a:pt x="12527" y="2972"/>
                    <a:pt x="12469" y="2987"/>
                    <a:pt x="12411" y="3013"/>
                  </a:cubicBezTo>
                  <a:cubicBezTo>
                    <a:pt x="12308" y="3046"/>
                    <a:pt x="12248" y="3145"/>
                    <a:pt x="12242" y="3248"/>
                  </a:cubicBezTo>
                  <a:cubicBezTo>
                    <a:pt x="12122" y="4098"/>
                    <a:pt x="11875" y="4868"/>
                    <a:pt x="11421" y="5561"/>
                  </a:cubicBezTo>
                  <a:cubicBezTo>
                    <a:pt x="10938" y="6339"/>
                    <a:pt x="9977" y="6941"/>
                    <a:pt x="9154" y="7277"/>
                  </a:cubicBezTo>
                  <a:cubicBezTo>
                    <a:pt x="8999" y="7347"/>
                    <a:pt x="8834" y="7405"/>
                    <a:pt x="8673" y="7453"/>
                  </a:cubicBezTo>
                  <a:cubicBezTo>
                    <a:pt x="8700" y="7308"/>
                    <a:pt x="8690" y="7158"/>
                    <a:pt x="8688" y="7013"/>
                  </a:cubicBezTo>
                  <a:cubicBezTo>
                    <a:pt x="8677" y="6916"/>
                    <a:pt x="8686" y="6830"/>
                    <a:pt x="8675" y="6757"/>
                  </a:cubicBezTo>
                  <a:cubicBezTo>
                    <a:pt x="9127" y="6572"/>
                    <a:pt x="9542" y="6295"/>
                    <a:pt x="9855" y="5932"/>
                  </a:cubicBezTo>
                  <a:cubicBezTo>
                    <a:pt x="10099" y="5621"/>
                    <a:pt x="10282" y="5264"/>
                    <a:pt x="10412" y="4891"/>
                  </a:cubicBezTo>
                  <a:cubicBezTo>
                    <a:pt x="10493" y="4942"/>
                    <a:pt x="10604" y="4961"/>
                    <a:pt x="10695" y="4979"/>
                  </a:cubicBezTo>
                  <a:cubicBezTo>
                    <a:pt x="10730" y="4985"/>
                    <a:pt x="10764" y="4987"/>
                    <a:pt x="10799" y="4987"/>
                  </a:cubicBezTo>
                  <a:cubicBezTo>
                    <a:pt x="11111" y="4987"/>
                    <a:pt x="11401" y="4769"/>
                    <a:pt x="11540" y="4492"/>
                  </a:cubicBezTo>
                  <a:cubicBezTo>
                    <a:pt x="11675" y="4232"/>
                    <a:pt x="11685" y="3923"/>
                    <a:pt x="11633" y="3638"/>
                  </a:cubicBezTo>
                  <a:cubicBezTo>
                    <a:pt x="11594" y="3414"/>
                    <a:pt x="11454" y="3180"/>
                    <a:pt x="11258" y="3065"/>
                  </a:cubicBezTo>
                  <a:cubicBezTo>
                    <a:pt x="11307" y="2964"/>
                    <a:pt x="11330" y="2838"/>
                    <a:pt x="11419" y="2722"/>
                  </a:cubicBezTo>
                  <a:cubicBezTo>
                    <a:pt x="11545" y="2518"/>
                    <a:pt x="11644" y="2423"/>
                    <a:pt x="11780" y="2234"/>
                  </a:cubicBezTo>
                  <a:cubicBezTo>
                    <a:pt x="11835" y="2159"/>
                    <a:pt x="11811" y="2033"/>
                    <a:pt x="11706" y="2025"/>
                  </a:cubicBezTo>
                  <a:cubicBezTo>
                    <a:pt x="11684" y="2026"/>
                    <a:pt x="11663" y="2026"/>
                    <a:pt x="11642" y="2026"/>
                  </a:cubicBezTo>
                  <a:cubicBezTo>
                    <a:pt x="11312" y="2026"/>
                    <a:pt x="11022" y="1935"/>
                    <a:pt x="10746" y="1780"/>
                  </a:cubicBezTo>
                  <a:cubicBezTo>
                    <a:pt x="10666" y="1730"/>
                    <a:pt x="10612" y="1693"/>
                    <a:pt x="10577" y="1656"/>
                  </a:cubicBezTo>
                  <a:cubicBezTo>
                    <a:pt x="10689" y="1580"/>
                    <a:pt x="10928" y="1396"/>
                    <a:pt x="11029" y="1239"/>
                  </a:cubicBezTo>
                  <a:cubicBezTo>
                    <a:pt x="11089" y="1161"/>
                    <a:pt x="11151" y="1041"/>
                    <a:pt x="11089" y="950"/>
                  </a:cubicBezTo>
                  <a:cubicBezTo>
                    <a:pt x="11062" y="916"/>
                    <a:pt x="11023" y="906"/>
                    <a:pt x="10983" y="906"/>
                  </a:cubicBezTo>
                  <a:cubicBezTo>
                    <a:pt x="10953" y="906"/>
                    <a:pt x="10922" y="912"/>
                    <a:pt x="10895" y="917"/>
                  </a:cubicBezTo>
                  <a:cubicBezTo>
                    <a:pt x="10717" y="942"/>
                    <a:pt x="10647" y="963"/>
                    <a:pt x="10464" y="965"/>
                  </a:cubicBezTo>
                  <a:cubicBezTo>
                    <a:pt x="9997" y="942"/>
                    <a:pt x="9573" y="691"/>
                    <a:pt x="9110" y="464"/>
                  </a:cubicBezTo>
                  <a:cubicBezTo>
                    <a:pt x="8569" y="145"/>
                    <a:pt x="7969" y="1"/>
                    <a:pt x="7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0"/>
            <p:cNvSpPr/>
            <p:nvPr/>
          </p:nvSpPr>
          <p:spPr>
            <a:xfrm flipH="1">
              <a:off x="2973221" y="3877245"/>
              <a:ext cx="53398" cy="51762"/>
            </a:xfrm>
            <a:custGeom>
              <a:avLst/>
              <a:gdLst/>
              <a:ahLst/>
              <a:cxnLst/>
              <a:rect l="l" t="t" r="r" b="b"/>
              <a:pathLst>
                <a:path w="294" h="285" extrusionOk="0">
                  <a:moveTo>
                    <a:pt x="103" y="1"/>
                  </a:moveTo>
                  <a:cubicBezTo>
                    <a:pt x="46" y="1"/>
                    <a:pt x="1" y="70"/>
                    <a:pt x="32" y="124"/>
                  </a:cubicBezTo>
                  <a:cubicBezTo>
                    <a:pt x="64" y="177"/>
                    <a:pt x="106" y="285"/>
                    <a:pt x="171" y="285"/>
                  </a:cubicBezTo>
                  <a:cubicBezTo>
                    <a:pt x="189" y="285"/>
                    <a:pt x="207" y="277"/>
                    <a:pt x="228" y="260"/>
                  </a:cubicBezTo>
                  <a:cubicBezTo>
                    <a:pt x="294" y="200"/>
                    <a:pt x="217" y="128"/>
                    <a:pt x="191" y="70"/>
                  </a:cubicBezTo>
                  <a:cubicBezTo>
                    <a:pt x="176" y="41"/>
                    <a:pt x="160" y="12"/>
                    <a:pt x="125" y="4"/>
                  </a:cubicBezTo>
                  <a:cubicBezTo>
                    <a:pt x="117" y="2"/>
                    <a:pt x="110" y="1"/>
                    <a:pt x="103" y="1"/>
                  </a:cubicBezTo>
                  <a:close/>
                </a:path>
              </a:pathLst>
            </a:custGeom>
            <a:solidFill>
              <a:srgbClr val="005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0"/>
            <p:cNvSpPr/>
            <p:nvPr/>
          </p:nvSpPr>
          <p:spPr>
            <a:xfrm flipH="1">
              <a:off x="1050363" y="3285883"/>
              <a:ext cx="42864" cy="63022"/>
            </a:xfrm>
            <a:custGeom>
              <a:avLst/>
              <a:gdLst/>
              <a:ahLst/>
              <a:cxnLst/>
              <a:rect l="l" t="t" r="r" b="b"/>
              <a:pathLst>
                <a:path w="236" h="347" extrusionOk="0">
                  <a:moveTo>
                    <a:pt x="155" y="1"/>
                  </a:moveTo>
                  <a:cubicBezTo>
                    <a:pt x="120" y="1"/>
                    <a:pt x="86" y="19"/>
                    <a:pt x="76" y="58"/>
                  </a:cubicBezTo>
                  <a:cubicBezTo>
                    <a:pt x="76" y="143"/>
                    <a:pt x="0" y="263"/>
                    <a:pt x="72" y="329"/>
                  </a:cubicBezTo>
                  <a:cubicBezTo>
                    <a:pt x="94" y="341"/>
                    <a:pt x="113" y="347"/>
                    <a:pt x="129" y="347"/>
                  </a:cubicBezTo>
                  <a:cubicBezTo>
                    <a:pt x="224" y="347"/>
                    <a:pt x="223" y="146"/>
                    <a:pt x="235" y="69"/>
                  </a:cubicBezTo>
                  <a:cubicBezTo>
                    <a:pt x="231" y="24"/>
                    <a:pt x="193" y="1"/>
                    <a:pt x="155" y="1"/>
                  </a:cubicBezTo>
                  <a:close/>
                </a:path>
              </a:pathLst>
            </a:custGeom>
            <a:solidFill>
              <a:srgbClr val="005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flipH="1">
              <a:off x="853301" y="3284066"/>
              <a:ext cx="42138" cy="85906"/>
            </a:xfrm>
            <a:custGeom>
              <a:avLst/>
              <a:gdLst/>
              <a:ahLst/>
              <a:cxnLst/>
              <a:rect l="l" t="t" r="r" b="b"/>
              <a:pathLst>
                <a:path w="232" h="473" extrusionOk="0">
                  <a:moveTo>
                    <a:pt x="153" y="0"/>
                  </a:moveTo>
                  <a:cubicBezTo>
                    <a:pt x="119" y="0"/>
                    <a:pt x="84" y="19"/>
                    <a:pt x="75" y="58"/>
                  </a:cubicBezTo>
                  <a:cubicBezTo>
                    <a:pt x="46" y="172"/>
                    <a:pt x="13" y="287"/>
                    <a:pt x="0" y="400"/>
                  </a:cubicBezTo>
                  <a:cubicBezTo>
                    <a:pt x="2" y="443"/>
                    <a:pt x="41" y="472"/>
                    <a:pt x="81" y="472"/>
                  </a:cubicBezTo>
                  <a:cubicBezTo>
                    <a:pt x="95" y="472"/>
                    <a:pt x="110" y="468"/>
                    <a:pt x="122" y="460"/>
                  </a:cubicBezTo>
                  <a:cubicBezTo>
                    <a:pt x="176" y="423"/>
                    <a:pt x="167" y="347"/>
                    <a:pt x="186" y="287"/>
                  </a:cubicBezTo>
                  <a:cubicBezTo>
                    <a:pt x="196" y="213"/>
                    <a:pt x="229" y="141"/>
                    <a:pt x="231" y="68"/>
                  </a:cubicBezTo>
                  <a:cubicBezTo>
                    <a:pt x="229" y="24"/>
                    <a:pt x="191" y="0"/>
                    <a:pt x="153" y="0"/>
                  </a:cubicBezTo>
                  <a:close/>
                </a:path>
              </a:pathLst>
            </a:custGeom>
            <a:solidFill>
              <a:srgbClr val="005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0"/>
            <p:cNvSpPr/>
            <p:nvPr/>
          </p:nvSpPr>
          <p:spPr>
            <a:xfrm flipH="1">
              <a:off x="2136657" y="3307314"/>
              <a:ext cx="152022" cy="57937"/>
            </a:xfrm>
            <a:custGeom>
              <a:avLst/>
              <a:gdLst/>
              <a:ahLst/>
              <a:cxnLst/>
              <a:rect l="l" t="t" r="r" b="b"/>
              <a:pathLst>
                <a:path w="837" h="319" extrusionOk="0">
                  <a:moveTo>
                    <a:pt x="430" y="1"/>
                  </a:moveTo>
                  <a:cubicBezTo>
                    <a:pt x="304" y="1"/>
                    <a:pt x="176" y="43"/>
                    <a:pt x="82" y="124"/>
                  </a:cubicBezTo>
                  <a:cubicBezTo>
                    <a:pt x="53" y="151"/>
                    <a:pt x="18" y="186"/>
                    <a:pt x="10" y="227"/>
                  </a:cubicBezTo>
                  <a:cubicBezTo>
                    <a:pt x="1" y="281"/>
                    <a:pt x="49" y="318"/>
                    <a:pt x="95" y="318"/>
                  </a:cubicBezTo>
                  <a:cubicBezTo>
                    <a:pt x="121" y="318"/>
                    <a:pt x="146" y="306"/>
                    <a:pt x="160" y="279"/>
                  </a:cubicBezTo>
                  <a:cubicBezTo>
                    <a:pt x="198" y="206"/>
                    <a:pt x="320" y="167"/>
                    <a:pt x="434" y="167"/>
                  </a:cubicBezTo>
                  <a:cubicBezTo>
                    <a:pt x="514" y="167"/>
                    <a:pt x="591" y="186"/>
                    <a:pt x="631" y="227"/>
                  </a:cubicBezTo>
                  <a:cubicBezTo>
                    <a:pt x="657" y="263"/>
                    <a:pt x="691" y="278"/>
                    <a:pt x="722" y="278"/>
                  </a:cubicBezTo>
                  <a:cubicBezTo>
                    <a:pt x="785" y="278"/>
                    <a:pt x="837" y="215"/>
                    <a:pt x="781" y="140"/>
                  </a:cubicBezTo>
                  <a:cubicBezTo>
                    <a:pt x="691" y="46"/>
                    <a:pt x="561"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0"/>
            <p:cNvSpPr/>
            <p:nvPr/>
          </p:nvSpPr>
          <p:spPr>
            <a:xfrm flipH="1">
              <a:off x="1794837" y="3199794"/>
              <a:ext cx="315124" cy="108427"/>
            </a:xfrm>
            <a:custGeom>
              <a:avLst/>
              <a:gdLst/>
              <a:ahLst/>
              <a:cxnLst/>
              <a:rect l="l" t="t" r="r" b="b"/>
              <a:pathLst>
                <a:path w="1735" h="597" extrusionOk="0">
                  <a:moveTo>
                    <a:pt x="707" y="1"/>
                  </a:moveTo>
                  <a:cubicBezTo>
                    <a:pt x="555" y="1"/>
                    <a:pt x="404" y="50"/>
                    <a:pt x="280" y="142"/>
                  </a:cubicBezTo>
                  <a:cubicBezTo>
                    <a:pt x="169" y="225"/>
                    <a:pt x="51" y="330"/>
                    <a:pt x="10" y="464"/>
                  </a:cubicBezTo>
                  <a:cubicBezTo>
                    <a:pt x="1" y="519"/>
                    <a:pt x="47" y="557"/>
                    <a:pt x="93" y="557"/>
                  </a:cubicBezTo>
                  <a:cubicBezTo>
                    <a:pt x="119" y="557"/>
                    <a:pt x="145" y="544"/>
                    <a:pt x="160" y="516"/>
                  </a:cubicBezTo>
                  <a:cubicBezTo>
                    <a:pt x="269" y="300"/>
                    <a:pt x="479" y="162"/>
                    <a:pt x="701" y="162"/>
                  </a:cubicBezTo>
                  <a:cubicBezTo>
                    <a:pt x="758" y="162"/>
                    <a:pt x="815" y="171"/>
                    <a:pt x="872" y="190"/>
                  </a:cubicBezTo>
                  <a:cubicBezTo>
                    <a:pt x="1056" y="248"/>
                    <a:pt x="1200" y="355"/>
                    <a:pt x="1359" y="536"/>
                  </a:cubicBezTo>
                  <a:cubicBezTo>
                    <a:pt x="1390" y="572"/>
                    <a:pt x="1431" y="594"/>
                    <a:pt x="1479" y="596"/>
                  </a:cubicBezTo>
                  <a:cubicBezTo>
                    <a:pt x="1551" y="596"/>
                    <a:pt x="1633" y="572"/>
                    <a:pt x="1687" y="520"/>
                  </a:cubicBezTo>
                  <a:cubicBezTo>
                    <a:pt x="1735" y="466"/>
                    <a:pt x="1683" y="389"/>
                    <a:pt x="1621" y="389"/>
                  </a:cubicBezTo>
                  <a:cubicBezTo>
                    <a:pt x="1608" y="389"/>
                    <a:pt x="1595" y="392"/>
                    <a:pt x="1582" y="400"/>
                  </a:cubicBezTo>
                  <a:cubicBezTo>
                    <a:pt x="1522" y="427"/>
                    <a:pt x="1513" y="432"/>
                    <a:pt x="1496" y="432"/>
                  </a:cubicBezTo>
                  <a:cubicBezTo>
                    <a:pt x="1492" y="432"/>
                    <a:pt x="1487" y="432"/>
                    <a:pt x="1481" y="431"/>
                  </a:cubicBezTo>
                  <a:cubicBezTo>
                    <a:pt x="1458" y="380"/>
                    <a:pt x="1173" y="118"/>
                    <a:pt x="977" y="56"/>
                  </a:cubicBezTo>
                  <a:cubicBezTo>
                    <a:pt x="891" y="19"/>
                    <a:pt x="799"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flipH="1">
              <a:off x="2295395" y="3210509"/>
              <a:ext cx="308403" cy="107701"/>
            </a:xfrm>
            <a:custGeom>
              <a:avLst/>
              <a:gdLst/>
              <a:ahLst/>
              <a:cxnLst/>
              <a:rect l="l" t="t" r="r" b="b"/>
              <a:pathLst>
                <a:path w="1698" h="593" extrusionOk="0">
                  <a:moveTo>
                    <a:pt x="986" y="0"/>
                  </a:moveTo>
                  <a:cubicBezTo>
                    <a:pt x="895" y="0"/>
                    <a:pt x="804" y="14"/>
                    <a:pt x="722" y="42"/>
                  </a:cubicBezTo>
                  <a:cubicBezTo>
                    <a:pt x="544" y="100"/>
                    <a:pt x="309" y="343"/>
                    <a:pt x="247" y="432"/>
                  </a:cubicBezTo>
                  <a:cubicBezTo>
                    <a:pt x="183" y="420"/>
                    <a:pt x="190" y="403"/>
                    <a:pt x="113" y="381"/>
                  </a:cubicBezTo>
                  <a:cubicBezTo>
                    <a:pt x="109" y="380"/>
                    <a:pt x="104" y="379"/>
                    <a:pt x="100" y="379"/>
                  </a:cubicBezTo>
                  <a:cubicBezTo>
                    <a:pt x="42" y="379"/>
                    <a:pt x="0" y="451"/>
                    <a:pt x="31" y="502"/>
                  </a:cubicBezTo>
                  <a:cubicBezTo>
                    <a:pt x="85" y="559"/>
                    <a:pt x="179" y="593"/>
                    <a:pt x="260" y="593"/>
                  </a:cubicBezTo>
                  <a:cubicBezTo>
                    <a:pt x="270" y="593"/>
                    <a:pt x="281" y="592"/>
                    <a:pt x="291" y="591"/>
                  </a:cubicBezTo>
                  <a:cubicBezTo>
                    <a:pt x="344" y="577"/>
                    <a:pt x="373" y="527"/>
                    <a:pt x="410" y="488"/>
                  </a:cubicBezTo>
                  <a:cubicBezTo>
                    <a:pt x="499" y="383"/>
                    <a:pt x="596" y="298"/>
                    <a:pt x="670" y="251"/>
                  </a:cubicBezTo>
                  <a:cubicBezTo>
                    <a:pt x="754" y="187"/>
                    <a:pt x="864" y="162"/>
                    <a:pt x="973" y="162"/>
                  </a:cubicBezTo>
                  <a:cubicBezTo>
                    <a:pt x="1083" y="162"/>
                    <a:pt x="1191" y="187"/>
                    <a:pt x="1270" y="220"/>
                  </a:cubicBezTo>
                  <a:cubicBezTo>
                    <a:pt x="1390" y="273"/>
                    <a:pt x="1464" y="341"/>
                    <a:pt x="1504" y="403"/>
                  </a:cubicBezTo>
                  <a:cubicBezTo>
                    <a:pt x="1534" y="442"/>
                    <a:pt x="1506" y="442"/>
                    <a:pt x="1561" y="488"/>
                  </a:cubicBezTo>
                  <a:cubicBezTo>
                    <a:pt x="1574" y="496"/>
                    <a:pt x="1587" y="500"/>
                    <a:pt x="1601" y="500"/>
                  </a:cubicBezTo>
                  <a:cubicBezTo>
                    <a:pt x="1650" y="500"/>
                    <a:pt x="1697" y="451"/>
                    <a:pt x="1681" y="399"/>
                  </a:cubicBezTo>
                  <a:cubicBezTo>
                    <a:pt x="1567" y="135"/>
                    <a:pt x="1271" y="0"/>
                    <a:pt x="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flipH="1">
              <a:off x="2063097" y="3443894"/>
              <a:ext cx="300049" cy="224119"/>
            </a:xfrm>
            <a:custGeom>
              <a:avLst/>
              <a:gdLst/>
              <a:ahLst/>
              <a:cxnLst/>
              <a:rect l="l" t="t" r="r" b="b"/>
              <a:pathLst>
                <a:path w="1652" h="1234" extrusionOk="0">
                  <a:moveTo>
                    <a:pt x="924" y="162"/>
                  </a:moveTo>
                  <a:cubicBezTo>
                    <a:pt x="933" y="162"/>
                    <a:pt x="943" y="162"/>
                    <a:pt x="952" y="162"/>
                  </a:cubicBezTo>
                  <a:cubicBezTo>
                    <a:pt x="1055" y="170"/>
                    <a:pt x="1107" y="197"/>
                    <a:pt x="1216" y="253"/>
                  </a:cubicBezTo>
                  <a:cubicBezTo>
                    <a:pt x="1245" y="302"/>
                    <a:pt x="1282" y="311"/>
                    <a:pt x="1309" y="379"/>
                  </a:cubicBezTo>
                  <a:cubicBezTo>
                    <a:pt x="1365" y="490"/>
                    <a:pt x="1371" y="614"/>
                    <a:pt x="1338" y="725"/>
                  </a:cubicBezTo>
                  <a:cubicBezTo>
                    <a:pt x="1284" y="682"/>
                    <a:pt x="1212" y="645"/>
                    <a:pt x="1165" y="630"/>
                  </a:cubicBezTo>
                  <a:cubicBezTo>
                    <a:pt x="1116" y="616"/>
                    <a:pt x="1067" y="609"/>
                    <a:pt x="1018" y="609"/>
                  </a:cubicBezTo>
                  <a:cubicBezTo>
                    <a:pt x="824" y="609"/>
                    <a:pt x="634" y="716"/>
                    <a:pt x="533" y="882"/>
                  </a:cubicBezTo>
                  <a:cubicBezTo>
                    <a:pt x="420" y="727"/>
                    <a:pt x="399" y="513"/>
                    <a:pt x="519" y="368"/>
                  </a:cubicBezTo>
                  <a:cubicBezTo>
                    <a:pt x="652" y="219"/>
                    <a:pt x="750" y="162"/>
                    <a:pt x="924" y="162"/>
                  </a:cubicBezTo>
                  <a:close/>
                  <a:moveTo>
                    <a:pt x="1029" y="771"/>
                  </a:moveTo>
                  <a:cubicBezTo>
                    <a:pt x="1083" y="771"/>
                    <a:pt x="1135" y="783"/>
                    <a:pt x="1181" y="812"/>
                  </a:cubicBezTo>
                  <a:cubicBezTo>
                    <a:pt x="1198" y="812"/>
                    <a:pt x="1224" y="851"/>
                    <a:pt x="1257" y="882"/>
                  </a:cubicBezTo>
                  <a:cubicBezTo>
                    <a:pt x="1181" y="985"/>
                    <a:pt x="1068" y="1059"/>
                    <a:pt x="923" y="1070"/>
                  </a:cubicBezTo>
                  <a:cubicBezTo>
                    <a:pt x="914" y="1070"/>
                    <a:pt x="905" y="1071"/>
                    <a:pt x="896" y="1071"/>
                  </a:cubicBezTo>
                  <a:cubicBezTo>
                    <a:pt x="804" y="1071"/>
                    <a:pt x="723" y="1043"/>
                    <a:pt x="655" y="997"/>
                  </a:cubicBezTo>
                  <a:cubicBezTo>
                    <a:pt x="659" y="991"/>
                    <a:pt x="665" y="985"/>
                    <a:pt x="667" y="977"/>
                  </a:cubicBezTo>
                  <a:cubicBezTo>
                    <a:pt x="712" y="870"/>
                    <a:pt x="876" y="771"/>
                    <a:pt x="1029" y="771"/>
                  </a:cubicBezTo>
                  <a:close/>
                  <a:moveTo>
                    <a:pt x="916" y="1"/>
                  </a:moveTo>
                  <a:cubicBezTo>
                    <a:pt x="395" y="1"/>
                    <a:pt x="1" y="660"/>
                    <a:pt x="513" y="1099"/>
                  </a:cubicBezTo>
                  <a:cubicBezTo>
                    <a:pt x="636" y="1192"/>
                    <a:pt x="769" y="1233"/>
                    <a:pt x="895" y="1233"/>
                  </a:cubicBezTo>
                  <a:cubicBezTo>
                    <a:pt x="1302" y="1233"/>
                    <a:pt x="1651" y="808"/>
                    <a:pt x="1472" y="352"/>
                  </a:cubicBezTo>
                  <a:cubicBezTo>
                    <a:pt x="1451" y="286"/>
                    <a:pt x="1371" y="158"/>
                    <a:pt x="1299" y="125"/>
                  </a:cubicBezTo>
                  <a:cubicBezTo>
                    <a:pt x="1295" y="119"/>
                    <a:pt x="1292" y="117"/>
                    <a:pt x="1284" y="115"/>
                  </a:cubicBezTo>
                  <a:cubicBezTo>
                    <a:pt x="1161" y="35"/>
                    <a:pt x="1035" y="1"/>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0"/>
            <p:cNvSpPr/>
            <p:nvPr/>
          </p:nvSpPr>
          <p:spPr>
            <a:xfrm flipH="1">
              <a:off x="1822990" y="3118427"/>
              <a:ext cx="278072" cy="81911"/>
            </a:xfrm>
            <a:custGeom>
              <a:avLst/>
              <a:gdLst/>
              <a:ahLst/>
              <a:cxnLst/>
              <a:rect l="l" t="t" r="r" b="b"/>
              <a:pathLst>
                <a:path w="1531" h="451" extrusionOk="0">
                  <a:moveTo>
                    <a:pt x="664" y="0"/>
                  </a:moveTo>
                  <a:cubicBezTo>
                    <a:pt x="655" y="0"/>
                    <a:pt x="646" y="0"/>
                    <a:pt x="637" y="1"/>
                  </a:cubicBezTo>
                  <a:cubicBezTo>
                    <a:pt x="429" y="15"/>
                    <a:pt x="210" y="77"/>
                    <a:pt x="48" y="211"/>
                  </a:cubicBezTo>
                  <a:cubicBezTo>
                    <a:pt x="0" y="267"/>
                    <a:pt x="51" y="342"/>
                    <a:pt x="112" y="342"/>
                  </a:cubicBezTo>
                  <a:cubicBezTo>
                    <a:pt x="126" y="342"/>
                    <a:pt x="139" y="339"/>
                    <a:pt x="153" y="331"/>
                  </a:cubicBezTo>
                  <a:cubicBezTo>
                    <a:pt x="329" y="215"/>
                    <a:pt x="500" y="162"/>
                    <a:pt x="682" y="162"/>
                  </a:cubicBezTo>
                  <a:cubicBezTo>
                    <a:pt x="785" y="162"/>
                    <a:pt x="891" y="179"/>
                    <a:pt x="1005" y="211"/>
                  </a:cubicBezTo>
                  <a:cubicBezTo>
                    <a:pt x="1118" y="248"/>
                    <a:pt x="1184" y="279"/>
                    <a:pt x="1306" y="366"/>
                  </a:cubicBezTo>
                  <a:cubicBezTo>
                    <a:pt x="1329" y="372"/>
                    <a:pt x="1366" y="442"/>
                    <a:pt x="1436" y="450"/>
                  </a:cubicBezTo>
                  <a:cubicBezTo>
                    <a:pt x="1438" y="450"/>
                    <a:pt x="1440" y="450"/>
                    <a:pt x="1441" y="450"/>
                  </a:cubicBezTo>
                  <a:cubicBezTo>
                    <a:pt x="1492" y="450"/>
                    <a:pt x="1530" y="397"/>
                    <a:pt x="1514" y="347"/>
                  </a:cubicBezTo>
                  <a:cubicBezTo>
                    <a:pt x="1316" y="105"/>
                    <a:pt x="973" y="0"/>
                    <a:pt x="6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0"/>
            <p:cNvSpPr/>
            <p:nvPr/>
          </p:nvSpPr>
          <p:spPr>
            <a:xfrm flipH="1">
              <a:off x="2313013" y="3121696"/>
              <a:ext cx="248648" cy="68471"/>
            </a:xfrm>
            <a:custGeom>
              <a:avLst/>
              <a:gdLst/>
              <a:ahLst/>
              <a:cxnLst/>
              <a:rect l="l" t="t" r="r" b="b"/>
              <a:pathLst>
                <a:path w="1369" h="377" extrusionOk="0">
                  <a:moveTo>
                    <a:pt x="796" y="0"/>
                  </a:moveTo>
                  <a:cubicBezTo>
                    <a:pt x="605" y="0"/>
                    <a:pt x="415" y="38"/>
                    <a:pt x="242" y="119"/>
                  </a:cubicBezTo>
                  <a:cubicBezTo>
                    <a:pt x="166" y="168"/>
                    <a:pt x="1" y="201"/>
                    <a:pt x="7" y="306"/>
                  </a:cubicBezTo>
                  <a:cubicBezTo>
                    <a:pt x="21" y="358"/>
                    <a:pt x="46" y="376"/>
                    <a:pt x="77" y="376"/>
                  </a:cubicBezTo>
                  <a:cubicBezTo>
                    <a:pt x="132" y="376"/>
                    <a:pt x="202" y="321"/>
                    <a:pt x="250" y="296"/>
                  </a:cubicBezTo>
                  <a:cubicBezTo>
                    <a:pt x="345" y="247"/>
                    <a:pt x="401" y="224"/>
                    <a:pt x="537" y="191"/>
                  </a:cubicBezTo>
                  <a:cubicBezTo>
                    <a:pt x="618" y="173"/>
                    <a:pt x="712" y="164"/>
                    <a:pt x="804" y="164"/>
                  </a:cubicBezTo>
                  <a:cubicBezTo>
                    <a:pt x="894" y="164"/>
                    <a:pt x="983" y="173"/>
                    <a:pt x="1057" y="189"/>
                  </a:cubicBezTo>
                  <a:cubicBezTo>
                    <a:pt x="1131" y="199"/>
                    <a:pt x="1201" y="238"/>
                    <a:pt x="1276" y="242"/>
                  </a:cubicBezTo>
                  <a:cubicBezTo>
                    <a:pt x="1358" y="234"/>
                    <a:pt x="1368" y="104"/>
                    <a:pt x="1284" y="84"/>
                  </a:cubicBezTo>
                  <a:cubicBezTo>
                    <a:pt x="1127" y="29"/>
                    <a:pt x="961" y="0"/>
                    <a:pt x="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flipH="1">
              <a:off x="1705661" y="3401213"/>
              <a:ext cx="277527" cy="140937"/>
            </a:xfrm>
            <a:custGeom>
              <a:avLst/>
              <a:gdLst/>
              <a:ahLst/>
              <a:cxnLst/>
              <a:rect l="l" t="t" r="r" b="b"/>
              <a:pathLst>
                <a:path w="1528" h="776" extrusionOk="0">
                  <a:moveTo>
                    <a:pt x="835" y="0"/>
                  </a:moveTo>
                  <a:cubicBezTo>
                    <a:pt x="615" y="0"/>
                    <a:pt x="394" y="63"/>
                    <a:pt x="203" y="168"/>
                  </a:cubicBezTo>
                  <a:cubicBezTo>
                    <a:pt x="1" y="300"/>
                    <a:pt x="81" y="529"/>
                    <a:pt x="259" y="638"/>
                  </a:cubicBezTo>
                  <a:cubicBezTo>
                    <a:pt x="423" y="752"/>
                    <a:pt x="623" y="775"/>
                    <a:pt x="819" y="775"/>
                  </a:cubicBezTo>
                  <a:cubicBezTo>
                    <a:pt x="837" y="775"/>
                    <a:pt x="855" y="775"/>
                    <a:pt x="873" y="775"/>
                  </a:cubicBezTo>
                  <a:cubicBezTo>
                    <a:pt x="1043" y="764"/>
                    <a:pt x="1226" y="756"/>
                    <a:pt x="1373" y="663"/>
                  </a:cubicBezTo>
                  <a:cubicBezTo>
                    <a:pt x="1418" y="638"/>
                    <a:pt x="1445" y="599"/>
                    <a:pt x="1459" y="556"/>
                  </a:cubicBezTo>
                  <a:cubicBezTo>
                    <a:pt x="1476" y="531"/>
                    <a:pt x="1490" y="506"/>
                    <a:pt x="1494" y="475"/>
                  </a:cubicBezTo>
                  <a:cubicBezTo>
                    <a:pt x="1527" y="290"/>
                    <a:pt x="1362" y="131"/>
                    <a:pt x="1204" y="65"/>
                  </a:cubicBezTo>
                  <a:cubicBezTo>
                    <a:pt x="1085" y="21"/>
                    <a:pt x="960" y="0"/>
                    <a:pt x="835" y="0"/>
                  </a:cubicBezTo>
                  <a:close/>
                </a:path>
              </a:pathLst>
            </a:custGeom>
            <a:solidFill>
              <a:srgbClr val="5B0F00">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flipH="1">
              <a:off x="2314102" y="3391950"/>
              <a:ext cx="274076" cy="140756"/>
            </a:xfrm>
            <a:custGeom>
              <a:avLst/>
              <a:gdLst/>
              <a:ahLst/>
              <a:cxnLst/>
              <a:rect l="l" t="t" r="r" b="b"/>
              <a:pathLst>
                <a:path w="1509" h="775" extrusionOk="0">
                  <a:moveTo>
                    <a:pt x="737" y="0"/>
                  </a:moveTo>
                  <a:cubicBezTo>
                    <a:pt x="618" y="0"/>
                    <a:pt x="500" y="18"/>
                    <a:pt x="388" y="54"/>
                  </a:cubicBezTo>
                  <a:cubicBezTo>
                    <a:pt x="275" y="91"/>
                    <a:pt x="153" y="155"/>
                    <a:pt x="112" y="271"/>
                  </a:cubicBezTo>
                  <a:cubicBezTo>
                    <a:pt x="1" y="655"/>
                    <a:pt x="513" y="774"/>
                    <a:pt x="876" y="774"/>
                  </a:cubicBezTo>
                  <a:cubicBezTo>
                    <a:pt x="959" y="774"/>
                    <a:pt x="1034" y="768"/>
                    <a:pt x="1092" y="757"/>
                  </a:cubicBezTo>
                  <a:cubicBezTo>
                    <a:pt x="1215" y="737"/>
                    <a:pt x="1370" y="654"/>
                    <a:pt x="1399" y="528"/>
                  </a:cubicBezTo>
                  <a:cubicBezTo>
                    <a:pt x="1508" y="372"/>
                    <a:pt x="1380" y="139"/>
                    <a:pt x="1017" y="35"/>
                  </a:cubicBezTo>
                  <a:cubicBezTo>
                    <a:pt x="926" y="12"/>
                    <a:pt x="831" y="0"/>
                    <a:pt x="737" y="0"/>
                  </a:cubicBezTo>
                  <a:close/>
                </a:path>
              </a:pathLst>
            </a:custGeom>
            <a:solidFill>
              <a:srgbClr val="5B0F00">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0"/>
            <p:cNvSpPr/>
            <p:nvPr/>
          </p:nvSpPr>
          <p:spPr>
            <a:xfrm flipH="1">
              <a:off x="2336260" y="2731753"/>
              <a:ext cx="305134" cy="322557"/>
            </a:xfrm>
            <a:custGeom>
              <a:avLst/>
              <a:gdLst/>
              <a:ahLst/>
              <a:cxnLst/>
              <a:rect l="l" t="t" r="r" b="b"/>
              <a:pathLst>
                <a:path w="1680" h="1776" extrusionOk="0">
                  <a:moveTo>
                    <a:pt x="1596" y="1"/>
                  </a:moveTo>
                  <a:cubicBezTo>
                    <a:pt x="1529" y="1"/>
                    <a:pt x="1479" y="111"/>
                    <a:pt x="1440" y="164"/>
                  </a:cubicBezTo>
                  <a:cubicBezTo>
                    <a:pt x="1168" y="568"/>
                    <a:pt x="857" y="927"/>
                    <a:pt x="467" y="1284"/>
                  </a:cubicBezTo>
                  <a:cubicBezTo>
                    <a:pt x="322" y="1432"/>
                    <a:pt x="106" y="1560"/>
                    <a:pt x="17" y="1672"/>
                  </a:cubicBezTo>
                  <a:cubicBezTo>
                    <a:pt x="1" y="1726"/>
                    <a:pt x="48" y="1776"/>
                    <a:pt x="98" y="1776"/>
                  </a:cubicBezTo>
                  <a:cubicBezTo>
                    <a:pt x="111" y="1776"/>
                    <a:pt x="124" y="1772"/>
                    <a:pt x="137" y="1764"/>
                  </a:cubicBezTo>
                  <a:cubicBezTo>
                    <a:pt x="611" y="1412"/>
                    <a:pt x="1032" y="987"/>
                    <a:pt x="1387" y="514"/>
                  </a:cubicBezTo>
                  <a:cubicBezTo>
                    <a:pt x="1482" y="376"/>
                    <a:pt x="1601" y="244"/>
                    <a:pt x="1671" y="91"/>
                  </a:cubicBezTo>
                  <a:cubicBezTo>
                    <a:pt x="1680" y="75"/>
                    <a:pt x="1671" y="48"/>
                    <a:pt x="1659" y="34"/>
                  </a:cubicBezTo>
                  <a:cubicBezTo>
                    <a:pt x="1636" y="10"/>
                    <a:pt x="1615" y="1"/>
                    <a:pt x="15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0"/>
            <p:cNvSpPr/>
            <p:nvPr/>
          </p:nvSpPr>
          <p:spPr>
            <a:xfrm flipH="1">
              <a:off x="2109595" y="2703238"/>
              <a:ext cx="164918" cy="296041"/>
            </a:xfrm>
            <a:custGeom>
              <a:avLst/>
              <a:gdLst/>
              <a:ahLst/>
              <a:cxnLst/>
              <a:rect l="l" t="t" r="r" b="b"/>
              <a:pathLst>
                <a:path w="908" h="1630" extrusionOk="0">
                  <a:moveTo>
                    <a:pt x="823" y="1"/>
                  </a:moveTo>
                  <a:cubicBezTo>
                    <a:pt x="802" y="1"/>
                    <a:pt x="780" y="9"/>
                    <a:pt x="765" y="26"/>
                  </a:cubicBezTo>
                  <a:cubicBezTo>
                    <a:pt x="734" y="61"/>
                    <a:pt x="734" y="112"/>
                    <a:pt x="718" y="154"/>
                  </a:cubicBezTo>
                  <a:cubicBezTo>
                    <a:pt x="602" y="525"/>
                    <a:pt x="448" y="843"/>
                    <a:pt x="223" y="1197"/>
                  </a:cubicBezTo>
                  <a:cubicBezTo>
                    <a:pt x="144" y="1342"/>
                    <a:pt x="41" y="1439"/>
                    <a:pt x="2" y="1548"/>
                  </a:cubicBezTo>
                  <a:cubicBezTo>
                    <a:pt x="1" y="1596"/>
                    <a:pt x="43" y="1629"/>
                    <a:pt x="86" y="1629"/>
                  </a:cubicBezTo>
                  <a:cubicBezTo>
                    <a:pt x="106" y="1629"/>
                    <a:pt x="125" y="1622"/>
                    <a:pt x="140" y="1606"/>
                  </a:cubicBezTo>
                  <a:cubicBezTo>
                    <a:pt x="392" y="1270"/>
                    <a:pt x="602" y="904"/>
                    <a:pt x="759" y="515"/>
                  </a:cubicBezTo>
                  <a:cubicBezTo>
                    <a:pt x="817" y="380"/>
                    <a:pt x="866" y="242"/>
                    <a:pt x="901" y="100"/>
                  </a:cubicBezTo>
                  <a:cubicBezTo>
                    <a:pt x="908" y="81"/>
                    <a:pt x="903" y="59"/>
                    <a:pt x="893" y="40"/>
                  </a:cubicBezTo>
                  <a:cubicBezTo>
                    <a:pt x="879" y="14"/>
                    <a:pt x="851" y="1"/>
                    <a:pt x="8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0"/>
            <p:cNvSpPr/>
            <p:nvPr/>
          </p:nvSpPr>
          <p:spPr>
            <a:xfrm flipH="1">
              <a:off x="1927064" y="2741561"/>
              <a:ext cx="101711" cy="205231"/>
            </a:xfrm>
            <a:custGeom>
              <a:avLst/>
              <a:gdLst/>
              <a:ahLst/>
              <a:cxnLst/>
              <a:rect l="l" t="t" r="r" b="b"/>
              <a:pathLst>
                <a:path w="560" h="1130" extrusionOk="0">
                  <a:moveTo>
                    <a:pt x="351" y="0"/>
                  </a:moveTo>
                  <a:cubicBezTo>
                    <a:pt x="330" y="6"/>
                    <a:pt x="312" y="17"/>
                    <a:pt x="301" y="37"/>
                  </a:cubicBezTo>
                  <a:cubicBezTo>
                    <a:pt x="233" y="196"/>
                    <a:pt x="169" y="357"/>
                    <a:pt x="120" y="522"/>
                  </a:cubicBezTo>
                  <a:cubicBezTo>
                    <a:pt x="72" y="687"/>
                    <a:pt x="25" y="852"/>
                    <a:pt x="4" y="1023"/>
                  </a:cubicBezTo>
                  <a:cubicBezTo>
                    <a:pt x="0" y="1052"/>
                    <a:pt x="4" y="1085"/>
                    <a:pt x="27" y="1106"/>
                  </a:cubicBezTo>
                  <a:cubicBezTo>
                    <a:pt x="43" y="1122"/>
                    <a:pt x="63" y="1130"/>
                    <a:pt x="83" y="1130"/>
                  </a:cubicBezTo>
                  <a:cubicBezTo>
                    <a:pt x="126" y="1130"/>
                    <a:pt x="169" y="1096"/>
                    <a:pt x="167" y="1048"/>
                  </a:cubicBezTo>
                  <a:cubicBezTo>
                    <a:pt x="186" y="881"/>
                    <a:pt x="279" y="549"/>
                    <a:pt x="363" y="322"/>
                  </a:cubicBezTo>
                  <a:cubicBezTo>
                    <a:pt x="390" y="209"/>
                    <a:pt x="559" y="2"/>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0"/>
            <p:cNvSpPr/>
            <p:nvPr/>
          </p:nvSpPr>
          <p:spPr>
            <a:xfrm flipH="1">
              <a:off x="1757427" y="2759905"/>
              <a:ext cx="83367" cy="226299"/>
            </a:xfrm>
            <a:custGeom>
              <a:avLst/>
              <a:gdLst/>
              <a:ahLst/>
              <a:cxnLst/>
              <a:rect l="l" t="t" r="r" b="b"/>
              <a:pathLst>
                <a:path w="459" h="1246" extrusionOk="0">
                  <a:moveTo>
                    <a:pt x="332" y="0"/>
                  </a:moveTo>
                  <a:cubicBezTo>
                    <a:pt x="233" y="0"/>
                    <a:pt x="258" y="162"/>
                    <a:pt x="248" y="240"/>
                  </a:cubicBezTo>
                  <a:cubicBezTo>
                    <a:pt x="236" y="388"/>
                    <a:pt x="224" y="491"/>
                    <a:pt x="182" y="669"/>
                  </a:cubicBezTo>
                  <a:cubicBezTo>
                    <a:pt x="149" y="811"/>
                    <a:pt x="98" y="951"/>
                    <a:pt x="40" y="1087"/>
                  </a:cubicBezTo>
                  <a:cubicBezTo>
                    <a:pt x="26" y="1127"/>
                    <a:pt x="1" y="1168"/>
                    <a:pt x="28" y="1205"/>
                  </a:cubicBezTo>
                  <a:cubicBezTo>
                    <a:pt x="42" y="1232"/>
                    <a:pt x="69" y="1245"/>
                    <a:pt x="96" y="1245"/>
                  </a:cubicBezTo>
                  <a:cubicBezTo>
                    <a:pt x="131" y="1245"/>
                    <a:pt x="167" y="1224"/>
                    <a:pt x="176" y="1184"/>
                  </a:cubicBezTo>
                  <a:cubicBezTo>
                    <a:pt x="304" y="885"/>
                    <a:pt x="391" y="568"/>
                    <a:pt x="413" y="244"/>
                  </a:cubicBezTo>
                  <a:cubicBezTo>
                    <a:pt x="407" y="167"/>
                    <a:pt x="459" y="48"/>
                    <a:pt x="370" y="7"/>
                  </a:cubicBezTo>
                  <a:cubicBezTo>
                    <a:pt x="356" y="2"/>
                    <a:pt x="343"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p:nvPr/>
          </p:nvSpPr>
          <p:spPr>
            <a:xfrm flipH="1">
              <a:off x="1375285" y="2801678"/>
              <a:ext cx="297143" cy="257537"/>
            </a:xfrm>
            <a:custGeom>
              <a:avLst/>
              <a:gdLst/>
              <a:ahLst/>
              <a:cxnLst/>
              <a:rect l="l" t="t" r="r" b="b"/>
              <a:pathLst>
                <a:path w="1636" h="1418" extrusionOk="0">
                  <a:moveTo>
                    <a:pt x="100" y="0"/>
                  </a:moveTo>
                  <a:cubicBezTo>
                    <a:pt x="51" y="0"/>
                    <a:pt x="0" y="48"/>
                    <a:pt x="19" y="105"/>
                  </a:cubicBezTo>
                  <a:cubicBezTo>
                    <a:pt x="113" y="416"/>
                    <a:pt x="318" y="686"/>
                    <a:pt x="538" y="924"/>
                  </a:cubicBezTo>
                  <a:cubicBezTo>
                    <a:pt x="792" y="1197"/>
                    <a:pt x="1145" y="1418"/>
                    <a:pt x="1522" y="1418"/>
                  </a:cubicBezTo>
                  <a:cubicBezTo>
                    <a:pt x="1538" y="1418"/>
                    <a:pt x="1553" y="1417"/>
                    <a:pt x="1568" y="1417"/>
                  </a:cubicBezTo>
                  <a:cubicBezTo>
                    <a:pt x="1630" y="1394"/>
                    <a:pt x="1636" y="1301"/>
                    <a:pt x="1578" y="1270"/>
                  </a:cubicBezTo>
                  <a:cubicBezTo>
                    <a:pt x="1493" y="1243"/>
                    <a:pt x="1477" y="1260"/>
                    <a:pt x="1425" y="1247"/>
                  </a:cubicBezTo>
                  <a:cubicBezTo>
                    <a:pt x="895" y="1159"/>
                    <a:pt x="553" y="756"/>
                    <a:pt x="270" y="286"/>
                  </a:cubicBezTo>
                  <a:cubicBezTo>
                    <a:pt x="208" y="179"/>
                    <a:pt x="210" y="150"/>
                    <a:pt x="159" y="32"/>
                  </a:cubicBezTo>
                  <a:cubicBezTo>
                    <a:pt x="144" y="10"/>
                    <a:pt x="122"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0"/>
            <p:cNvSpPr/>
            <p:nvPr/>
          </p:nvSpPr>
          <p:spPr>
            <a:xfrm flipH="1">
              <a:off x="1455021" y="2753366"/>
              <a:ext cx="155655" cy="63385"/>
            </a:xfrm>
            <a:custGeom>
              <a:avLst/>
              <a:gdLst/>
              <a:ahLst/>
              <a:cxnLst/>
              <a:rect l="l" t="t" r="r" b="b"/>
              <a:pathLst>
                <a:path w="857" h="349" extrusionOk="0">
                  <a:moveTo>
                    <a:pt x="111" y="0"/>
                  </a:moveTo>
                  <a:cubicBezTo>
                    <a:pt x="35" y="0"/>
                    <a:pt x="0" y="115"/>
                    <a:pt x="73" y="152"/>
                  </a:cubicBezTo>
                  <a:cubicBezTo>
                    <a:pt x="214" y="270"/>
                    <a:pt x="404" y="349"/>
                    <a:pt x="592" y="349"/>
                  </a:cubicBezTo>
                  <a:cubicBezTo>
                    <a:pt x="666" y="349"/>
                    <a:pt x="740" y="336"/>
                    <a:pt x="811" y="309"/>
                  </a:cubicBezTo>
                  <a:cubicBezTo>
                    <a:pt x="856" y="280"/>
                    <a:pt x="852" y="206"/>
                    <a:pt x="803" y="177"/>
                  </a:cubicBezTo>
                  <a:cubicBezTo>
                    <a:pt x="789" y="169"/>
                    <a:pt x="775" y="167"/>
                    <a:pt x="760" y="167"/>
                  </a:cubicBezTo>
                  <a:cubicBezTo>
                    <a:pt x="729" y="167"/>
                    <a:pt x="698" y="179"/>
                    <a:pt x="667" y="183"/>
                  </a:cubicBezTo>
                  <a:cubicBezTo>
                    <a:pt x="635" y="186"/>
                    <a:pt x="608" y="188"/>
                    <a:pt x="585" y="188"/>
                  </a:cubicBezTo>
                  <a:cubicBezTo>
                    <a:pt x="536" y="188"/>
                    <a:pt x="501" y="182"/>
                    <a:pt x="467" y="175"/>
                  </a:cubicBezTo>
                  <a:cubicBezTo>
                    <a:pt x="339" y="156"/>
                    <a:pt x="266" y="76"/>
                    <a:pt x="124" y="1"/>
                  </a:cubicBezTo>
                  <a:cubicBezTo>
                    <a:pt x="120" y="1"/>
                    <a:pt x="115"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p:nvPr/>
          </p:nvSpPr>
          <p:spPr>
            <a:xfrm flipH="1">
              <a:off x="1805369" y="4300788"/>
              <a:ext cx="478225" cy="638031"/>
            </a:xfrm>
            <a:custGeom>
              <a:avLst/>
              <a:gdLst/>
              <a:ahLst/>
              <a:cxnLst/>
              <a:rect l="l" t="t" r="r" b="b"/>
              <a:pathLst>
                <a:path w="2633" h="3513" extrusionOk="0">
                  <a:moveTo>
                    <a:pt x="2559" y="1"/>
                  </a:moveTo>
                  <a:cubicBezTo>
                    <a:pt x="2546" y="1"/>
                    <a:pt x="2532" y="4"/>
                    <a:pt x="2517" y="9"/>
                  </a:cubicBezTo>
                  <a:cubicBezTo>
                    <a:pt x="2510" y="7"/>
                    <a:pt x="2506" y="2"/>
                    <a:pt x="2500" y="2"/>
                  </a:cubicBezTo>
                  <a:cubicBezTo>
                    <a:pt x="2499" y="2"/>
                    <a:pt x="2498" y="3"/>
                    <a:pt x="2497" y="3"/>
                  </a:cubicBezTo>
                  <a:cubicBezTo>
                    <a:pt x="1785" y="19"/>
                    <a:pt x="1075" y="116"/>
                    <a:pt x="368" y="199"/>
                  </a:cubicBezTo>
                  <a:cubicBezTo>
                    <a:pt x="322" y="209"/>
                    <a:pt x="269" y="197"/>
                    <a:pt x="231" y="234"/>
                  </a:cubicBezTo>
                  <a:cubicBezTo>
                    <a:pt x="217" y="248"/>
                    <a:pt x="211" y="267"/>
                    <a:pt x="211" y="288"/>
                  </a:cubicBezTo>
                  <a:cubicBezTo>
                    <a:pt x="178" y="323"/>
                    <a:pt x="176" y="389"/>
                    <a:pt x="227" y="415"/>
                  </a:cubicBezTo>
                  <a:cubicBezTo>
                    <a:pt x="531" y="640"/>
                    <a:pt x="1026" y="1022"/>
                    <a:pt x="1168" y="1135"/>
                  </a:cubicBezTo>
                  <a:cubicBezTo>
                    <a:pt x="1139" y="1183"/>
                    <a:pt x="1149" y="1162"/>
                    <a:pt x="1119" y="1199"/>
                  </a:cubicBezTo>
                  <a:cubicBezTo>
                    <a:pt x="857" y="1482"/>
                    <a:pt x="595" y="1659"/>
                    <a:pt x="316" y="1876"/>
                  </a:cubicBezTo>
                  <a:cubicBezTo>
                    <a:pt x="217" y="1971"/>
                    <a:pt x="0" y="2055"/>
                    <a:pt x="52" y="2225"/>
                  </a:cubicBezTo>
                  <a:cubicBezTo>
                    <a:pt x="75" y="2289"/>
                    <a:pt x="128" y="2334"/>
                    <a:pt x="186" y="2369"/>
                  </a:cubicBezTo>
                  <a:cubicBezTo>
                    <a:pt x="696" y="2660"/>
                    <a:pt x="1075" y="2988"/>
                    <a:pt x="1513" y="3332"/>
                  </a:cubicBezTo>
                  <a:cubicBezTo>
                    <a:pt x="1585" y="3382"/>
                    <a:pt x="1701" y="3513"/>
                    <a:pt x="1791" y="3513"/>
                  </a:cubicBezTo>
                  <a:cubicBezTo>
                    <a:pt x="1828" y="3513"/>
                    <a:pt x="1860" y="3492"/>
                    <a:pt x="1884" y="3435"/>
                  </a:cubicBezTo>
                  <a:cubicBezTo>
                    <a:pt x="1894" y="3376"/>
                    <a:pt x="1869" y="3314"/>
                    <a:pt x="1851" y="3260"/>
                  </a:cubicBezTo>
                  <a:cubicBezTo>
                    <a:pt x="1746" y="3002"/>
                    <a:pt x="1589" y="2767"/>
                    <a:pt x="1436" y="2536"/>
                  </a:cubicBezTo>
                  <a:cubicBezTo>
                    <a:pt x="1409" y="2493"/>
                    <a:pt x="1306" y="2363"/>
                    <a:pt x="1269" y="2322"/>
                  </a:cubicBezTo>
                  <a:cubicBezTo>
                    <a:pt x="1304" y="2251"/>
                    <a:pt x="1321" y="2241"/>
                    <a:pt x="1376" y="2175"/>
                  </a:cubicBezTo>
                  <a:cubicBezTo>
                    <a:pt x="1698" y="1847"/>
                    <a:pt x="2047" y="1546"/>
                    <a:pt x="2348" y="1199"/>
                  </a:cubicBezTo>
                  <a:cubicBezTo>
                    <a:pt x="2420" y="1115"/>
                    <a:pt x="2369" y="1003"/>
                    <a:pt x="2294" y="939"/>
                  </a:cubicBezTo>
                  <a:cubicBezTo>
                    <a:pt x="2169" y="822"/>
                    <a:pt x="1931" y="680"/>
                    <a:pt x="1841" y="632"/>
                  </a:cubicBezTo>
                  <a:cubicBezTo>
                    <a:pt x="1857" y="618"/>
                    <a:pt x="1871" y="605"/>
                    <a:pt x="1882" y="595"/>
                  </a:cubicBezTo>
                  <a:cubicBezTo>
                    <a:pt x="2115" y="442"/>
                    <a:pt x="2362" y="316"/>
                    <a:pt x="2585" y="151"/>
                  </a:cubicBezTo>
                  <a:cubicBezTo>
                    <a:pt x="2614" y="133"/>
                    <a:pt x="2633" y="100"/>
                    <a:pt x="2629" y="69"/>
                  </a:cubicBezTo>
                  <a:cubicBezTo>
                    <a:pt x="2617" y="19"/>
                    <a:pt x="2591" y="1"/>
                    <a:pt x="2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0"/>
            <p:cNvSpPr/>
            <p:nvPr/>
          </p:nvSpPr>
          <p:spPr>
            <a:xfrm flipH="1">
              <a:off x="1305975" y="2225209"/>
              <a:ext cx="187984" cy="177079"/>
            </a:xfrm>
            <a:custGeom>
              <a:avLst/>
              <a:gdLst/>
              <a:ahLst/>
              <a:cxnLst/>
              <a:rect l="l" t="t" r="r" b="b"/>
              <a:pathLst>
                <a:path w="1035" h="975" extrusionOk="0">
                  <a:moveTo>
                    <a:pt x="494" y="1"/>
                  </a:moveTo>
                  <a:cubicBezTo>
                    <a:pt x="466" y="1"/>
                    <a:pt x="439" y="13"/>
                    <a:pt x="421" y="40"/>
                  </a:cubicBezTo>
                  <a:cubicBezTo>
                    <a:pt x="374" y="143"/>
                    <a:pt x="378" y="265"/>
                    <a:pt x="363" y="380"/>
                  </a:cubicBezTo>
                  <a:cubicBezTo>
                    <a:pt x="207" y="432"/>
                    <a:pt x="0" y="502"/>
                    <a:pt x="130" y="620"/>
                  </a:cubicBezTo>
                  <a:cubicBezTo>
                    <a:pt x="196" y="632"/>
                    <a:pt x="264" y="646"/>
                    <a:pt x="326" y="661"/>
                  </a:cubicBezTo>
                  <a:cubicBezTo>
                    <a:pt x="312" y="750"/>
                    <a:pt x="299" y="838"/>
                    <a:pt x="306" y="925"/>
                  </a:cubicBezTo>
                  <a:cubicBezTo>
                    <a:pt x="312" y="945"/>
                    <a:pt x="328" y="960"/>
                    <a:pt x="349" y="968"/>
                  </a:cubicBezTo>
                  <a:cubicBezTo>
                    <a:pt x="358" y="972"/>
                    <a:pt x="368" y="974"/>
                    <a:pt x="378" y="974"/>
                  </a:cubicBezTo>
                  <a:cubicBezTo>
                    <a:pt x="403" y="974"/>
                    <a:pt x="427" y="962"/>
                    <a:pt x="442" y="941"/>
                  </a:cubicBezTo>
                  <a:cubicBezTo>
                    <a:pt x="465" y="941"/>
                    <a:pt x="487" y="935"/>
                    <a:pt x="506" y="915"/>
                  </a:cubicBezTo>
                  <a:cubicBezTo>
                    <a:pt x="549" y="867"/>
                    <a:pt x="590" y="816"/>
                    <a:pt x="632" y="766"/>
                  </a:cubicBezTo>
                  <a:cubicBezTo>
                    <a:pt x="704" y="801"/>
                    <a:pt x="780" y="838"/>
                    <a:pt x="856" y="890"/>
                  </a:cubicBezTo>
                  <a:cubicBezTo>
                    <a:pt x="877" y="905"/>
                    <a:pt x="899" y="911"/>
                    <a:pt x="918" y="911"/>
                  </a:cubicBezTo>
                  <a:cubicBezTo>
                    <a:pt x="985" y="911"/>
                    <a:pt x="1035" y="837"/>
                    <a:pt x="982" y="772"/>
                  </a:cubicBezTo>
                  <a:cubicBezTo>
                    <a:pt x="931" y="690"/>
                    <a:pt x="885" y="605"/>
                    <a:pt x="842" y="518"/>
                  </a:cubicBezTo>
                  <a:cubicBezTo>
                    <a:pt x="869" y="483"/>
                    <a:pt x="900" y="446"/>
                    <a:pt x="929" y="409"/>
                  </a:cubicBezTo>
                  <a:cubicBezTo>
                    <a:pt x="982" y="343"/>
                    <a:pt x="1021" y="226"/>
                    <a:pt x="914" y="195"/>
                  </a:cubicBezTo>
                  <a:cubicBezTo>
                    <a:pt x="911" y="195"/>
                    <a:pt x="908" y="194"/>
                    <a:pt x="905" y="194"/>
                  </a:cubicBezTo>
                  <a:cubicBezTo>
                    <a:pt x="832" y="194"/>
                    <a:pt x="763" y="216"/>
                    <a:pt x="693" y="244"/>
                  </a:cubicBezTo>
                  <a:cubicBezTo>
                    <a:pt x="658" y="178"/>
                    <a:pt x="621" y="112"/>
                    <a:pt x="580" y="50"/>
                  </a:cubicBezTo>
                  <a:cubicBezTo>
                    <a:pt x="562" y="19"/>
                    <a:pt x="528"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0"/>
            <p:cNvSpPr/>
            <p:nvPr/>
          </p:nvSpPr>
          <p:spPr>
            <a:xfrm flipH="1">
              <a:off x="800809" y="4170408"/>
              <a:ext cx="165463" cy="167999"/>
            </a:xfrm>
            <a:custGeom>
              <a:avLst/>
              <a:gdLst/>
              <a:ahLst/>
              <a:cxnLst/>
              <a:rect l="l" t="t" r="r" b="b"/>
              <a:pathLst>
                <a:path w="911" h="925" extrusionOk="0">
                  <a:moveTo>
                    <a:pt x="432" y="1"/>
                  </a:moveTo>
                  <a:cubicBezTo>
                    <a:pt x="398" y="1"/>
                    <a:pt x="370" y="23"/>
                    <a:pt x="351" y="51"/>
                  </a:cubicBezTo>
                  <a:cubicBezTo>
                    <a:pt x="312" y="156"/>
                    <a:pt x="306" y="270"/>
                    <a:pt x="281" y="381"/>
                  </a:cubicBezTo>
                  <a:cubicBezTo>
                    <a:pt x="147" y="422"/>
                    <a:pt x="0" y="486"/>
                    <a:pt x="62" y="608"/>
                  </a:cubicBezTo>
                  <a:cubicBezTo>
                    <a:pt x="102" y="639"/>
                    <a:pt x="157" y="662"/>
                    <a:pt x="219" y="680"/>
                  </a:cubicBezTo>
                  <a:cubicBezTo>
                    <a:pt x="203" y="752"/>
                    <a:pt x="186" y="820"/>
                    <a:pt x="184" y="866"/>
                  </a:cubicBezTo>
                  <a:cubicBezTo>
                    <a:pt x="192" y="903"/>
                    <a:pt x="228" y="924"/>
                    <a:pt x="264" y="924"/>
                  </a:cubicBezTo>
                  <a:cubicBezTo>
                    <a:pt x="291" y="924"/>
                    <a:pt x="318" y="912"/>
                    <a:pt x="333" y="886"/>
                  </a:cubicBezTo>
                  <a:cubicBezTo>
                    <a:pt x="337" y="880"/>
                    <a:pt x="337" y="876"/>
                    <a:pt x="339" y="872"/>
                  </a:cubicBezTo>
                  <a:lnTo>
                    <a:pt x="353" y="872"/>
                  </a:lnTo>
                  <a:cubicBezTo>
                    <a:pt x="403" y="835"/>
                    <a:pt x="448" y="794"/>
                    <a:pt x="493" y="750"/>
                  </a:cubicBezTo>
                  <a:cubicBezTo>
                    <a:pt x="516" y="756"/>
                    <a:pt x="537" y="765"/>
                    <a:pt x="557" y="773"/>
                  </a:cubicBezTo>
                  <a:cubicBezTo>
                    <a:pt x="616" y="785"/>
                    <a:pt x="705" y="840"/>
                    <a:pt x="772" y="840"/>
                  </a:cubicBezTo>
                  <a:cubicBezTo>
                    <a:pt x="809" y="840"/>
                    <a:pt x="839" y="823"/>
                    <a:pt x="852" y="771"/>
                  </a:cubicBezTo>
                  <a:cubicBezTo>
                    <a:pt x="834" y="680"/>
                    <a:pt x="780" y="596"/>
                    <a:pt x="735" y="507"/>
                  </a:cubicBezTo>
                  <a:cubicBezTo>
                    <a:pt x="741" y="505"/>
                    <a:pt x="743" y="501"/>
                    <a:pt x="749" y="494"/>
                  </a:cubicBezTo>
                  <a:cubicBezTo>
                    <a:pt x="813" y="435"/>
                    <a:pt x="910" y="325"/>
                    <a:pt x="793" y="266"/>
                  </a:cubicBezTo>
                  <a:cubicBezTo>
                    <a:pt x="778" y="263"/>
                    <a:pt x="764" y="262"/>
                    <a:pt x="749" y="262"/>
                  </a:cubicBezTo>
                  <a:cubicBezTo>
                    <a:pt x="712" y="262"/>
                    <a:pt x="675" y="269"/>
                    <a:pt x="638" y="278"/>
                  </a:cubicBezTo>
                  <a:cubicBezTo>
                    <a:pt x="595" y="164"/>
                    <a:pt x="545" y="43"/>
                    <a:pt x="444" y="1"/>
                  </a:cubicBezTo>
                  <a:cubicBezTo>
                    <a:pt x="440" y="1"/>
                    <a:pt x="436" y="1"/>
                    <a:pt x="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0"/>
            <p:cNvSpPr/>
            <p:nvPr/>
          </p:nvSpPr>
          <p:spPr>
            <a:xfrm flipH="1">
              <a:off x="2800495" y="4689096"/>
              <a:ext cx="160559" cy="158009"/>
            </a:xfrm>
            <a:custGeom>
              <a:avLst/>
              <a:gdLst/>
              <a:ahLst/>
              <a:cxnLst/>
              <a:rect l="l" t="t" r="r" b="b"/>
              <a:pathLst>
                <a:path w="884" h="870" extrusionOk="0">
                  <a:moveTo>
                    <a:pt x="366" y="1"/>
                  </a:moveTo>
                  <a:cubicBezTo>
                    <a:pt x="348" y="1"/>
                    <a:pt x="330" y="6"/>
                    <a:pt x="314" y="21"/>
                  </a:cubicBezTo>
                  <a:cubicBezTo>
                    <a:pt x="294" y="37"/>
                    <a:pt x="277" y="62"/>
                    <a:pt x="275" y="89"/>
                  </a:cubicBezTo>
                  <a:cubicBezTo>
                    <a:pt x="269" y="175"/>
                    <a:pt x="265" y="264"/>
                    <a:pt x="257" y="351"/>
                  </a:cubicBezTo>
                  <a:cubicBezTo>
                    <a:pt x="123" y="410"/>
                    <a:pt x="1" y="491"/>
                    <a:pt x="83" y="594"/>
                  </a:cubicBezTo>
                  <a:cubicBezTo>
                    <a:pt x="133" y="617"/>
                    <a:pt x="182" y="629"/>
                    <a:pt x="234" y="637"/>
                  </a:cubicBezTo>
                  <a:cubicBezTo>
                    <a:pt x="228" y="689"/>
                    <a:pt x="226" y="738"/>
                    <a:pt x="222" y="790"/>
                  </a:cubicBezTo>
                  <a:cubicBezTo>
                    <a:pt x="222" y="843"/>
                    <a:pt x="261" y="869"/>
                    <a:pt x="301" y="869"/>
                  </a:cubicBezTo>
                  <a:cubicBezTo>
                    <a:pt x="324" y="869"/>
                    <a:pt x="346" y="861"/>
                    <a:pt x="362" y="844"/>
                  </a:cubicBezTo>
                  <a:cubicBezTo>
                    <a:pt x="378" y="842"/>
                    <a:pt x="393" y="833"/>
                    <a:pt x="407" y="819"/>
                  </a:cubicBezTo>
                  <a:cubicBezTo>
                    <a:pt x="440" y="771"/>
                    <a:pt x="473" y="728"/>
                    <a:pt x="510" y="685"/>
                  </a:cubicBezTo>
                  <a:cubicBezTo>
                    <a:pt x="543" y="691"/>
                    <a:pt x="574" y="701"/>
                    <a:pt x="609" y="716"/>
                  </a:cubicBezTo>
                  <a:cubicBezTo>
                    <a:pt x="690" y="730"/>
                    <a:pt x="696" y="774"/>
                    <a:pt x="793" y="774"/>
                  </a:cubicBezTo>
                  <a:cubicBezTo>
                    <a:pt x="880" y="747"/>
                    <a:pt x="855" y="656"/>
                    <a:pt x="809" y="602"/>
                  </a:cubicBezTo>
                  <a:cubicBezTo>
                    <a:pt x="774" y="551"/>
                    <a:pt x="743" y="495"/>
                    <a:pt x="713" y="443"/>
                  </a:cubicBezTo>
                  <a:cubicBezTo>
                    <a:pt x="729" y="427"/>
                    <a:pt x="743" y="410"/>
                    <a:pt x="760" y="392"/>
                  </a:cubicBezTo>
                  <a:cubicBezTo>
                    <a:pt x="820" y="338"/>
                    <a:pt x="884" y="217"/>
                    <a:pt x="772" y="181"/>
                  </a:cubicBezTo>
                  <a:cubicBezTo>
                    <a:pt x="766" y="181"/>
                    <a:pt x="759" y="181"/>
                    <a:pt x="752" y="181"/>
                  </a:cubicBezTo>
                  <a:cubicBezTo>
                    <a:pt x="695" y="181"/>
                    <a:pt x="640" y="203"/>
                    <a:pt x="585" y="225"/>
                  </a:cubicBezTo>
                  <a:cubicBezTo>
                    <a:pt x="547" y="165"/>
                    <a:pt x="506" y="107"/>
                    <a:pt x="463" y="49"/>
                  </a:cubicBezTo>
                  <a:cubicBezTo>
                    <a:pt x="437" y="22"/>
                    <a:pt x="401" y="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 name="Google Shape;798;p50"/>
          <p:cNvSpPr/>
          <p:nvPr/>
        </p:nvSpPr>
        <p:spPr>
          <a:xfrm>
            <a:off x="2853468" y="1569295"/>
            <a:ext cx="2282037" cy="1052158"/>
          </a:xfrm>
          <a:custGeom>
            <a:avLst/>
            <a:gdLst/>
            <a:ahLst/>
            <a:cxnLst/>
            <a:rect l="l" t="t" r="r" b="b"/>
            <a:pathLst>
              <a:path w="9581" h="7639" extrusionOk="0">
                <a:moveTo>
                  <a:pt x="6934" y="155"/>
                </a:moveTo>
                <a:cubicBezTo>
                  <a:pt x="7420" y="155"/>
                  <a:pt x="7901" y="176"/>
                  <a:pt x="8333" y="284"/>
                </a:cubicBezTo>
                <a:cubicBezTo>
                  <a:pt x="9321" y="633"/>
                  <a:pt x="9335" y="2005"/>
                  <a:pt x="9385" y="3042"/>
                </a:cubicBezTo>
                <a:cubicBezTo>
                  <a:pt x="9420" y="3816"/>
                  <a:pt x="9424" y="4591"/>
                  <a:pt x="9381" y="5365"/>
                </a:cubicBezTo>
                <a:cubicBezTo>
                  <a:pt x="9362" y="5784"/>
                  <a:pt x="9300" y="6268"/>
                  <a:pt x="9096" y="6528"/>
                </a:cubicBezTo>
                <a:cubicBezTo>
                  <a:pt x="8434" y="7304"/>
                  <a:pt x="7000" y="7430"/>
                  <a:pt x="5977" y="7481"/>
                </a:cubicBezTo>
                <a:cubicBezTo>
                  <a:pt x="5820" y="7483"/>
                  <a:pt x="5665" y="7485"/>
                  <a:pt x="5511" y="7485"/>
                </a:cubicBezTo>
                <a:cubicBezTo>
                  <a:pt x="4836" y="7485"/>
                  <a:pt x="4191" y="7452"/>
                  <a:pt x="3549" y="7234"/>
                </a:cubicBezTo>
                <a:cubicBezTo>
                  <a:pt x="3056" y="7028"/>
                  <a:pt x="2749" y="6423"/>
                  <a:pt x="2648" y="5796"/>
                </a:cubicBezTo>
                <a:cubicBezTo>
                  <a:pt x="2557" y="5454"/>
                  <a:pt x="2577" y="5020"/>
                  <a:pt x="2402" y="4713"/>
                </a:cubicBezTo>
                <a:cubicBezTo>
                  <a:pt x="2340" y="4645"/>
                  <a:pt x="2256" y="4608"/>
                  <a:pt x="2173" y="4569"/>
                </a:cubicBezTo>
                <a:cubicBezTo>
                  <a:pt x="1767" y="4383"/>
                  <a:pt x="1323" y="4298"/>
                  <a:pt x="890" y="4195"/>
                </a:cubicBezTo>
                <a:cubicBezTo>
                  <a:pt x="820" y="4177"/>
                  <a:pt x="752" y="4164"/>
                  <a:pt x="684" y="4148"/>
                </a:cubicBezTo>
                <a:cubicBezTo>
                  <a:pt x="993" y="4138"/>
                  <a:pt x="1303" y="4127"/>
                  <a:pt x="1608" y="4094"/>
                </a:cubicBezTo>
                <a:cubicBezTo>
                  <a:pt x="1697" y="4086"/>
                  <a:pt x="1781" y="4057"/>
                  <a:pt x="1851" y="4003"/>
                </a:cubicBezTo>
                <a:cubicBezTo>
                  <a:pt x="2082" y="3834"/>
                  <a:pt x="2132" y="3519"/>
                  <a:pt x="2196" y="3253"/>
                </a:cubicBezTo>
                <a:cubicBezTo>
                  <a:pt x="2295" y="2741"/>
                  <a:pt x="2353" y="2155"/>
                  <a:pt x="2414" y="1703"/>
                </a:cubicBezTo>
                <a:cubicBezTo>
                  <a:pt x="2454" y="1466"/>
                  <a:pt x="2485" y="1287"/>
                  <a:pt x="2610" y="1113"/>
                </a:cubicBezTo>
                <a:cubicBezTo>
                  <a:pt x="2794" y="849"/>
                  <a:pt x="3182" y="641"/>
                  <a:pt x="3526" y="528"/>
                </a:cubicBezTo>
                <a:cubicBezTo>
                  <a:pt x="4419" y="251"/>
                  <a:pt x="5278" y="206"/>
                  <a:pt x="6220" y="162"/>
                </a:cubicBezTo>
                <a:cubicBezTo>
                  <a:pt x="6456" y="160"/>
                  <a:pt x="6696" y="155"/>
                  <a:pt x="6934" y="155"/>
                </a:cubicBezTo>
                <a:close/>
                <a:moveTo>
                  <a:pt x="6839" y="1"/>
                </a:moveTo>
                <a:cubicBezTo>
                  <a:pt x="6504" y="1"/>
                  <a:pt x="6169" y="13"/>
                  <a:pt x="5835" y="28"/>
                </a:cubicBezTo>
                <a:cubicBezTo>
                  <a:pt x="5047" y="76"/>
                  <a:pt x="4246" y="144"/>
                  <a:pt x="3491" y="381"/>
                </a:cubicBezTo>
                <a:cubicBezTo>
                  <a:pt x="2895" y="577"/>
                  <a:pt x="2338" y="940"/>
                  <a:pt x="2282" y="1617"/>
                </a:cubicBezTo>
                <a:cubicBezTo>
                  <a:pt x="2202" y="2178"/>
                  <a:pt x="2161" y="2640"/>
                  <a:pt x="2060" y="3185"/>
                </a:cubicBezTo>
                <a:cubicBezTo>
                  <a:pt x="2010" y="3428"/>
                  <a:pt x="1963" y="3645"/>
                  <a:pt x="1839" y="3816"/>
                </a:cubicBezTo>
                <a:cubicBezTo>
                  <a:pt x="1789" y="3898"/>
                  <a:pt x="1612" y="3958"/>
                  <a:pt x="1426" y="3958"/>
                </a:cubicBezTo>
                <a:cubicBezTo>
                  <a:pt x="985" y="3989"/>
                  <a:pt x="541" y="3993"/>
                  <a:pt x="100" y="4020"/>
                </a:cubicBezTo>
                <a:cubicBezTo>
                  <a:pt x="99" y="4020"/>
                  <a:pt x="97" y="4020"/>
                  <a:pt x="96" y="4020"/>
                </a:cubicBezTo>
                <a:cubicBezTo>
                  <a:pt x="6" y="4020"/>
                  <a:pt x="0" y="4171"/>
                  <a:pt x="96" y="4171"/>
                </a:cubicBezTo>
                <a:cubicBezTo>
                  <a:pt x="97" y="4171"/>
                  <a:pt x="99" y="4171"/>
                  <a:pt x="100" y="4171"/>
                </a:cubicBezTo>
                <a:cubicBezTo>
                  <a:pt x="131" y="4169"/>
                  <a:pt x="164" y="4169"/>
                  <a:pt x="195" y="4166"/>
                </a:cubicBezTo>
                <a:cubicBezTo>
                  <a:pt x="240" y="4220"/>
                  <a:pt x="325" y="4212"/>
                  <a:pt x="387" y="4232"/>
                </a:cubicBezTo>
                <a:cubicBezTo>
                  <a:pt x="995" y="4383"/>
                  <a:pt x="1684" y="4488"/>
                  <a:pt x="2194" y="4744"/>
                </a:cubicBezTo>
                <a:cubicBezTo>
                  <a:pt x="2287" y="4802"/>
                  <a:pt x="2274" y="4777"/>
                  <a:pt x="2317" y="4862"/>
                </a:cubicBezTo>
                <a:cubicBezTo>
                  <a:pt x="2460" y="5367"/>
                  <a:pt x="2480" y="6145"/>
                  <a:pt x="2777" y="6683"/>
                </a:cubicBezTo>
                <a:cubicBezTo>
                  <a:pt x="2912" y="6943"/>
                  <a:pt x="3124" y="7166"/>
                  <a:pt x="3378" y="7314"/>
                </a:cubicBezTo>
                <a:cubicBezTo>
                  <a:pt x="3588" y="7430"/>
                  <a:pt x="3830" y="7481"/>
                  <a:pt x="4067" y="7523"/>
                </a:cubicBezTo>
                <a:cubicBezTo>
                  <a:pt x="4552" y="7608"/>
                  <a:pt x="5046" y="7638"/>
                  <a:pt x="5540" y="7638"/>
                </a:cubicBezTo>
                <a:cubicBezTo>
                  <a:pt x="5735" y="7638"/>
                  <a:pt x="5929" y="7633"/>
                  <a:pt x="6123" y="7626"/>
                </a:cubicBezTo>
                <a:cubicBezTo>
                  <a:pt x="7122" y="7562"/>
                  <a:pt x="8547" y="7430"/>
                  <a:pt x="9224" y="6613"/>
                </a:cubicBezTo>
                <a:cubicBezTo>
                  <a:pt x="9556" y="6139"/>
                  <a:pt x="9517" y="5520"/>
                  <a:pt x="9554" y="4965"/>
                </a:cubicBezTo>
                <a:cubicBezTo>
                  <a:pt x="9581" y="4053"/>
                  <a:pt x="9558" y="3135"/>
                  <a:pt x="9494" y="2221"/>
                </a:cubicBezTo>
                <a:cubicBezTo>
                  <a:pt x="9440" y="1369"/>
                  <a:pt x="9164" y="241"/>
                  <a:pt x="8174" y="90"/>
                </a:cubicBezTo>
                <a:cubicBezTo>
                  <a:pt x="7733" y="23"/>
                  <a:pt x="7286" y="1"/>
                  <a:pt x="68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365750" tIns="91425" rIns="91425" bIns="91425" anchor="ctr" anchorCtr="0">
            <a:noAutofit/>
          </a:bodyPr>
          <a:lstStyle/>
          <a:p>
            <a:pPr marL="0" lvl="0" indent="0" algn="ctr" rtl="0">
              <a:lnSpc>
                <a:spcPct val="115000"/>
              </a:lnSpc>
              <a:spcBef>
                <a:spcPts val="0"/>
              </a:spcBef>
              <a:spcAft>
                <a:spcPts val="0"/>
              </a:spcAft>
              <a:buNone/>
            </a:pPr>
            <a:r>
              <a:rPr lang="en-US" sz="1200" dirty="0">
                <a:latin typeface="Manrope"/>
                <a:ea typeface="Manrope"/>
                <a:cs typeface="Manrope"/>
                <a:sym typeface="Manrope"/>
              </a:rPr>
              <a:t>   Have you visited a village of an ethnic group?</a:t>
            </a:r>
            <a:endParaRPr dirty="0"/>
          </a:p>
        </p:txBody>
      </p:sp>
    </p:spTree>
    <p:extLst>
      <p:ext uri="{BB962C8B-B14F-4D97-AF65-F5344CB8AC3E}">
        <p14:creationId xmlns:p14="http://schemas.microsoft.com/office/powerpoint/2010/main" val="922372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A3B98-BE53-3B4F-03C7-129D3F2C0674}"/>
              </a:ext>
            </a:extLst>
          </p:cNvPr>
          <p:cNvSpPr>
            <a:spLocks noGrp="1"/>
          </p:cNvSpPr>
          <p:nvPr>
            <p:ph type="title"/>
          </p:nvPr>
        </p:nvSpPr>
        <p:spPr>
          <a:xfrm>
            <a:off x="720000" y="284570"/>
            <a:ext cx="7704000" cy="572700"/>
          </a:xfrm>
        </p:spPr>
        <p:txBody>
          <a:bodyPr/>
          <a:lstStyle/>
          <a:p>
            <a:r>
              <a:rPr lang="en-US" dirty="0"/>
              <a:t>“HAVE YOU EVER …?” BINGO</a:t>
            </a:r>
          </a:p>
        </p:txBody>
      </p:sp>
      <p:grpSp>
        <p:nvGrpSpPr>
          <p:cNvPr id="5" name="Group 4">
            <a:extLst>
              <a:ext uri="{FF2B5EF4-FFF2-40B4-BE49-F238E27FC236}">
                <a16:creationId xmlns:a16="http://schemas.microsoft.com/office/drawing/2014/main" id="{BB130FAC-408E-9DAD-0FC0-20A7F3294A0D}"/>
              </a:ext>
            </a:extLst>
          </p:cNvPr>
          <p:cNvGrpSpPr/>
          <p:nvPr/>
        </p:nvGrpSpPr>
        <p:grpSpPr>
          <a:xfrm>
            <a:off x="131671" y="2574624"/>
            <a:ext cx="3240842" cy="2609603"/>
            <a:chOff x="713225" y="1931550"/>
            <a:chExt cx="3952520" cy="3182664"/>
          </a:xfrm>
        </p:grpSpPr>
        <p:sp>
          <p:nvSpPr>
            <p:cNvPr id="859" name="Google Shape;859;p53"/>
            <p:cNvSpPr/>
            <p:nvPr/>
          </p:nvSpPr>
          <p:spPr>
            <a:xfrm flipH="1">
              <a:off x="713225" y="1931550"/>
              <a:ext cx="2191703" cy="3182664"/>
            </a:xfrm>
            <a:custGeom>
              <a:avLst/>
              <a:gdLst/>
              <a:ahLst/>
              <a:cxnLst/>
              <a:rect l="l" t="t" r="r" b="b"/>
              <a:pathLst>
                <a:path w="10552" h="15323" extrusionOk="0">
                  <a:moveTo>
                    <a:pt x="9064" y="4585"/>
                  </a:moveTo>
                  <a:cubicBezTo>
                    <a:pt x="9119" y="4585"/>
                    <a:pt x="9170" y="4595"/>
                    <a:pt x="9209" y="4616"/>
                  </a:cubicBezTo>
                  <a:cubicBezTo>
                    <a:pt x="9502" y="4728"/>
                    <a:pt x="9543" y="5023"/>
                    <a:pt x="9473" y="5322"/>
                  </a:cubicBezTo>
                  <a:cubicBezTo>
                    <a:pt x="9430" y="5503"/>
                    <a:pt x="9254" y="5720"/>
                    <a:pt x="9124" y="5811"/>
                  </a:cubicBezTo>
                  <a:cubicBezTo>
                    <a:pt x="8926" y="5955"/>
                    <a:pt x="8782" y="5963"/>
                    <a:pt x="8534" y="5971"/>
                  </a:cubicBezTo>
                  <a:cubicBezTo>
                    <a:pt x="8574" y="5831"/>
                    <a:pt x="8605" y="5689"/>
                    <a:pt x="8627" y="5549"/>
                  </a:cubicBezTo>
                  <a:cubicBezTo>
                    <a:pt x="8638" y="5542"/>
                    <a:pt x="8648" y="5538"/>
                    <a:pt x="8658" y="5528"/>
                  </a:cubicBezTo>
                  <a:cubicBezTo>
                    <a:pt x="8739" y="5462"/>
                    <a:pt x="8968" y="5332"/>
                    <a:pt x="9102" y="5225"/>
                  </a:cubicBezTo>
                  <a:cubicBezTo>
                    <a:pt x="9131" y="5210"/>
                    <a:pt x="9149" y="5177"/>
                    <a:pt x="9141" y="5146"/>
                  </a:cubicBezTo>
                  <a:cubicBezTo>
                    <a:pt x="9128" y="5095"/>
                    <a:pt x="9102" y="5077"/>
                    <a:pt x="9070" y="5077"/>
                  </a:cubicBezTo>
                  <a:cubicBezTo>
                    <a:pt x="9026" y="5077"/>
                    <a:pt x="8973" y="5114"/>
                    <a:pt x="8937" y="5146"/>
                  </a:cubicBezTo>
                  <a:cubicBezTo>
                    <a:pt x="8846" y="5210"/>
                    <a:pt x="8749" y="5270"/>
                    <a:pt x="8656" y="5332"/>
                  </a:cubicBezTo>
                  <a:cubicBezTo>
                    <a:pt x="8673" y="5148"/>
                    <a:pt x="8679" y="4965"/>
                    <a:pt x="8669" y="4781"/>
                  </a:cubicBezTo>
                  <a:cubicBezTo>
                    <a:pt x="8679" y="4777"/>
                    <a:pt x="8689" y="4767"/>
                    <a:pt x="8697" y="4754"/>
                  </a:cubicBezTo>
                  <a:cubicBezTo>
                    <a:pt x="8752" y="4650"/>
                    <a:pt x="8922" y="4585"/>
                    <a:pt x="9064" y="4585"/>
                  </a:cubicBezTo>
                  <a:close/>
                  <a:moveTo>
                    <a:pt x="6123" y="3164"/>
                  </a:moveTo>
                  <a:cubicBezTo>
                    <a:pt x="6286" y="3381"/>
                    <a:pt x="6486" y="3581"/>
                    <a:pt x="6740" y="3682"/>
                  </a:cubicBezTo>
                  <a:cubicBezTo>
                    <a:pt x="6810" y="3708"/>
                    <a:pt x="6883" y="3719"/>
                    <a:pt x="6956" y="3719"/>
                  </a:cubicBezTo>
                  <a:cubicBezTo>
                    <a:pt x="7118" y="3719"/>
                    <a:pt x="7281" y="3662"/>
                    <a:pt x="7420" y="3583"/>
                  </a:cubicBezTo>
                  <a:cubicBezTo>
                    <a:pt x="7425" y="3581"/>
                    <a:pt x="7431" y="3579"/>
                    <a:pt x="7435" y="3572"/>
                  </a:cubicBezTo>
                  <a:cubicBezTo>
                    <a:pt x="7439" y="3579"/>
                    <a:pt x="7439" y="3585"/>
                    <a:pt x="7441" y="3589"/>
                  </a:cubicBezTo>
                  <a:cubicBezTo>
                    <a:pt x="7567" y="3973"/>
                    <a:pt x="7771" y="4365"/>
                    <a:pt x="8120" y="4591"/>
                  </a:cubicBezTo>
                  <a:cubicBezTo>
                    <a:pt x="8235" y="4662"/>
                    <a:pt x="8367" y="4719"/>
                    <a:pt x="8503" y="4734"/>
                  </a:cubicBezTo>
                  <a:cubicBezTo>
                    <a:pt x="8563" y="5497"/>
                    <a:pt x="8351" y="6306"/>
                    <a:pt x="7895" y="6933"/>
                  </a:cubicBezTo>
                  <a:cubicBezTo>
                    <a:pt x="7456" y="7535"/>
                    <a:pt x="6465" y="7903"/>
                    <a:pt x="5609" y="7903"/>
                  </a:cubicBezTo>
                  <a:cubicBezTo>
                    <a:pt x="5524" y="7903"/>
                    <a:pt x="5440" y="7899"/>
                    <a:pt x="5358" y="7892"/>
                  </a:cubicBezTo>
                  <a:cubicBezTo>
                    <a:pt x="4283" y="7853"/>
                    <a:pt x="3167" y="7230"/>
                    <a:pt x="2812" y="6219"/>
                  </a:cubicBezTo>
                  <a:cubicBezTo>
                    <a:pt x="2666" y="5848"/>
                    <a:pt x="2604" y="5425"/>
                    <a:pt x="2614" y="5049"/>
                  </a:cubicBezTo>
                  <a:lnTo>
                    <a:pt x="2614" y="5047"/>
                  </a:lnTo>
                  <a:lnTo>
                    <a:pt x="2616" y="5047"/>
                  </a:lnTo>
                  <a:cubicBezTo>
                    <a:pt x="3006" y="5023"/>
                    <a:pt x="3235" y="4635"/>
                    <a:pt x="3317" y="4290"/>
                  </a:cubicBezTo>
                  <a:cubicBezTo>
                    <a:pt x="3357" y="4160"/>
                    <a:pt x="3361" y="4026"/>
                    <a:pt x="3400" y="3898"/>
                  </a:cubicBezTo>
                  <a:cubicBezTo>
                    <a:pt x="3576" y="3984"/>
                    <a:pt x="3752" y="4037"/>
                    <a:pt x="3915" y="4037"/>
                  </a:cubicBezTo>
                  <a:cubicBezTo>
                    <a:pt x="4225" y="4037"/>
                    <a:pt x="4482" y="3843"/>
                    <a:pt x="4576" y="3310"/>
                  </a:cubicBezTo>
                  <a:cubicBezTo>
                    <a:pt x="4820" y="3458"/>
                    <a:pt x="5088" y="3577"/>
                    <a:pt x="5377" y="3577"/>
                  </a:cubicBezTo>
                  <a:cubicBezTo>
                    <a:pt x="5391" y="3577"/>
                    <a:pt x="5405" y="3577"/>
                    <a:pt x="5420" y="3577"/>
                  </a:cubicBezTo>
                  <a:cubicBezTo>
                    <a:pt x="5688" y="3577"/>
                    <a:pt x="5913" y="3428"/>
                    <a:pt x="6078" y="3222"/>
                  </a:cubicBezTo>
                  <a:cubicBezTo>
                    <a:pt x="6092" y="3205"/>
                    <a:pt x="6109" y="3185"/>
                    <a:pt x="6123" y="3164"/>
                  </a:cubicBezTo>
                  <a:close/>
                  <a:moveTo>
                    <a:pt x="6851" y="7840"/>
                  </a:moveTo>
                  <a:cubicBezTo>
                    <a:pt x="6864" y="7902"/>
                    <a:pt x="6874" y="7966"/>
                    <a:pt x="6884" y="8032"/>
                  </a:cubicBezTo>
                  <a:cubicBezTo>
                    <a:pt x="6894" y="8119"/>
                    <a:pt x="6948" y="8468"/>
                    <a:pt x="6927" y="8585"/>
                  </a:cubicBezTo>
                  <a:cubicBezTo>
                    <a:pt x="6577" y="8706"/>
                    <a:pt x="5999" y="8842"/>
                    <a:pt x="5579" y="8842"/>
                  </a:cubicBezTo>
                  <a:cubicBezTo>
                    <a:pt x="5460" y="8842"/>
                    <a:pt x="5354" y="8831"/>
                    <a:pt x="5269" y="8806"/>
                  </a:cubicBezTo>
                  <a:cubicBezTo>
                    <a:pt x="5268" y="8807"/>
                    <a:pt x="5267" y="8807"/>
                    <a:pt x="5266" y="8807"/>
                  </a:cubicBezTo>
                  <a:cubicBezTo>
                    <a:pt x="5239" y="8807"/>
                    <a:pt x="5192" y="8431"/>
                    <a:pt x="5160" y="8251"/>
                  </a:cubicBezTo>
                  <a:cubicBezTo>
                    <a:pt x="5139" y="8189"/>
                    <a:pt x="5145" y="8111"/>
                    <a:pt x="5131" y="8045"/>
                  </a:cubicBezTo>
                  <a:lnTo>
                    <a:pt x="5131" y="8045"/>
                  </a:lnTo>
                  <a:cubicBezTo>
                    <a:pt x="5287" y="8064"/>
                    <a:pt x="5444" y="8074"/>
                    <a:pt x="5601" y="8074"/>
                  </a:cubicBezTo>
                  <a:cubicBezTo>
                    <a:pt x="6028" y="8074"/>
                    <a:pt x="6453" y="8000"/>
                    <a:pt x="6851" y="7840"/>
                  </a:cubicBezTo>
                  <a:close/>
                  <a:moveTo>
                    <a:pt x="7078" y="8269"/>
                  </a:moveTo>
                  <a:lnTo>
                    <a:pt x="7078" y="8269"/>
                  </a:lnTo>
                  <a:cubicBezTo>
                    <a:pt x="7202" y="8276"/>
                    <a:pt x="7286" y="8290"/>
                    <a:pt x="7439" y="8333"/>
                  </a:cubicBezTo>
                  <a:cubicBezTo>
                    <a:pt x="7598" y="8379"/>
                    <a:pt x="7775" y="8501"/>
                    <a:pt x="7800" y="8602"/>
                  </a:cubicBezTo>
                  <a:cubicBezTo>
                    <a:pt x="7848" y="8756"/>
                    <a:pt x="7753" y="8864"/>
                    <a:pt x="7579" y="8925"/>
                  </a:cubicBezTo>
                  <a:cubicBezTo>
                    <a:pt x="7531" y="8943"/>
                    <a:pt x="7472" y="8945"/>
                    <a:pt x="7406" y="8945"/>
                  </a:cubicBezTo>
                  <a:cubicBezTo>
                    <a:pt x="7392" y="8945"/>
                    <a:pt x="7378" y="8944"/>
                    <a:pt x="7363" y="8944"/>
                  </a:cubicBezTo>
                  <a:cubicBezTo>
                    <a:pt x="7309" y="8944"/>
                    <a:pt x="7251" y="8945"/>
                    <a:pt x="7192" y="8954"/>
                  </a:cubicBezTo>
                  <a:cubicBezTo>
                    <a:pt x="7018" y="8994"/>
                    <a:pt x="7080" y="9198"/>
                    <a:pt x="7057" y="9324"/>
                  </a:cubicBezTo>
                  <a:cubicBezTo>
                    <a:pt x="7047" y="9377"/>
                    <a:pt x="7014" y="9555"/>
                    <a:pt x="6952" y="9625"/>
                  </a:cubicBezTo>
                  <a:cubicBezTo>
                    <a:pt x="6900" y="9701"/>
                    <a:pt x="6827" y="9740"/>
                    <a:pt x="6743" y="9740"/>
                  </a:cubicBezTo>
                  <a:cubicBezTo>
                    <a:pt x="6638" y="9740"/>
                    <a:pt x="6516" y="9678"/>
                    <a:pt x="6399" y="9553"/>
                  </a:cubicBezTo>
                  <a:cubicBezTo>
                    <a:pt x="6325" y="9476"/>
                    <a:pt x="6319" y="9439"/>
                    <a:pt x="6236" y="9342"/>
                  </a:cubicBezTo>
                  <a:cubicBezTo>
                    <a:pt x="6208" y="9316"/>
                    <a:pt x="6177" y="9290"/>
                    <a:pt x="6137" y="9290"/>
                  </a:cubicBezTo>
                  <a:cubicBezTo>
                    <a:pt x="6133" y="9290"/>
                    <a:pt x="6129" y="9290"/>
                    <a:pt x="6125" y="9291"/>
                  </a:cubicBezTo>
                  <a:cubicBezTo>
                    <a:pt x="6028" y="9295"/>
                    <a:pt x="5997" y="9398"/>
                    <a:pt x="5956" y="9468"/>
                  </a:cubicBezTo>
                  <a:cubicBezTo>
                    <a:pt x="5834" y="9666"/>
                    <a:pt x="5741" y="9810"/>
                    <a:pt x="5576" y="9911"/>
                  </a:cubicBezTo>
                  <a:cubicBezTo>
                    <a:pt x="5511" y="9950"/>
                    <a:pt x="5449" y="9968"/>
                    <a:pt x="5393" y="9968"/>
                  </a:cubicBezTo>
                  <a:cubicBezTo>
                    <a:pt x="5219" y="9968"/>
                    <a:pt x="5106" y="9790"/>
                    <a:pt x="5131" y="9501"/>
                  </a:cubicBezTo>
                  <a:cubicBezTo>
                    <a:pt x="5140" y="9392"/>
                    <a:pt x="5172" y="9182"/>
                    <a:pt x="5047" y="9182"/>
                  </a:cubicBezTo>
                  <a:cubicBezTo>
                    <a:pt x="5026" y="9182"/>
                    <a:pt x="4999" y="9188"/>
                    <a:pt x="4968" y="9202"/>
                  </a:cubicBezTo>
                  <a:cubicBezTo>
                    <a:pt x="4815" y="9288"/>
                    <a:pt x="4643" y="9341"/>
                    <a:pt x="4508" y="9341"/>
                  </a:cubicBezTo>
                  <a:cubicBezTo>
                    <a:pt x="4349" y="9341"/>
                    <a:pt x="4238" y="9269"/>
                    <a:pt x="4260" y="9095"/>
                  </a:cubicBezTo>
                  <a:cubicBezTo>
                    <a:pt x="4264" y="8913"/>
                    <a:pt x="4559" y="8684"/>
                    <a:pt x="4842" y="8550"/>
                  </a:cubicBezTo>
                  <a:cubicBezTo>
                    <a:pt x="4852" y="8548"/>
                    <a:pt x="4854" y="8544"/>
                    <a:pt x="4854" y="8544"/>
                  </a:cubicBezTo>
                  <a:cubicBezTo>
                    <a:pt x="4889" y="8531"/>
                    <a:pt x="4922" y="8517"/>
                    <a:pt x="4957" y="8507"/>
                  </a:cubicBezTo>
                  <a:cubicBezTo>
                    <a:pt x="4982" y="8498"/>
                    <a:pt x="5007" y="8496"/>
                    <a:pt x="5034" y="8488"/>
                  </a:cubicBezTo>
                  <a:cubicBezTo>
                    <a:pt x="5050" y="8604"/>
                    <a:pt x="5071" y="8723"/>
                    <a:pt x="5096" y="8837"/>
                  </a:cubicBezTo>
                  <a:cubicBezTo>
                    <a:pt x="5110" y="8880"/>
                    <a:pt x="5141" y="8919"/>
                    <a:pt x="5182" y="8942"/>
                  </a:cubicBezTo>
                  <a:cubicBezTo>
                    <a:pt x="5294" y="8998"/>
                    <a:pt x="5422" y="8996"/>
                    <a:pt x="5543" y="9004"/>
                  </a:cubicBezTo>
                  <a:cubicBezTo>
                    <a:pt x="6018" y="9004"/>
                    <a:pt x="6488" y="8892"/>
                    <a:pt x="6942" y="8758"/>
                  </a:cubicBezTo>
                  <a:cubicBezTo>
                    <a:pt x="7150" y="8717"/>
                    <a:pt x="7097" y="8507"/>
                    <a:pt x="7088" y="8346"/>
                  </a:cubicBezTo>
                  <a:cubicBezTo>
                    <a:pt x="7086" y="8321"/>
                    <a:pt x="7082" y="8294"/>
                    <a:pt x="7078" y="8269"/>
                  </a:cubicBezTo>
                  <a:close/>
                  <a:moveTo>
                    <a:pt x="910" y="8905"/>
                  </a:moveTo>
                  <a:cubicBezTo>
                    <a:pt x="964" y="9047"/>
                    <a:pt x="1015" y="9253"/>
                    <a:pt x="1061" y="9412"/>
                  </a:cubicBezTo>
                  <a:cubicBezTo>
                    <a:pt x="1085" y="9500"/>
                    <a:pt x="1127" y="9702"/>
                    <a:pt x="1218" y="9702"/>
                  </a:cubicBezTo>
                  <a:cubicBezTo>
                    <a:pt x="1243" y="9702"/>
                    <a:pt x="1271" y="9686"/>
                    <a:pt x="1304" y="9650"/>
                  </a:cubicBezTo>
                  <a:cubicBezTo>
                    <a:pt x="1354" y="9454"/>
                    <a:pt x="1343" y="9256"/>
                    <a:pt x="1358" y="9072"/>
                  </a:cubicBezTo>
                  <a:cubicBezTo>
                    <a:pt x="1387" y="9276"/>
                    <a:pt x="1405" y="9526"/>
                    <a:pt x="1467" y="9742"/>
                  </a:cubicBezTo>
                  <a:cubicBezTo>
                    <a:pt x="1485" y="9772"/>
                    <a:pt x="1511" y="9785"/>
                    <a:pt x="1537" y="9785"/>
                  </a:cubicBezTo>
                  <a:cubicBezTo>
                    <a:pt x="1582" y="9785"/>
                    <a:pt x="1629" y="9748"/>
                    <a:pt x="1638" y="9697"/>
                  </a:cubicBezTo>
                  <a:cubicBezTo>
                    <a:pt x="1680" y="9575"/>
                    <a:pt x="1725" y="9418"/>
                    <a:pt x="1758" y="9359"/>
                  </a:cubicBezTo>
                  <a:cubicBezTo>
                    <a:pt x="1777" y="9324"/>
                    <a:pt x="1787" y="9305"/>
                    <a:pt x="1793" y="9293"/>
                  </a:cubicBezTo>
                  <a:cubicBezTo>
                    <a:pt x="1861" y="9524"/>
                    <a:pt x="1849" y="9788"/>
                    <a:pt x="1913" y="10058"/>
                  </a:cubicBezTo>
                  <a:cubicBezTo>
                    <a:pt x="1766" y="10101"/>
                    <a:pt x="1618" y="10171"/>
                    <a:pt x="1490" y="10225"/>
                  </a:cubicBezTo>
                  <a:cubicBezTo>
                    <a:pt x="1234" y="10355"/>
                    <a:pt x="964" y="10471"/>
                    <a:pt x="718" y="10619"/>
                  </a:cubicBezTo>
                  <a:cubicBezTo>
                    <a:pt x="518" y="10367"/>
                    <a:pt x="252" y="9903"/>
                    <a:pt x="190" y="9709"/>
                  </a:cubicBezTo>
                  <a:lnTo>
                    <a:pt x="190" y="9709"/>
                  </a:lnTo>
                  <a:cubicBezTo>
                    <a:pt x="203" y="9720"/>
                    <a:pt x="217" y="9734"/>
                    <a:pt x="248" y="9765"/>
                  </a:cubicBezTo>
                  <a:cubicBezTo>
                    <a:pt x="368" y="9878"/>
                    <a:pt x="456" y="10023"/>
                    <a:pt x="582" y="10128"/>
                  </a:cubicBezTo>
                  <a:cubicBezTo>
                    <a:pt x="597" y="10136"/>
                    <a:pt x="611" y="10140"/>
                    <a:pt x="624" y="10140"/>
                  </a:cubicBezTo>
                  <a:cubicBezTo>
                    <a:pt x="680" y="10140"/>
                    <a:pt x="723" y="10079"/>
                    <a:pt x="716" y="10019"/>
                  </a:cubicBezTo>
                  <a:cubicBezTo>
                    <a:pt x="687" y="9730"/>
                    <a:pt x="541" y="9338"/>
                    <a:pt x="500" y="9095"/>
                  </a:cubicBezTo>
                  <a:lnTo>
                    <a:pt x="500" y="9095"/>
                  </a:lnTo>
                  <a:cubicBezTo>
                    <a:pt x="615" y="9295"/>
                    <a:pt x="718" y="9588"/>
                    <a:pt x="807" y="9769"/>
                  </a:cubicBezTo>
                  <a:cubicBezTo>
                    <a:pt x="821" y="9806"/>
                    <a:pt x="855" y="9839"/>
                    <a:pt x="896" y="9839"/>
                  </a:cubicBezTo>
                  <a:cubicBezTo>
                    <a:pt x="904" y="9839"/>
                    <a:pt x="912" y="9838"/>
                    <a:pt x="920" y="9835"/>
                  </a:cubicBezTo>
                  <a:cubicBezTo>
                    <a:pt x="1013" y="9808"/>
                    <a:pt x="993" y="9695"/>
                    <a:pt x="986" y="9619"/>
                  </a:cubicBezTo>
                  <a:cubicBezTo>
                    <a:pt x="966" y="9381"/>
                    <a:pt x="923" y="9144"/>
                    <a:pt x="910" y="8905"/>
                  </a:cubicBezTo>
                  <a:close/>
                  <a:moveTo>
                    <a:pt x="3359" y="10681"/>
                  </a:moveTo>
                  <a:lnTo>
                    <a:pt x="3359" y="10681"/>
                  </a:lnTo>
                  <a:cubicBezTo>
                    <a:pt x="3582" y="10844"/>
                    <a:pt x="3792" y="11228"/>
                    <a:pt x="4035" y="11399"/>
                  </a:cubicBezTo>
                  <a:cubicBezTo>
                    <a:pt x="4044" y="11400"/>
                    <a:pt x="4053" y="11401"/>
                    <a:pt x="4061" y="11401"/>
                  </a:cubicBezTo>
                  <a:cubicBezTo>
                    <a:pt x="4203" y="11401"/>
                    <a:pt x="4168" y="11201"/>
                    <a:pt x="4149" y="11102"/>
                  </a:cubicBezTo>
                  <a:cubicBezTo>
                    <a:pt x="4120" y="10945"/>
                    <a:pt x="4089" y="10782"/>
                    <a:pt x="4112" y="10687"/>
                  </a:cubicBezTo>
                  <a:lnTo>
                    <a:pt x="4112" y="10687"/>
                  </a:lnTo>
                  <a:lnTo>
                    <a:pt x="4114" y="10689"/>
                  </a:lnTo>
                  <a:cubicBezTo>
                    <a:pt x="4192" y="10813"/>
                    <a:pt x="4235" y="10953"/>
                    <a:pt x="4306" y="11081"/>
                  </a:cubicBezTo>
                  <a:cubicBezTo>
                    <a:pt x="4407" y="11273"/>
                    <a:pt x="4541" y="11444"/>
                    <a:pt x="4689" y="11597"/>
                  </a:cubicBezTo>
                  <a:cubicBezTo>
                    <a:pt x="4724" y="11624"/>
                    <a:pt x="4759" y="11669"/>
                    <a:pt x="4799" y="11708"/>
                  </a:cubicBezTo>
                  <a:cubicBezTo>
                    <a:pt x="4454" y="12088"/>
                    <a:pt x="4101" y="12463"/>
                    <a:pt x="3815" y="12886"/>
                  </a:cubicBezTo>
                  <a:cubicBezTo>
                    <a:pt x="3410" y="12620"/>
                    <a:pt x="2787" y="12342"/>
                    <a:pt x="2519" y="12104"/>
                  </a:cubicBezTo>
                  <a:lnTo>
                    <a:pt x="2519" y="12104"/>
                  </a:lnTo>
                  <a:cubicBezTo>
                    <a:pt x="2686" y="12125"/>
                    <a:pt x="2996" y="12267"/>
                    <a:pt x="3128" y="12319"/>
                  </a:cubicBezTo>
                  <a:cubicBezTo>
                    <a:pt x="3192" y="12342"/>
                    <a:pt x="3256" y="12383"/>
                    <a:pt x="3326" y="12391"/>
                  </a:cubicBezTo>
                  <a:cubicBezTo>
                    <a:pt x="3398" y="12391"/>
                    <a:pt x="3431" y="12306"/>
                    <a:pt x="3392" y="12247"/>
                  </a:cubicBezTo>
                  <a:cubicBezTo>
                    <a:pt x="3175" y="11989"/>
                    <a:pt x="2736" y="11599"/>
                    <a:pt x="2571" y="11401"/>
                  </a:cubicBezTo>
                  <a:lnTo>
                    <a:pt x="2571" y="11401"/>
                  </a:lnTo>
                  <a:cubicBezTo>
                    <a:pt x="2697" y="11475"/>
                    <a:pt x="2959" y="11675"/>
                    <a:pt x="3119" y="11789"/>
                  </a:cubicBezTo>
                  <a:cubicBezTo>
                    <a:pt x="3197" y="11824"/>
                    <a:pt x="3385" y="12010"/>
                    <a:pt x="3496" y="12010"/>
                  </a:cubicBezTo>
                  <a:cubicBezTo>
                    <a:pt x="3535" y="12010"/>
                    <a:pt x="3564" y="11986"/>
                    <a:pt x="3575" y="11923"/>
                  </a:cubicBezTo>
                  <a:cubicBezTo>
                    <a:pt x="3551" y="11803"/>
                    <a:pt x="3447" y="11712"/>
                    <a:pt x="3379" y="11615"/>
                  </a:cubicBezTo>
                  <a:cubicBezTo>
                    <a:pt x="3175" y="11360"/>
                    <a:pt x="2942" y="11087"/>
                    <a:pt x="2812" y="10842"/>
                  </a:cubicBezTo>
                  <a:lnTo>
                    <a:pt x="2812" y="10842"/>
                  </a:lnTo>
                  <a:cubicBezTo>
                    <a:pt x="3080" y="11046"/>
                    <a:pt x="3377" y="11405"/>
                    <a:pt x="3678" y="11638"/>
                  </a:cubicBezTo>
                  <a:cubicBezTo>
                    <a:pt x="3699" y="11655"/>
                    <a:pt x="3721" y="11663"/>
                    <a:pt x="3742" y="11663"/>
                  </a:cubicBezTo>
                  <a:cubicBezTo>
                    <a:pt x="3802" y="11663"/>
                    <a:pt x="3851" y="11599"/>
                    <a:pt x="3823" y="11527"/>
                  </a:cubicBezTo>
                  <a:cubicBezTo>
                    <a:pt x="3705" y="11236"/>
                    <a:pt x="3462" y="10939"/>
                    <a:pt x="3359" y="10681"/>
                  </a:cubicBezTo>
                  <a:close/>
                  <a:moveTo>
                    <a:pt x="2167" y="10175"/>
                  </a:moveTo>
                  <a:cubicBezTo>
                    <a:pt x="2199" y="10175"/>
                    <a:pt x="2221" y="10181"/>
                    <a:pt x="2230" y="10194"/>
                  </a:cubicBezTo>
                  <a:cubicBezTo>
                    <a:pt x="2317" y="10295"/>
                    <a:pt x="2441" y="10615"/>
                    <a:pt x="2620" y="10751"/>
                  </a:cubicBezTo>
                  <a:cubicBezTo>
                    <a:pt x="2622" y="10953"/>
                    <a:pt x="2965" y="11362"/>
                    <a:pt x="3192" y="11638"/>
                  </a:cubicBezTo>
                  <a:cubicBezTo>
                    <a:pt x="3025" y="11521"/>
                    <a:pt x="2860" y="11393"/>
                    <a:pt x="2686" y="11279"/>
                  </a:cubicBezTo>
                  <a:cubicBezTo>
                    <a:pt x="2626" y="11235"/>
                    <a:pt x="2549" y="11210"/>
                    <a:pt x="2484" y="11210"/>
                  </a:cubicBezTo>
                  <a:cubicBezTo>
                    <a:pt x="2381" y="11210"/>
                    <a:pt x="2310" y="11273"/>
                    <a:pt x="2387" y="11419"/>
                  </a:cubicBezTo>
                  <a:cubicBezTo>
                    <a:pt x="2532" y="11634"/>
                    <a:pt x="2822" y="11904"/>
                    <a:pt x="3035" y="12104"/>
                  </a:cubicBezTo>
                  <a:cubicBezTo>
                    <a:pt x="2890" y="12042"/>
                    <a:pt x="2730" y="11981"/>
                    <a:pt x="2583" y="11948"/>
                  </a:cubicBezTo>
                  <a:cubicBezTo>
                    <a:pt x="2558" y="11941"/>
                    <a:pt x="2529" y="11937"/>
                    <a:pt x="2500" y="11937"/>
                  </a:cubicBezTo>
                  <a:cubicBezTo>
                    <a:pt x="2423" y="11937"/>
                    <a:pt x="2346" y="11964"/>
                    <a:pt x="2325" y="12047"/>
                  </a:cubicBezTo>
                  <a:cubicBezTo>
                    <a:pt x="2311" y="12125"/>
                    <a:pt x="2373" y="12193"/>
                    <a:pt x="2428" y="12243"/>
                  </a:cubicBezTo>
                  <a:cubicBezTo>
                    <a:pt x="2606" y="12391"/>
                    <a:pt x="2812" y="12494"/>
                    <a:pt x="3014" y="12610"/>
                  </a:cubicBezTo>
                  <a:cubicBezTo>
                    <a:pt x="3260" y="12738"/>
                    <a:pt x="3497" y="12884"/>
                    <a:pt x="3734" y="13018"/>
                  </a:cubicBezTo>
                  <a:cubicBezTo>
                    <a:pt x="3726" y="13031"/>
                    <a:pt x="3716" y="13045"/>
                    <a:pt x="3707" y="13057"/>
                  </a:cubicBezTo>
                  <a:cubicBezTo>
                    <a:pt x="3604" y="13224"/>
                    <a:pt x="3528" y="13435"/>
                    <a:pt x="3594" y="13633"/>
                  </a:cubicBezTo>
                  <a:cubicBezTo>
                    <a:pt x="3745" y="13928"/>
                    <a:pt x="4077" y="14140"/>
                    <a:pt x="4337" y="14345"/>
                  </a:cubicBezTo>
                  <a:cubicBezTo>
                    <a:pt x="4324" y="14359"/>
                    <a:pt x="4308" y="14375"/>
                    <a:pt x="4293" y="14386"/>
                  </a:cubicBezTo>
                  <a:cubicBezTo>
                    <a:pt x="4229" y="14450"/>
                    <a:pt x="4174" y="14479"/>
                    <a:pt x="4066" y="14541"/>
                  </a:cubicBezTo>
                  <a:cubicBezTo>
                    <a:pt x="3836" y="14664"/>
                    <a:pt x="3578" y="14722"/>
                    <a:pt x="3315" y="14722"/>
                  </a:cubicBezTo>
                  <a:cubicBezTo>
                    <a:pt x="2920" y="14722"/>
                    <a:pt x="2512" y="14592"/>
                    <a:pt x="2166" y="14359"/>
                  </a:cubicBezTo>
                  <a:cubicBezTo>
                    <a:pt x="1232" y="13757"/>
                    <a:pt x="434" y="12086"/>
                    <a:pt x="551" y="11021"/>
                  </a:cubicBezTo>
                  <a:cubicBezTo>
                    <a:pt x="588" y="10889"/>
                    <a:pt x="595" y="10895"/>
                    <a:pt x="675" y="10832"/>
                  </a:cubicBezTo>
                  <a:cubicBezTo>
                    <a:pt x="1108" y="10574"/>
                    <a:pt x="1541" y="10345"/>
                    <a:pt x="1975" y="10204"/>
                  </a:cubicBezTo>
                  <a:cubicBezTo>
                    <a:pt x="2056" y="10186"/>
                    <a:pt x="2122" y="10175"/>
                    <a:pt x="2167" y="10175"/>
                  </a:cubicBezTo>
                  <a:close/>
                  <a:moveTo>
                    <a:pt x="7959" y="8773"/>
                  </a:moveTo>
                  <a:cubicBezTo>
                    <a:pt x="8629" y="9237"/>
                    <a:pt x="9201" y="9798"/>
                    <a:pt x="9578" y="10553"/>
                  </a:cubicBezTo>
                  <a:cubicBezTo>
                    <a:pt x="10018" y="11417"/>
                    <a:pt x="10218" y="12527"/>
                    <a:pt x="10016" y="13478"/>
                  </a:cubicBezTo>
                  <a:cubicBezTo>
                    <a:pt x="9914" y="13924"/>
                    <a:pt x="9636" y="14336"/>
                    <a:pt x="9304" y="14567"/>
                  </a:cubicBezTo>
                  <a:cubicBezTo>
                    <a:pt x="8727" y="14964"/>
                    <a:pt x="8092" y="15164"/>
                    <a:pt x="7412" y="15164"/>
                  </a:cubicBezTo>
                  <a:cubicBezTo>
                    <a:pt x="7402" y="15164"/>
                    <a:pt x="7392" y="15164"/>
                    <a:pt x="7381" y="15163"/>
                  </a:cubicBezTo>
                  <a:cubicBezTo>
                    <a:pt x="6401" y="15161"/>
                    <a:pt x="5488" y="14914"/>
                    <a:pt x="4648" y="14367"/>
                  </a:cubicBezTo>
                  <a:cubicBezTo>
                    <a:pt x="4621" y="14349"/>
                    <a:pt x="4592" y="14328"/>
                    <a:pt x="4563" y="14307"/>
                  </a:cubicBezTo>
                  <a:cubicBezTo>
                    <a:pt x="4566" y="14305"/>
                    <a:pt x="4570" y="14299"/>
                    <a:pt x="4572" y="14297"/>
                  </a:cubicBezTo>
                  <a:cubicBezTo>
                    <a:pt x="4573" y="14253"/>
                    <a:pt x="4534" y="14217"/>
                    <a:pt x="4491" y="14217"/>
                  </a:cubicBezTo>
                  <a:cubicBezTo>
                    <a:pt x="4484" y="14217"/>
                    <a:pt x="4476" y="14218"/>
                    <a:pt x="4469" y="14221"/>
                  </a:cubicBezTo>
                  <a:cubicBezTo>
                    <a:pt x="4462" y="14223"/>
                    <a:pt x="4458" y="14227"/>
                    <a:pt x="4452" y="14231"/>
                  </a:cubicBezTo>
                  <a:cubicBezTo>
                    <a:pt x="4167" y="14027"/>
                    <a:pt x="3860" y="13783"/>
                    <a:pt x="3747" y="13583"/>
                  </a:cubicBezTo>
                  <a:cubicBezTo>
                    <a:pt x="3714" y="13447"/>
                    <a:pt x="3740" y="13328"/>
                    <a:pt x="3829" y="13175"/>
                  </a:cubicBezTo>
                  <a:cubicBezTo>
                    <a:pt x="4120" y="12678"/>
                    <a:pt x="4510" y="12278"/>
                    <a:pt x="4916" y="11822"/>
                  </a:cubicBezTo>
                  <a:cubicBezTo>
                    <a:pt x="5019" y="11706"/>
                    <a:pt x="5211" y="11492"/>
                    <a:pt x="5273" y="11440"/>
                  </a:cubicBezTo>
                  <a:cubicBezTo>
                    <a:pt x="5275" y="11438"/>
                    <a:pt x="5277" y="11438"/>
                    <a:pt x="5281" y="11434"/>
                  </a:cubicBezTo>
                  <a:cubicBezTo>
                    <a:pt x="5292" y="11440"/>
                    <a:pt x="5302" y="11444"/>
                    <a:pt x="5312" y="11452"/>
                  </a:cubicBezTo>
                  <a:cubicBezTo>
                    <a:pt x="5791" y="11867"/>
                    <a:pt x="6422" y="12517"/>
                    <a:pt x="7173" y="12608"/>
                  </a:cubicBezTo>
                  <a:cubicBezTo>
                    <a:pt x="7277" y="12626"/>
                    <a:pt x="7381" y="12634"/>
                    <a:pt x="7486" y="12634"/>
                  </a:cubicBezTo>
                  <a:cubicBezTo>
                    <a:pt x="7659" y="12634"/>
                    <a:pt x="7831" y="12611"/>
                    <a:pt x="7998" y="12564"/>
                  </a:cubicBezTo>
                  <a:cubicBezTo>
                    <a:pt x="8029" y="12556"/>
                    <a:pt x="8054" y="12527"/>
                    <a:pt x="8058" y="12498"/>
                  </a:cubicBezTo>
                  <a:cubicBezTo>
                    <a:pt x="8067" y="12450"/>
                    <a:pt x="8023" y="12404"/>
                    <a:pt x="7977" y="12404"/>
                  </a:cubicBezTo>
                  <a:cubicBezTo>
                    <a:pt x="7970" y="12404"/>
                    <a:pt x="7963" y="12405"/>
                    <a:pt x="7957" y="12408"/>
                  </a:cubicBezTo>
                  <a:cubicBezTo>
                    <a:pt x="7808" y="12449"/>
                    <a:pt x="7740" y="12459"/>
                    <a:pt x="7614" y="12469"/>
                  </a:cubicBezTo>
                  <a:cubicBezTo>
                    <a:pt x="7574" y="12472"/>
                    <a:pt x="7535" y="12473"/>
                    <a:pt x="7496" y="12473"/>
                  </a:cubicBezTo>
                  <a:cubicBezTo>
                    <a:pt x="7171" y="12473"/>
                    <a:pt x="6876" y="12391"/>
                    <a:pt x="6606" y="12255"/>
                  </a:cubicBezTo>
                  <a:cubicBezTo>
                    <a:pt x="6082" y="12009"/>
                    <a:pt x="5791" y="11584"/>
                    <a:pt x="5329" y="11279"/>
                  </a:cubicBezTo>
                  <a:cubicBezTo>
                    <a:pt x="5314" y="11274"/>
                    <a:pt x="5297" y="11271"/>
                    <a:pt x="5281" y="11271"/>
                  </a:cubicBezTo>
                  <a:cubicBezTo>
                    <a:pt x="5256" y="11271"/>
                    <a:pt x="5231" y="11277"/>
                    <a:pt x="5209" y="11289"/>
                  </a:cubicBezTo>
                  <a:cubicBezTo>
                    <a:pt x="5089" y="11368"/>
                    <a:pt x="5005" y="11483"/>
                    <a:pt x="4910" y="11589"/>
                  </a:cubicBezTo>
                  <a:cubicBezTo>
                    <a:pt x="4735" y="11421"/>
                    <a:pt x="4632" y="11306"/>
                    <a:pt x="4510" y="11118"/>
                  </a:cubicBezTo>
                  <a:cubicBezTo>
                    <a:pt x="4376" y="10937"/>
                    <a:pt x="4347" y="10669"/>
                    <a:pt x="4169" y="10530"/>
                  </a:cubicBezTo>
                  <a:cubicBezTo>
                    <a:pt x="4139" y="10517"/>
                    <a:pt x="4112" y="10511"/>
                    <a:pt x="4088" y="10511"/>
                  </a:cubicBezTo>
                  <a:cubicBezTo>
                    <a:pt x="3937" y="10511"/>
                    <a:pt x="3927" y="10763"/>
                    <a:pt x="3945" y="10893"/>
                  </a:cubicBezTo>
                  <a:cubicBezTo>
                    <a:pt x="3955" y="10974"/>
                    <a:pt x="3973" y="11069"/>
                    <a:pt x="3986" y="11143"/>
                  </a:cubicBezTo>
                  <a:cubicBezTo>
                    <a:pt x="3872" y="11011"/>
                    <a:pt x="3728" y="10829"/>
                    <a:pt x="3586" y="10681"/>
                  </a:cubicBezTo>
                  <a:cubicBezTo>
                    <a:pt x="3594" y="10675"/>
                    <a:pt x="3600" y="10664"/>
                    <a:pt x="3602" y="10654"/>
                  </a:cubicBezTo>
                  <a:cubicBezTo>
                    <a:pt x="3643" y="10501"/>
                    <a:pt x="3697" y="10351"/>
                    <a:pt x="3757" y="10204"/>
                  </a:cubicBezTo>
                  <a:cubicBezTo>
                    <a:pt x="3848" y="9967"/>
                    <a:pt x="3992" y="9670"/>
                    <a:pt x="4163" y="9412"/>
                  </a:cubicBezTo>
                  <a:cubicBezTo>
                    <a:pt x="4174" y="9402"/>
                    <a:pt x="4180" y="9392"/>
                    <a:pt x="4182" y="9379"/>
                  </a:cubicBezTo>
                  <a:cubicBezTo>
                    <a:pt x="4254" y="9460"/>
                    <a:pt x="4365" y="9511"/>
                    <a:pt x="4510" y="9513"/>
                  </a:cubicBezTo>
                  <a:cubicBezTo>
                    <a:pt x="4512" y="9513"/>
                    <a:pt x="4513" y="9513"/>
                    <a:pt x="4515" y="9513"/>
                  </a:cubicBezTo>
                  <a:cubicBezTo>
                    <a:pt x="4653" y="9513"/>
                    <a:pt x="4852" y="9438"/>
                    <a:pt x="4968" y="9385"/>
                  </a:cubicBezTo>
                  <a:lnTo>
                    <a:pt x="4968" y="9385"/>
                  </a:lnTo>
                  <a:cubicBezTo>
                    <a:pt x="4957" y="9563"/>
                    <a:pt x="4943" y="9749"/>
                    <a:pt x="5028" y="9914"/>
                  </a:cubicBezTo>
                  <a:cubicBezTo>
                    <a:pt x="5104" y="10063"/>
                    <a:pt x="5245" y="10134"/>
                    <a:pt x="5392" y="10134"/>
                  </a:cubicBezTo>
                  <a:cubicBezTo>
                    <a:pt x="5487" y="10134"/>
                    <a:pt x="5584" y="10105"/>
                    <a:pt x="5669" y="10048"/>
                  </a:cubicBezTo>
                  <a:cubicBezTo>
                    <a:pt x="5880" y="9914"/>
                    <a:pt x="6010" y="9691"/>
                    <a:pt x="6131" y="9480"/>
                  </a:cubicBezTo>
                  <a:cubicBezTo>
                    <a:pt x="6193" y="9567"/>
                    <a:pt x="6253" y="9656"/>
                    <a:pt x="6333" y="9726"/>
                  </a:cubicBezTo>
                  <a:cubicBezTo>
                    <a:pt x="6448" y="9833"/>
                    <a:pt x="6602" y="9907"/>
                    <a:pt x="6749" y="9907"/>
                  </a:cubicBezTo>
                  <a:cubicBezTo>
                    <a:pt x="6865" y="9907"/>
                    <a:pt x="6977" y="9860"/>
                    <a:pt x="7062" y="9746"/>
                  </a:cubicBezTo>
                  <a:cubicBezTo>
                    <a:pt x="7214" y="9577"/>
                    <a:pt x="7222" y="9262"/>
                    <a:pt x="7233" y="9113"/>
                  </a:cubicBezTo>
                  <a:cubicBezTo>
                    <a:pt x="7248" y="9110"/>
                    <a:pt x="7274" y="9109"/>
                    <a:pt x="7304" y="9109"/>
                  </a:cubicBezTo>
                  <a:cubicBezTo>
                    <a:pt x="7329" y="9109"/>
                    <a:pt x="7358" y="9110"/>
                    <a:pt x="7387" y="9110"/>
                  </a:cubicBezTo>
                  <a:cubicBezTo>
                    <a:pt x="7444" y="9110"/>
                    <a:pt x="7504" y="9108"/>
                    <a:pt x="7553" y="9099"/>
                  </a:cubicBezTo>
                  <a:cubicBezTo>
                    <a:pt x="7654" y="9086"/>
                    <a:pt x="7748" y="9039"/>
                    <a:pt x="7829" y="8975"/>
                  </a:cubicBezTo>
                  <a:cubicBezTo>
                    <a:pt x="7897" y="8921"/>
                    <a:pt x="7942" y="8849"/>
                    <a:pt x="7959" y="8773"/>
                  </a:cubicBezTo>
                  <a:close/>
                  <a:moveTo>
                    <a:pt x="4541" y="0"/>
                  </a:moveTo>
                  <a:cubicBezTo>
                    <a:pt x="4272" y="0"/>
                    <a:pt x="4005" y="99"/>
                    <a:pt x="3817" y="299"/>
                  </a:cubicBezTo>
                  <a:cubicBezTo>
                    <a:pt x="3549" y="585"/>
                    <a:pt x="3462" y="979"/>
                    <a:pt x="3460" y="1361"/>
                  </a:cubicBezTo>
                  <a:cubicBezTo>
                    <a:pt x="3458" y="1392"/>
                    <a:pt x="3452" y="1547"/>
                    <a:pt x="3452" y="1569"/>
                  </a:cubicBezTo>
                  <a:cubicBezTo>
                    <a:pt x="3450" y="1580"/>
                    <a:pt x="3445" y="1602"/>
                    <a:pt x="3441" y="1619"/>
                  </a:cubicBezTo>
                  <a:cubicBezTo>
                    <a:pt x="3218" y="1556"/>
                    <a:pt x="2981" y="1502"/>
                    <a:pt x="2748" y="1502"/>
                  </a:cubicBezTo>
                  <a:cubicBezTo>
                    <a:pt x="2560" y="1502"/>
                    <a:pt x="2375" y="1537"/>
                    <a:pt x="2201" y="1631"/>
                  </a:cubicBezTo>
                  <a:cubicBezTo>
                    <a:pt x="1960" y="1732"/>
                    <a:pt x="1746" y="1897"/>
                    <a:pt x="1692" y="2168"/>
                  </a:cubicBezTo>
                  <a:cubicBezTo>
                    <a:pt x="1550" y="2578"/>
                    <a:pt x="1686" y="3030"/>
                    <a:pt x="1931" y="3372"/>
                  </a:cubicBezTo>
                  <a:cubicBezTo>
                    <a:pt x="1962" y="3418"/>
                    <a:pt x="1997" y="3473"/>
                    <a:pt x="2016" y="3508"/>
                  </a:cubicBezTo>
                  <a:cubicBezTo>
                    <a:pt x="1966" y="3527"/>
                    <a:pt x="1820" y="3562"/>
                    <a:pt x="1725" y="3593"/>
                  </a:cubicBezTo>
                  <a:cubicBezTo>
                    <a:pt x="1356" y="3690"/>
                    <a:pt x="1013" y="4001"/>
                    <a:pt x="1055" y="4408"/>
                  </a:cubicBezTo>
                  <a:cubicBezTo>
                    <a:pt x="1137" y="4767"/>
                    <a:pt x="1479" y="4992"/>
                    <a:pt x="1810" y="5109"/>
                  </a:cubicBezTo>
                  <a:cubicBezTo>
                    <a:pt x="1929" y="5153"/>
                    <a:pt x="2057" y="5175"/>
                    <a:pt x="2185" y="5175"/>
                  </a:cubicBezTo>
                  <a:cubicBezTo>
                    <a:pt x="2278" y="5175"/>
                    <a:pt x="2371" y="5164"/>
                    <a:pt x="2459" y="5140"/>
                  </a:cubicBezTo>
                  <a:lnTo>
                    <a:pt x="2459" y="5140"/>
                  </a:lnTo>
                  <a:cubicBezTo>
                    <a:pt x="2455" y="5827"/>
                    <a:pt x="2676" y="6516"/>
                    <a:pt x="3109" y="7046"/>
                  </a:cubicBezTo>
                  <a:cubicBezTo>
                    <a:pt x="3528" y="7510"/>
                    <a:pt x="4110" y="7836"/>
                    <a:pt x="4716" y="7974"/>
                  </a:cubicBezTo>
                  <a:cubicBezTo>
                    <a:pt x="4799" y="7995"/>
                    <a:pt x="4881" y="8012"/>
                    <a:pt x="4966" y="8024"/>
                  </a:cubicBezTo>
                  <a:cubicBezTo>
                    <a:pt x="4966" y="8032"/>
                    <a:pt x="4966" y="8036"/>
                    <a:pt x="4968" y="8045"/>
                  </a:cubicBezTo>
                  <a:cubicBezTo>
                    <a:pt x="4984" y="8140"/>
                    <a:pt x="4997" y="8234"/>
                    <a:pt x="5013" y="8331"/>
                  </a:cubicBezTo>
                  <a:lnTo>
                    <a:pt x="5005" y="8331"/>
                  </a:lnTo>
                  <a:cubicBezTo>
                    <a:pt x="4782" y="8379"/>
                    <a:pt x="4580" y="8498"/>
                    <a:pt x="4405" y="8641"/>
                  </a:cubicBezTo>
                  <a:cubicBezTo>
                    <a:pt x="4304" y="8723"/>
                    <a:pt x="4200" y="8808"/>
                    <a:pt x="4147" y="8930"/>
                  </a:cubicBezTo>
                  <a:cubicBezTo>
                    <a:pt x="4091" y="9057"/>
                    <a:pt x="4089" y="9177"/>
                    <a:pt x="4128" y="9274"/>
                  </a:cubicBezTo>
                  <a:cubicBezTo>
                    <a:pt x="4122" y="9272"/>
                    <a:pt x="4116" y="9271"/>
                    <a:pt x="4109" y="9271"/>
                  </a:cubicBezTo>
                  <a:cubicBezTo>
                    <a:pt x="4086" y="9271"/>
                    <a:pt x="4061" y="9284"/>
                    <a:pt x="4044" y="9313"/>
                  </a:cubicBezTo>
                  <a:cubicBezTo>
                    <a:pt x="3808" y="9664"/>
                    <a:pt x="3637" y="10050"/>
                    <a:pt x="3503" y="10450"/>
                  </a:cubicBezTo>
                  <a:cubicBezTo>
                    <a:pt x="3499" y="10483"/>
                    <a:pt x="3480" y="10522"/>
                    <a:pt x="3468" y="10559"/>
                  </a:cubicBezTo>
                  <a:lnTo>
                    <a:pt x="3458" y="10549"/>
                  </a:lnTo>
                  <a:cubicBezTo>
                    <a:pt x="3411" y="10508"/>
                    <a:pt x="3344" y="10478"/>
                    <a:pt x="3286" y="10478"/>
                  </a:cubicBezTo>
                  <a:cubicBezTo>
                    <a:pt x="3227" y="10478"/>
                    <a:pt x="3177" y="10511"/>
                    <a:pt x="3173" y="10600"/>
                  </a:cubicBezTo>
                  <a:cubicBezTo>
                    <a:pt x="3214" y="10813"/>
                    <a:pt x="3367" y="11048"/>
                    <a:pt x="3497" y="11254"/>
                  </a:cubicBezTo>
                  <a:cubicBezTo>
                    <a:pt x="3460" y="11219"/>
                    <a:pt x="3425" y="11188"/>
                    <a:pt x="3396" y="11160"/>
                  </a:cubicBezTo>
                  <a:cubicBezTo>
                    <a:pt x="3229" y="10999"/>
                    <a:pt x="3074" y="10821"/>
                    <a:pt x="2884" y="10687"/>
                  </a:cubicBezTo>
                  <a:cubicBezTo>
                    <a:pt x="2846" y="10661"/>
                    <a:pt x="2801" y="10641"/>
                    <a:pt x="2755" y="10641"/>
                  </a:cubicBezTo>
                  <a:cubicBezTo>
                    <a:pt x="2749" y="10641"/>
                    <a:pt x="2744" y="10641"/>
                    <a:pt x="2738" y="10642"/>
                  </a:cubicBezTo>
                  <a:cubicBezTo>
                    <a:pt x="2598" y="10508"/>
                    <a:pt x="2513" y="10324"/>
                    <a:pt x="2385" y="10128"/>
                  </a:cubicBezTo>
                  <a:cubicBezTo>
                    <a:pt x="2358" y="10089"/>
                    <a:pt x="2323" y="10056"/>
                    <a:pt x="2282" y="10037"/>
                  </a:cubicBezTo>
                  <a:cubicBezTo>
                    <a:pt x="2238" y="10025"/>
                    <a:pt x="2196" y="10020"/>
                    <a:pt x="2152" y="10020"/>
                  </a:cubicBezTo>
                  <a:cubicBezTo>
                    <a:pt x="2128" y="10020"/>
                    <a:pt x="2103" y="10022"/>
                    <a:pt x="2078" y="10025"/>
                  </a:cubicBezTo>
                  <a:cubicBezTo>
                    <a:pt x="2039" y="9784"/>
                    <a:pt x="2018" y="9594"/>
                    <a:pt x="1983" y="9319"/>
                  </a:cubicBezTo>
                  <a:cubicBezTo>
                    <a:pt x="1964" y="9231"/>
                    <a:pt x="1923" y="9107"/>
                    <a:pt x="1818" y="9093"/>
                  </a:cubicBezTo>
                  <a:cubicBezTo>
                    <a:pt x="1688" y="9107"/>
                    <a:pt x="1634" y="9253"/>
                    <a:pt x="1591" y="9357"/>
                  </a:cubicBezTo>
                  <a:cubicBezTo>
                    <a:pt x="1583" y="9371"/>
                    <a:pt x="1581" y="9390"/>
                    <a:pt x="1572" y="9406"/>
                  </a:cubicBezTo>
                  <a:cubicBezTo>
                    <a:pt x="1543" y="9185"/>
                    <a:pt x="1537" y="8989"/>
                    <a:pt x="1459" y="8752"/>
                  </a:cubicBezTo>
                  <a:cubicBezTo>
                    <a:pt x="1431" y="8705"/>
                    <a:pt x="1398" y="8686"/>
                    <a:pt x="1366" y="8686"/>
                  </a:cubicBezTo>
                  <a:cubicBezTo>
                    <a:pt x="1306" y="8686"/>
                    <a:pt x="1250" y="8753"/>
                    <a:pt x="1238" y="8833"/>
                  </a:cubicBezTo>
                  <a:cubicBezTo>
                    <a:pt x="1215" y="8934"/>
                    <a:pt x="1199" y="9093"/>
                    <a:pt x="1189" y="9241"/>
                  </a:cubicBezTo>
                  <a:cubicBezTo>
                    <a:pt x="1187" y="9227"/>
                    <a:pt x="1182" y="9216"/>
                    <a:pt x="1178" y="9206"/>
                  </a:cubicBezTo>
                  <a:cubicBezTo>
                    <a:pt x="1118" y="9018"/>
                    <a:pt x="1088" y="8802"/>
                    <a:pt x="953" y="8649"/>
                  </a:cubicBezTo>
                  <a:cubicBezTo>
                    <a:pt x="919" y="8623"/>
                    <a:pt x="889" y="8611"/>
                    <a:pt x="864" y="8611"/>
                  </a:cubicBezTo>
                  <a:cubicBezTo>
                    <a:pt x="758" y="8611"/>
                    <a:pt x="731" y="8807"/>
                    <a:pt x="747" y="8913"/>
                  </a:cubicBezTo>
                  <a:cubicBezTo>
                    <a:pt x="755" y="9029"/>
                    <a:pt x="774" y="9175"/>
                    <a:pt x="791" y="9315"/>
                  </a:cubicBezTo>
                  <a:cubicBezTo>
                    <a:pt x="735" y="9183"/>
                    <a:pt x="671" y="9049"/>
                    <a:pt x="605" y="8938"/>
                  </a:cubicBezTo>
                  <a:cubicBezTo>
                    <a:pt x="572" y="8892"/>
                    <a:pt x="539" y="8843"/>
                    <a:pt x="487" y="8818"/>
                  </a:cubicBezTo>
                  <a:cubicBezTo>
                    <a:pt x="472" y="8812"/>
                    <a:pt x="458" y="8809"/>
                    <a:pt x="444" y="8809"/>
                  </a:cubicBezTo>
                  <a:cubicBezTo>
                    <a:pt x="369" y="8809"/>
                    <a:pt x="323" y="8900"/>
                    <a:pt x="330" y="8975"/>
                  </a:cubicBezTo>
                  <a:cubicBezTo>
                    <a:pt x="337" y="9212"/>
                    <a:pt x="456" y="9573"/>
                    <a:pt x="518" y="9812"/>
                  </a:cubicBezTo>
                  <a:cubicBezTo>
                    <a:pt x="419" y="9695"/>
                    <a:pt x="316" y="9575"/>
                    <a:pt x="176" y="9511"/>
                  </a:cubicBezTo>
                  <a:cubicBezTo>
                    <a:pt x="159" y="9507"/>
                    <a:pt x="144" y="9505"/>
                    <a:pt x="130" y="9505"/>
                  </a:cubicBezTo>
                  <a:cubicBezTo>
                    <a:pt x="21" y="9505"/>
                    <a:pt x="1" y="9631"/>
                    <a:pt x="33" y="9730"/>
                  </a:cubicBezTo>
                  <a:cubicBezTo>
                    <a:pt x="145" y="10089"/>
                    <a:pt x="368" y="10407"/>
                    <a:pt x="590" y="10706"/>
                  </a:cubicBezTo>
                  <a:cubicBezTo>
                    <a:pt x="559" y="10728"/>
                    <a:pt x="526" y="10747"/>
                    <a:pt x="496" y="10770"/>
                  </a:cubicBezTo>
                  <a:cubicBezTo>
                    <a:pt x="345" y="10939"/>
                    <a:pt x="372" y="11190"/>
                    <a:pt x="378" y="11399"/>
                  </a:cubicBezTo>
                  <a:cubicBezTo>
                    <a:pt x="458" y="12300"/>
                    <a:pt x="861" y="13165"/>
                    <a:pt x="1409" y="13876"/>
                  </a:cubicBezTo>
                  <a:cubicBezTo>
                    <a:pt x="1857" y="14457"/>
                    <a:pt x="2565" y="14881"/>
                    <a:pt x="3305" y="14881"/>
                  </a:cubicBezTo>
                  <a:cubicBezTo>
                    <a:pt x="3406" y="14881"/>
                    <a:pt x="3508" y="14873"/>
                    <a:pt x="3610" y="14856"/>
                  </a:cubicBezTo>
                  <a:cubicBezTo>
                    <a:pt x="3912" y="14800"/>
                    <a:pt x="4260" y="14670"/>
                    <a:pt x="4471" y="14433"/>
                  </a:cubicBezTo>
                  <a:cubicBezTo>
                    <a:pt x="5298" y="15003"/>
                    <a:pt x="6306" y="15322"/>
                    <a:pt x="7312" y="15322"/>
                  </a:cubicBezTo>
                  <a:cubicBezTo>
                    <a:pt x="7573" y="15322"/>
                    <a:pt x="7834" y="15301"/>
                    <a:pt x="8091" y="15256"/>
                  </a:cubicBezTo>
                  <a:cubicBezTo>
                    <a:pt x="8895" y="15075"/>
                    <a:pt x="9749" y="14658"/>
                    <a:pt x="10063" y="13845"/>
                  </a:cubicBezTo>
                  <a:cubicBezTo>
                    <a:pt x="10552" y="12550"/>
                    <a:pt x="10082" y="10747"/>
                    <a:pt x="9221" y="9691"/>
                  </a:cubicBezTo>
                  <a:cubicBezTo>
                    <a:pt x="8864" y="9251"/>
                    <a:pt x="8431" y="8882"/>
                    <a:pt x="7963" y="8571"/>
                  </a:cubicBezTo>
                  <a:cubicBezTo>
                    <a:pt x="7959" y="8571"/>
                    <a:pt x="7959" y="8571"/>
                    <a:pt x="7957" y="8569"/>
                  </a:cubicBezTo>
                  <a:cubicBezTo>
                    <a:pt x="7936" y="8494"/>
                    <a:pt x="7901" y="8428"/>
                    <a:pt x="7843" y="8375"/>
                  </a:cubicBezTo>
                  <a:cubicBezTo>
                    <a:pt x="7674" y="8218"/>
                    <a:pt x="7439" y="8144"/>
                    <a:pt x="7212" y="8119"/>
                  </a:cubicBezTo>
                  <a:cubicBezTo>
                    <a:pt x="7173" y="8117"/>
                    <a:pt x="7131" y="8105"/>
                    <a:pt x="7090" y="8105"/>
                  </a:cubicBezTo>
                  <a:cubicBezTo>
                    <a:pt x="7079" y="8105"/>
                    <a:pt x="7068" y="8106"/>
                    <a:pt x="7057" y="8109"/>
                  </a:cubicBezTo>
                  <a:cubicBezTo>
                    <a:pt x="7045" y="7997"/>
                    <a:pt x="7026" y="7890"/>
                    <a:pt x="7004" y="7781"/>
                  </a:cubicBezTo>
                  <a:cubicBezTo>
                    <a:pt x="7441" y="7609"/>
                    <a:pt x="7850" y="7337"/>
                    <a:pt x="8099" y="6933"/>
                  </a:cubicBezTo>
                  <a:cubicBezTo>
                    <a:pt x="8266" y="6679"/>
                    <a:pt x="8398" y="6403"/>
                    <a:pt x="8493" y="6108"/>
                  </a:cubicBezTo>
                  <a:cubicBezTo>
                    <a:pt x="8499" y="6112"/>
                    <a:pt x="8501" y="6118"/>
                    <a:pt x="8506" y="6120"/>
                  </a:cubicBezTo>
                  <a:cubicBezTo>
                    <a:pt x="8542" y="6132"/>
                    <a:pt x="8580" y="6136"/>
                    <a:pt x="8618" y="6136"/>
                  </a:cubicBezTo>
                  <a:cubicBezTo>
                    <a:pt x="8662" y="6136"/>
                    <a:pt x="8706" y="6131"/>
                    <a:pt x="8749" y="6130"/>
                  </a:cubicBezTo>
                  <a:cubicBezTo>
                    <a:pt x="9300" y="6079"/>
                    <a:pt x="9743" y="5511"/>
                    <a:pt x="9657" y="4963"/>
                  </a:cubicBezTo>
                  <a:cubicBezTo>
                    <a:pt x="9638" y="4851"/>
                    <a:pt x="9595" y="4738"/>
                    <a:pt x="9523" y="4649"/>
                  </a:cubicBezTo>
                  <a:cubicBezTo>
                    <a:pt x="9535" y="4635"/>
                    <a:pt x="9547" y="4622"/>
                    <a:pt x="9558" y="4610"/>
                  </a:cubicBezTo>
                  <a:cubicBezTo>
                    <a:pt x="9648" y="4515"/>
                    <a:pt x="9733" y="4414"/>
                    <a:pt x="9791" y="4294"/>
                  </a:cubicBezTo>
                  <a:cubicBezTo>
                    <a:pt x="9846" y="4181"/>
                    <a:pt x="9863" y="4045"/>
                    <a:pt x="9820" y="3927"/>
                  </a:cubicBezTo>
                  <a:cubicBezTo>
                    <a:pt x="9774" y="3787"/>
                    <a:pt x="9665" y="3684"/>
                    <a:pt x="9547" y="3601"/>
                  </a:cubicBezTo>
                  <a:cubicBezTo>
                    <a:pt x="9535" y="3593"/>
                    <a:pt x="9485" y="3560"/>
                    <a:pt x="9479" y="3558"/>
                  </a:cubicBezTo>
                  <a:cubicBezTo>
                    <a:pt x="9479" y="3558"/>
                    <a:pt x="9475" y="3558"/>
                    <a:pt x="9475" y="3556"/>
                  </a:cubicBezTo>
                  <a:lnTo>
                    <a:pt x="9471" y="3550"/>
                  </a:lnTo>
                  <a:cubicBezTo>
                    <a:pt x="9494" y="3506"/>
                    <a:pt x="9640" y="3269"/>
                    <a:pt x="9661" y="3129"/>
                  </a:cubicBezTo>
                  <a:cubicBezTo>
                    <a:pt x="9741" y="2778"/>
                    <a:pt x="9382" y="2527"/>
                    <a:pt x="9067" y="2514"/>
                  </a:cubicBezTo>
                  <a:cubicBezTo>
                    <a:pt x="9025" y="2509"/>
                    <a:pt x="8984" y="2508"/>
                    <a:pt x="8947" y="2508"/>
                  </a:cubicBezTo>
                  <a:cubicBezTo>
                    <a:pt x="8928" y="2508"/>
                    <a:pt x="8910" y="2508"/>
                    <a:pt x="8893" y="2508"/>
                  </a:cubicBezTo>
                  <a:cubicBezTo>
                    <a:pt x="9027" y="2225"/>
                    <a:pt x="9234" y="1703"/>
                    <a:pt x="8850" y="1458"/>
                  </a:cubicBezTo>
                  <a:cubicBezTo>
                    <a:pt x="8658" y="1334"/>
                    <a:pt x="8450" y="1225"/>
                    <a:pt x="8221" y="1206"/>
                  </a:cubicBezTo>
                  <a:cubicBezTo>
                    <a:pt x="8187" y="1200"/>
                    <a:pt x="8153" y="1197"/>
                    <a:pt x="8118" y="1197"/>
                  </a:cubicBezTo>
                  <a:cubicBezTo>
                    <a:pt x="7888" y="1197"/>
                    <a:pt x="7646" y="1321"/>
                    <a:pt x="7484" y="1384"/>
                  </a:cubicBezTo>
                  <a:cubicBezTo>
                    <a:pt x="7431" y="1107"/>
                    <a:pt x="7377" y="808"/>
                    <a:pt x="7161" y="612"/>
                  </a:cubicBezTo>
                  <a:cubicBezTo>
                    <a:pt x="7011" y="478"/>
                    <a:pt x="6832" y="420"/>
                    <a:pt x="6650" y="420"/>
                  </a:cubicBezTo>
                  <a:cubicBezTo>
                    <a:pt x="6321" y="420"/>
                    <a:pt x="5981" y="609"/>
                    <a:pt x="5783" y="876"/>
                  </a:cubicBezTo>
                  <a:cubicBezTo>
                    <a:pt x="5768" y="895"/>
                    <a:pt x="5750" y="918"/>
                    <a:pt x="5731" y="938"/>
                  </a:cubicBezTo>
                  <a:cubicBezTo>
                    <a:pt x="5562" y="643"/>
                    <a:pt x="5374" y="340"/>
                    <a:pt x="5085" y="148"/>
                  </a:cubicBezTo>
                  <a:cubicBezTo>
                    <a:pt x="4921" y="50"/>
                    <a:pt x="4731" y="0"/>
                    <a:pt x="4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3"/>
            <p:cNvSpPr/>
            <p:nvPr/>
          </p:nvSpPr>
          <p:spPr>
            <a:xfrm flipH="1">
              <a:off x="1764629" y="3093447"/>
              <a:ext cx="201474" cy="78305"/>
            </a:xfrm>
            <a:custGeom>
              <a:avLst/>
              <a:gdLst/>
              <a:ahLst/>
              <a:cxnLst/>
              <a:rect l="l" t="t" r="r" b="b"/>
              <a:pathLst>
                <a:path w="970" h="377" extrusionOk="0">
                  <a:moveTo>
                    <a:pt x="539" y="0"/>
                  </a:moveTo>
                  <a:cubicBezTo>
                    <a:pt x="370" y="0"/>
                    <a:pt x="202" y="62"/>
                    <a:pt x="76" y="184"/>
                  </a:cubicBezTo>
                  <a:cubicBezTo>
                    <a:pt x="43" y="221"/>
                    <a:pt x="0" y="266"/>
                    <a:pt x="13" y="318"/>
                  </a:cubicBezTo>
                  <a:cubicBezTo>
                    <a:pt x="22" y="355"/>
                    <a:pt x="58" y="376"/>
                    <a:pt x="94" y="376"/>
                  </a:cubicBezTo>
                  <a:cubicBezTo>
                    <a:pt x="121" y="376"/>
                    <a:pt x="148" y="364"/>
                    <a:pt x="163" y="338"/>
                  </a:cubicBezTo>
                  <a:cubicBezTo>
                    <a:pt x="226" y="232"/>
                    <a:pt x="399" y="163"/>
                    <a:pt x="556" y="163"/>
                  </a:cubicBezTo>
                  <a:cubicBezTo>
                    <a:pt x="630" y="163"/>
                    <a:pt x="701" y="179"/>
                    <a:pt x="755" y="212"/>
                  </a:cubicBezTo>
                  <a:cubicBezTo>
                    <a:pt x="792" y="225"/>
                    <a:pt x="826" y="259"/>
                    <a:pt x="867" y="259"/>
                  </a:cubicBezTo>
                  <a:cubicBezTo>
                    <a:pt x="874" y="259"/>
                    <a:pt x="881" y="258"/>
                    <a:pt x="889" y="256"/>
                  </a:cubicBezTo>
                  <a:cubicBezTo>
                    <a:pt x="957" y="237"/>
                    <a:pt x="970" y="140"/>
                    <a:pt x="908" y="107"/>
                  </a:cubicBezTo>
                  <a:cubicBezTo>
                    <a:pt x="796" y="36"/>
                    <a:pt x="667"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3"/>
            <p:cNvSpPr/>
            <p:nvPr/>
          </p:nvSpPr>
          <p:spPr>
            <a:xfrm flipH="1">
              <a:off x="1579980" y="2817200"/>
              <a:ext cx="199812" cy="222037"/>
            </a:xfrm>
            <a:custGeom>
              <a:avLst/>
              <a:gdLst/>
              <a:ahLst/>
              <a:cxnLst/>
              <a:rect l="l" t="t" r="r" b="b"/>
              <a:pathLst>
                <a:path w="962" h="1069" extrusionOk="0">
                  <a:moveTo>
                    <a:pt x="417" y="1"/>
                  </a:moveTo>
                  <a:cubicBezTo>
                    <a:pt x="400" y="1"/>
                    <a:pt x="382" y="2"/>
                    <a:pt x="364" y="4"/>
                  </a:cubicBezTo>
                  <a:cubicBezTo>
                    <a:pt x="170" y="51"/>
                    <a:pt x="95" y="268"/>
                    <a:pt x="50" y="441"/>
                  </a:cubicBezTo>
                  <a:cubicBezTo>
                    <a:pt x="9" y="608"/>
                    <a:pt x="0" y="779"/>
                    <a:pt x="0" y="952"/>
                  </a:cubicBezTo>
                  <a:cubicBezTo>
                    <a:pt x="0" y="985"/>
                    <a:pt x="0" y="1021"/>
                    <a:pt x="25" y="1045"/>
                  </a:cubicBezTo>
                  <a:cubicBezTo>
                    <a:pt x="41" y="1062"/>
                    <a:pt x="61" y="1069"/>
                    <a:pt x="81" y="1069"/>
                  </a:cubicBezTo>
                  <a:cubicBezTo>
                    <a:pt x="124" y="1069"/>
                    <a:pt x="167" y="1035"/>
                    <a:pt x="165" y="988"/>
                  </a:cubicBezTo>
                  <a:cubicBezTo>
                    <a:pt x="146" y="614"/>
                    <a:pt x="246" y="159"/>
                    <a:pt x="429" y="159"/>
                  </a:cubicBezTo>
                  <a:cubicBezTo>
                    <a:pt x="456" y="159"/>
                    <a:pt x="484" y="169"/>
                    <a:pt x="514" y="189"/>
                  </a:cubicBezTo>
                  <a:cubicBezTo>
                    <a:pt x="650" y="263"/>
                    <a:pt x="696" y="420"/>
                    <a:pt x="747" y="660"/>
                  </a:cubicBezTo>
                  <a:cubicBezTo>
                    <a:pt x="784" y="839"/>
                    <a:pt x="778" y="870"/>
                    <a:pt x="803" y="998"/>
                  </a:cubicBezTo>
                  <a:cubicBezTo>
                    <a:pt x="809" y="1018"/>
                    <a:pt x="826" y="1035"/>
                    <a:pt x="846" y="1041"/>
                  </a:cubicBezTo>
                  <a:cubicBezTo>
                    <a:pt x="857" y="1047"/>
                    <a:pt x="868" y="1049"/>
                    <a:pt x="879" y="1049"/>
                  </a:cubicBezTo>
                  <a:cubicBezTo>
                    <a:pt x="920" y="1049"/>
                    <a:pt x="961" y="1013"/>
                    <a:pt x="960" y="967"/>
                  </a:cubicBezTo>
                  <a:cubicBezTo>
                    <a:pt x="922" y="689"/>
                    <a:pt x="875" y="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3"/>
            <p:cNvSpPr/>
            <p:nvPr/>
          </p:nvSpPr>
          <p:spPr>
            <a:xfrm flipH="1">
              <a:off x="2015329" y="2848148"/>
              <a:ext cx="178003" cy="262747"/>
            </a:xfrm>
            <a:custGeom>
              <a:avLst/>
              <a:gdLst/>
              <a:ahLst/>
              <a:cxnLst/>
              <a:rect l="l" t="t" r="r" b="b"/>
              <a:pathLst>
                <a:path w="857" h="1265" extrusionOk="0">
                  <a:moveTo>
                    <a:pt x="309" y="0"/>
                  </a:moveTo>
                  <a:cubicBezTo>
                    <a:pt x="263" y="0"/>
                    <a:pt x="217" y="14"/>
                    <a:pt x="178" y="44"/>
                  </a:cubicBezTo>
                  <a:cubicBezTo>
                    <a:pt x="98" y="104"/>
                    <a:pt x="73" y="207"/>
                    <a:pt x="44" y="298"/>
                  </a:cubicBezTo>
                  <a:cubicBezTo>
                    <a:pt x="1" y="506"/>
                    <a:pt x="9" y="723"/>
                    <a:pt x="15" y="933"/>
                  </a:cubicBezTo>
                  <a:cubicBezTo>
                    <a:pt x="32" y="1035"/>
                    <a:pt x="11" y="1152"/>
                    <a:pt x="61" y="1241"/>
                  </a:cubicBezTo>
                  <a:cubicBezTo>
                    <a:pt x="76" y="1257"/>
                    <a:pt x="95" y="1264"/>
                    <a:pt x="115" y="1264"/>
                  </a:cubicBezTo>
                  <a:cubicBezTo>
                    <a:pt x="158" y="1264"/>
                    <a:pt x="200" y="1231"/>
                    <a:pt x="199" y="1185"/>
                  </a:cubicBezTo>
                  <a:cubicBezTo>
                    <a:pt x="164" y="830"/>
                    <a:pt x="143" y="335"/>
                    <a:pt x="267" y="180"/>
                  </a:cubicBezTo>
                  <a:cubicBezTo>
                    <a:pt x="281" y="167"/>
                    <a:pt x="297" y="161"/>
                    <a:pt x="313" y="161"/>
                  </a:cubicBezTo>
                  <a:cubicBezTo>
                    <a:pt x="393" y="161"/>
                    <a:pt x="496" y="311"/>
                    <a:pt x="556" y="572"/>
                  </a:cubicBezTo>
                  <a:cubicBezTo>
                    <a:pt x="607" y="754"/>
                    <a:pt x="634" y="944"/>
                    <a:pt x="704" y="1117"/>
                  </a:cubicBezTo>
                  <a:cubicBezTo>
                    <a:pt x="719" y="1139"/>
                    <a:pt x="743" y="1149"/>
                    <a:pt x="768" y="1149"/>
                  </a:cubicBezTo>
                  <a:cubicBezTo>
                    <a:pt x="796" y="1149"/>
                    <a:pt x="825" y="1135"/>
                    <a:pt x="838" y="1109"/>
                  </a:cubicBezTo>
                  <a:cubicBezTo>
                    <a:pt x="857" y="952"/>
                    <a:pt x="758" y="789"/>
                    <a:pt x="737" y="632"/>
                  </a:cubicBezTo>
                  <a:cubicBezTo>
                    <a:pt x="694" y="457"/>
                    <a:pt x="651" y="275"/>
                    <a:pt x="545" y="129"/>
                  </a:cubicBezTo>
                  <a:cubicBezTo>
                    <a:pt x="493" y="52"/>
                    <a:pt x="400"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3"/>
            <p:cNvSpPr/>
            <p:nvPr/>
          </p:nvSpPr>
          <p:spPr>
            <a:xfrm flipH="1">
              <a:off x="1602204" y="3173828"/>
              <a:ext cx="335236" cy="276248"/>
            </a:xfrm>
            <a:custGeom>
              <a:avLst/>
              <a:gdLst/>
              <a:ahLst/>
              <a:cxnLst/>
              <a:rect l="l" t="t" r="r" b="b"/>
              <a:pathLst>
                <a:path w="1614" h="1330" extrusionOk="0">
                  <a:moveTo>
                    <a:pt x="1319" y="201"/>
                  </a:moveTo>
                  <a:cubicBezTo>
                    <a:pt x="1331" y="248"/>
                    <a:pt x="1345" y="292"/>
                    <a:pt x="1339" y="325"/>
                  </a:cubicBezTo>
                  <a:cubicBezTo>
                    <a:pt x="1370" y="706"/>
                    <a:pt x="1224" y="1036"/>
                    <a:pt x="933" y="1131"/>
                  </a:cubicBezTo>
                  <a:cubicBezTo>
                    <a:pt x="879" y="1153"/>
                    <a:pt x="825" y="1163"/>
                    <a:pt x="773" y="1163"/>
                  </a:cubicBezTo>
                  <a:cubicBezTo>
                    <a:pt x="584" y="1163"/>
                    <a:pt x="411" y="1035"/>
                    <a:pt x="299" y="873"/>
                  </a:cubicBezTo>
                  <a:cubicBezTo>
                    <a:pt x="227" y="760"/>
                    <a:pt x="211" y="725"/>
                    <a:pt x="182" y="620"/>
                  </a:cubicBezTo>
                  <a:cubicBezTo>
                    <a:pt x="169" y="552"/>
                    <a:pt x="165" y="564"/>
                    <a:pt x="169" y="519"/>
                  </a:cubicBezTo>
                  <a:lnTo>
                    <a:pt x="169" y="519"/>
                  </a:lnTo>
                  <a:cubicBezTo>
                    <a:pt x="172" y="519"/>
                    <a:pt x="174" y="519"/>
                    <a:pt x="176" y="519"/>
                  </a:cubicBezTo>
                  <a:cubicBezTo>
                    <a:pt x="295" y="519"/>
                    <a:pt x="743" y="467"/>
                    <a:pt x="945" y="389"/>
                  </a:cubicBezTo>
                  <a:cubicBezTo>
                    <a:pt x="1073" y="335"/>
                    <a:pt x="1203" y="279"/>
                    <a:pt x="1319" y="201"/>
                  </a:cubicBezTo>
                  <a:close/>
                  <a:moveTo>
                    <a:pt x="1348" y="1"/>
                  </a:moveTo>
                  <a:cubicBezTo>
                    <a:pt x="1335" y="1"/>
                    <a:pt x="1322" y="4"/>
                    <a:pt x="1310" y="11"/>
                  </a:cubicBezTo>
                  <a:cubicBezTo>
                    <a:pt x="1046" y="215"/>
                    <a:pt x="696" y="310"/>
                    <a:pt x="431" y="333"/>
                  </a:cubicBezTo>
                  <a:cubicBezTo>
                    <a:pt x="314" y="356"/>
                    <a:pt x="182" y="335"/>
                    <a:pt x="70" y="380"/>
                  </a:cubicBezTo>
                  <a:cubicBezTo>
                    <a:pt x="9" y="417"/>
                    <a:pt x="0" y="500"/>
                    <a:pt x="9" y="568"/>
                  </a:cubicBezTo>
                  <a:cubicBezTo>
                    <a:pt x="60" y="941"/>
                    <a:pt x="372" y="1315"/>
                    <a:pt x="770" y="1329"/>
                  </a:cubicBezTo>
                  <a:cubicBezTo>
                    <a:pt x="1403" y="1302"/>
                    <a:pt x="1613" y="607"/>
                    <a:pt x="1461" y="75"/>
                  </a:cubicBezTo>
                  <a:cubicBezTo>
                    <a:pt x="1453" y="44"/>
                    <a:pt x="1430" y="28"/>
                    <a:pt x="1403" y="21"/>
                  </a:cubicBezTo>
                  <a:cubicBezTo>
                    <a:pt x="1388" y="9"/>
                    <a:pt x="1368" y="1"/>
                    <a:pt x="1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3"/>
            <p:cNvSpPr/>
            <p:nvPr/>
          </p:nvSpPr>
          <p:spPr>
            <a:xfrm flipH="1">
              <a:off x="1257206" y="3032797"/>
              <a:ext cx="302418" cy="175926"/>
            </a:xfrm>
            <a:custGeom>
              <a:avLst/>
              <a:gdLst/>
              <a:ahLst/>
              <a:cxnLst/>
              <a:rect l="l" t="t" r="r" b="b"/>
              <a:pathLst>
                <a:path w="1456" h="847" extrusionOk="0">
                  <a:moveTo>
                    <a:pt x="947" y="1"/>
                  </a:moveTo>
                  <a:cubicBezTo>
                    <a:pt x="883" y="1"/>
                    <a:pt x="819" y="7"/>
                    <a:pt x="758" y="18"/>
                  </a:cubicBezTo>
                  <a:cubicBezTo>
                    <a:pt x="663" y="40"/>
                    <a:pt x="562" y="82"/>
                    <a:pt x="475" y="137"/>
                  </a:cubicBezTo>
                  <a:cubicBezTo>
                    <a:pt x="409" y="166"/>
                    <a:pt x="345" y="197"/>
                    <a:pt x="290" y="236"/>
                  </a:cubicBezTo>
                  <a:cubicBezTo>
                    <a:pt x="100" y="352"/>
                    <a:pt x="1" y="591"/>
                    <a:pt x="207" y="744"/>
                  </a:cubicBezTo>
                  <a:cubicBezTo>
                    <a:pt x="310" y="820"/>
                    <a:pt x="439" y="846"/>
                    <a:pt x="567" y="846"/>
                  </a:cubicBezTo>
                  <a:cubicBezTo>
                    <a:pt x="620" y="846"/>
                    <a:pt x="672" y="842"/>
                    <a:pt x="723" y="834"/>
                  </a:cubicBezTo>
                  <a:cubicBezTo>
                    <a:pt x="985" y="787"/>
                    <a:pt x="1311" y="688"/>
                    <a:pt x="1416" y="416"/>
                  </a:cubicBezTo>
                  <a:cubicBezTo>
                    <a:pt x="1455" y="286"/>
                    <a:pt x="1383" y="141"/>
                    <a:pt x="1269" y="71"/>
                  </a:cubicBezTo>
                  <a:cubicBezTo>
                    <a:pt x="1171" y="20"/>
                    <a:pt x="1059" y="1"/>
                    <a:pt x="947" y="1"/>
                  </a:cubicBezTo>
                  <a:close/>
                </a:path>
              </a:pathLst>
            </a:custGeom>
            <a:solidFill>
              <a:srgbClr val="FF7230">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3"/>
            <p:cNvSpPr/>
            <p:nvPr/>
          </p:nvSpPr>
          <p:spPr>
            <a:xfrm flipH="1">
              <a:off x="1984796" y="3159704"/>
              <a:ext cx="302834" cy="175926"/>
            </a:xfrm>
            <a:custGeom>
              <a:avLst/>
              <a:gdLst/>
              <a:ahLst/>
              <a:cxnLst/>
              <a:rect l="l" t="t" r="r" b="b"/>
              <a:pathLst>
                <a:path w="1458" h="847" extrusionOk="0">
                  <a:moveTo>
                    <a:pt x="948" y="0"/>
                  </a:moveTo>
                  <a:cubicBezTo>
                    <a:pt x="884" y="0"/>
                    <a:pt x="820" y="7"/>
                    <a:pt x="758" y="17"/>
                  </a:cubicBezTo>
                  <a:cubicBezTo>
                    <a:pt x="663" y="40"/>
                    <a:pt x="562" y="81"/>
                    <a:pt x="475" y="139"/>
                  </a:cubicBezTo>
                  <a:cubicBezTo>
                    <a:pt x="412" y="166"/>
                    <a:pt x="350" y="197"/>
                    <a:pt x="290" y="236"/>
                  </a:cubicBezTo>
                  <a:cubicBezTo>
                    <a:pt x="102" y="351"/>
                    <a:pt x="1" y="593"/>
                    <a:pt x="207" y="743"/>
                  </a:cubicBezTo>
                  <a:cubicBezTo>
                    <a:pt x="309" y="820"/>
                    <a:pt x="436" y="847"/>
                    <a:pt x="563" y="847"/>
                  </a:cubicBezTo>
                  <a:cubicBezTo>
                    <a:pt x="617" y="847"/>
                    <a:pt x="671" y="842"/>
                    <a:pt x="723" y="834"/>
                  </a:cubicBezTo>
                  <a:cubicBezTo>
                    <a:pt x="985" y="787"/>
                    <a:pt x="1311" y="688"/>
                    <a:pt x="1416" y="417"/>
                  </a:cubicBezTo>
                  <a:cubicBezTo>
                    <a:pt x="1457" y="285"/>
                    <a:pt x="1385" y="141"/>
                    <a:pt x="1270" y="71"/>
                  </a:cubicBezTo>
                  <a:cubicBezTo>
                    <a:pt x="1171" y="20"/>
                    <a:pt x="1060" y="0"/>
                    <a:pt x="948" y="0"/>
                  </a:cubicBezTo>
                  <a:close/>
                </a:path>
              </a:pathLst>
            </a:custGeom>
            <a:solidFill>
              <a:srgbClr val="FF7230">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3"/>
            <p:cNvSpPr/>
            <p:nvPr/>
          </p:nvSpPr>
          <p:spPr>
            <a:xfrm flipH="1">
              <a:off x="1710625" y="2324526"/>
              <a:ext cx="704951" cy="472321"/>
            </a:xfrm>
            <a:custGeom>
              <a:avLst/>
              <a:gdLst/>
              <a:ahLst/>
              <a:cxnLst/>
              <a:rect l="l" t="t" r="r" b="b"/>
              <a:pathLst>
                <a:path w="3394" h="2274" extrusionOk="0">
                  <a:moveTo>
                    <a:pt x="2807" y="1"/>
                  </a:moveTo>
                  <a:cubicBezTo>
                    <a:pt x="2666" y="1"/>
                    <a:pt x="2528" y="80"/>
                    <a:pt x="2445" y="193"/>
                  </a:cubicBezTo>
                  <a:cubicBezTo>
                    <a:pt x="2395" y="249"/>
                    <a:pt x="2368" y="317"/>
                    <a:pt x="2331" y="381"/>
                  </a:cubicBezTo>
                  <a:cubicBezTo>
                    <a:pt x="2238" y="309"/>
                    <a:pt x="2148" y="234"/>
                    <a:pt x="2042" y="183"/>
                  </a:cubicBezTo>
                  <a:cubicBezTo>
                    <a:pt x="1910" y="116"/>
                    <a:pt x="1758" y="65"/>
                    <a:pt x="1609" y="65"/>
                  </a:cubicBezTo>
                  <a:cubicBezTo>
                    <a:pt x="1505" y="65"/>
                    <a:pt x="1403" y="90"/>
                    <a:pt x="1310" y="150"/>
                  </a:cubicBezTo>
                  <a:cubicBezTo>
                    <a:pt x="1110" y="269"/>
                    <a:pt x="966" y="480"/>
                    <a:pt x="945" y="717"/>
                  </a:cubicBezTo>
                  <a:cubicBezTo>
                    <a:pt x="920" y="866"/>
                    <a:pt x="937" y="1018"/>
                    <a:pt x="926" y="1171"/>
                  </a:cubicBezTo>
                  <a:lnTo>
                    <a:pt x="926" y="1181"/>
                  </a:lnTo>
                  <a:lnTo>
                    <a:pt x="926" y="1183"/>
                  </a:lnTo>
                  <a:cubicBezTo>
                    <a:pt x="887" y="1181"/>
                    <a:pt x="846" y="1175"/>
                    <a:pt x="807" y="1173"/>
                  </a:cubicBezTo>
                  <a:cubicBezTo>
                    <a:pt x="771" y="1170"/>
                    <a:pt x="734" y="1168"/>
                    <a:pt x="697" y="1168"/>
                  </a:cubicBezTo>
                  <a:cubicBezTo>
                    <a:pt x="591" y="1168"/>
                    <a:pt x="485" y="1183"/>
                    <a:pt x="388" y="1224"/>
                  </a:cubicBezTo>
                  <a:cubicBezTo>
                    <a:pt x="186" y="1326"/>
                    <a:pt x="60" y="1538"/>
                    <a:pt x="21" y="1755"/>
                  </a:cubicBezTo>
                  <a:cubicBezTo>
                    <a:pt x="0" y="1916"/>
                    <a:pt x="8" y="2093"/>
                    <a:pt x="79" y="2241"/>
                  </a:cubicBezTo>
                  <a:cubicBezTo>
                    <a:pt x="93" y="2264"/>
                    <a:pt x="115" y="2274"/>
                    <a:pt x="138" y="2274"/>
                  </a:cubicBezTo>
                  <a:cubicBezTo>
                    <a:pt x="186" y="2274"/>
                    <a:pt x="237" y="2227"/>
                    <a:pt x="219" y="2167"/>
                  </a:cubicBezTo>
                  <a:cubicBezTo>
                    <a:pt x="103" y="1856"/>
                    <a:pt x="202" y="1526"/>
                    <a:pt x="433" y="1381"/>
                  </a:cubicBezTo>
                  <a:cubicBezTo>
                    <a:pt x="488" y="1345"/>
                    <a:pt x="582" y="1329"/>
                    <a:pt x="693" y="1329"/>
                  </a:cubicBezTo>
                  <a:cubicBezTo>
                    <a:pt x="765" y="1329"/>
                    <a:pt x="844" y="1336"/>
                    <a:pt x="924" y="1348"/>
                  </a:cubicBezTo>
                  <a:cubicBezTo>
                    <a:pt x="932" y="1349"/>
                    <a:pt x="939" y="1349"/>
                    <a:pt x="946" y="1349"/>
                  </a:cubicBezTo>
                  <a:cubicBezTo>
                    <a:pt x="1094" y="1349"/>
                    <a:pt x="1100" y="1161"/>
                    <a:pt x="1096" y="1047"/>
                  </a:cubicBezTo>
                  <a:cubicBezTo>
                    <a:pt x="1081" y="678"/>
                    <a:pt x="1137" y="445"/>
                    <a:pt x="1411" y="286"/>
                  </a:cubicBezTo>
                  <a:cubicBezTo>
                    <a:pt x="1477" y="249"/>
                    <a:pt x="1547" y="232"/>
                    <a:pt x="1620" y="232"/>
                  </a:cubicBezTo>
                  <a:cubicBezTo>
                    <a:pt x="1766" y="232"/>
                    <a:pt x="1926" y="299"/>
                    <a:pt x="2092" y="408"/>
                  </a:cubicBezTo>
                  <a:cubicBezTo>
                    <a:pt x="2221" y="522"/>
                    <a:pt x="2303" y="565"/>
                    <a:pt x="2360" y="565"/>
                  </a:cubicBezTo>
                  <a:cubicBezTo>
                    <a:pt x="2494" y="565"/>
                    <a:pt x="2492" y="324"/>
                    <a:pt x="2661" y="214"/>
                  </a:cubicBezTo>
                  <a:cubicBezTo>
                    <a:pt x="2718" y="184"/>
                    <a:pt x="2759" y="165"/>
                    <a:pt x="2802" y="165"/>
                  </a:cubicBezTo>
                  <a:cubicBezTo>
                    <a:pt x="2843" y="165"/>
                    <a:pt x="2884" y="183"/>
                    <a:pt x="2942" y="224"/>
                  </a:cubicBezTo>
                  <a:cubicBezTo>
                    <a:pt x="2936" y="218"/>
                    <a:pt x="2933" y="216"/>
                    <a:pt x="2934" y="216"/>
                  </a:cubicBezTo>
                  <a:lnTo>
                    <a:pt x="2934" y="216"/>
                  </a:lnTo>
                  <a:cubicBezTo>
                    <a:pt x="2934" y="216"/>
                    <a:pt x="2996" y="272"/>
                    <a:pt x="3008" y="286"/>
                  </a:cubicBezTo>
                  <a:cubicBezTo>
                    <a:pt x="3064" y="329"/>
                    <a:pt x="3031" y="350"/>
                    <a:pt x="3111" y="391"/>
                  </a:cubicBezTo>
                  <a:cubicBezTo>
                    <a:pt x="3394" y="373"/>
                    <a:pt x="3004" y="20"/>
                    <a:pt x="2886" y="9"/>
                  </a:cubicBezTo>
                  <a:cubicBezTo>
                    <a:pt x="2860" y="4"/>
                    <a:pt x="2833" y="1"/>
                    <a:pt x="2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3"/>
            <p:cNvSpPr/>
            <p:nvPr/>
          </p:nvSpPr>
          <p:spPr>
            <a:xfrm flipH="1">
              <a:off x="997575" y="2358590"/>
              <a:ext cx="563919" cy="445735"/>
            </a:xfrm>
            <a:custGeom>
              <a:avLst/>
              <a:gdLst/>
              <a:ahLst/>
              <a:cxnLst/>
              <a:rect l="l" t="t" r="r" b="b"/>
              <a:pathLst>
                <a:path w="2715" h="2146" extrusionOk="0">
                  <a:moveTo>
                    <a:pt x="691" y="0"/>
                  </a:moveTo>
                  <a:cubicBezTo>
                    <a:pt x="561" y="0"/>
                    <a:pt x="430" y="36"/>
                    <a:pt x="319" y="101"/>
                  </a:cubicBezTo>
                  <a:cubicBezTo>
                    <a:pt x="202" y="176"/>
                    <a:pt x="88" y="275"/>
                    <a:pt x="41" y="409"/>
                  </a:cubicBezTo>
                  <a:cubicBezTo>
                    <a:pt x="0" y="479"/>
                    <a:pt x="58" y="538"/>
                    <a:pt x="114" y="538"/>
                  </a:cubicBezTo>
                  <a:cubicBezTo>
                    <a:pt x="144" y="538"/>
                    <a:pt x="173" y="522"/>
                    <a:pt x="187" y="481"/>
                  </a:cubicBezTo>
                  <a:cubicBezTo>
                    <a:pt x="244" y="293"/>
                    <a:pt x="493" y="163"/>
                    <a:pt x="706" y="163"/>
                  </a:cubicBezTo>
                  <a:cubicBezTo>
                    <a:pt x="774" y="163"/>
                    <a:pt x="838" y="176"/>
                    <a:pt x="891" y="204"/>
                  </a:cubicBezTo>
                  <a:cubicBezTo>
                    <a:pt x="1099" y="318"/>
                    <a:pt x="1140" y="619"/>
                    <a:pt x="1138" y="935"/>
                  </a:cubicBezTo>
                  <a:cubicBezTo>
                    <a:pt x="1134" y="993"/>
                    <a:pt x="1173" y="1054"/>
                    <a:pt x="1233" y="1054"/>
                  </a:cubicBezTo>
                  <a:cubicBezTo>
                    <a:pt x="1239" y="1054"/>
                    <a:pt x="1245" y="1054"/>
                    <a:pt x="1252" y="1052"/>
                  </a:cubicBezTo>
                  <a:cubicBezTo>
                    <a:pt x="1313" y="1040"/>
                    <a:pt x="1361" y="997"/>
                    <a:pt x="1417" y="968"/>
                  </a:cubicBezTo>
                  <a:cubicBezTo>
                    <a:pt x="1498" y="928"/>
                    <a:pt x="1572" y="904"/>
                    <a:pt x="1663" y="904"/>
                  </a:cubicBezTo>
                  <a:cubicBezTo>
                    <a:pt x="1667" y="904"/>
                    <a:pt x="1671" y="904"/>
                    <a:pt x="1674" y="904"/>
                  </a:cubicBezTo>
                  <a:cubicBezTo>
                    <a:pt x="1757" y="908"/>
                    <a:pt x="1903" y="974"/>
                    <a:pt x="1939" y="1046"/>
                  </a:cubicBezTo>
                  <a:cubicBezTo>
                    <a:pt x="2025" y="1184"/>
                    <a:pt x="2005" y="1327"/>
                    <a:pt x="1945" y="1537"/>
                  </a:cubicBezTo>
                  <a:cubicBezTo>
                    <a:pt x="1871" y="1725"/>
                    <a:pt x="1966" y="1752"/>
                    <a:pt x="2064" y="1752"/>
                  </a:cubicBezTo>
                  <a:cubicBezTo>
                    <a:pt x="2105" y="1752"/>
                    <a:pt x="2147" y="1747"/>
                    <a:pt x="2177" y="1747"/>
                  </a:cubicBezTo>
                  <a:cubicBezTo>
                    <a:pt x="2187" y="1747"/>
                    <a:pt x="2196" y="1748"/>
                    <a:pt x="2203" y="1749"/>
                  </a:cubicBezTo>
                  <a:cubicBezTo>
                    <a:pt x="2335" y="1778"/>
                    <a:pt x="2409" y="1840"/>
                    <a:pt x="2471" y="1927"/>
                  </a:cubicBezTo>
                  <a:cubicBezTo>
                    <a:pt x="2512" y="1997"/>
                    <a:pt x="2500" y="2016"/>
                    <a:pt x="2520" y="2094"/>
                  </a:cubicBezTo>
                  <a:cubicBezTo>
                    <a:pt x="2531" y="2127"/>
                    <a:pt x="2563" y="2145"/>
                    <a:pt x="2595" y="2145"/>
                  </a:cubicBezTo>
                  <a:cubicBezTo>
                    <a:pt x="2616" y="2145"/>
                    <a:pt x="2637" y="2137"/>
                    <a:pt x="2652" y="2121"/>
                  </a:cubicBezTo>
                  <a:cubicBezTo>
                    <a:pt x="2714" y="2038"/>
                    <a:pt x="2640" y="1886"/>
                    <a:pt x="2584" y="1807"/>
                  </a:cubicBezTo>
                  <a:cubicBezTo>
                    <a:pt x="2480" y="1660"/>
                    <a:pt x="2308" y="1586"/>
                    <a:pt x="2131" y="1586"/>
                  </a:cubicBezTo>
                  <a:cubicBezTo>
                    <a:pt x="2122" y="1586"/>
                    <a:pt x="2113" y="1586"/>
                    <a:pt x="2104" y="1587"/>
                  </a:cubicBezTo>
                  <a:cubicBezTo>
                    <a:pt x="2147" y="1450"/>
                    <a:pt x="2196" y="1170"/>
                    <a:pt x="2110" y="1019"/>
                  </a:cubicBezTo>
                  <a:cubicBezTo>
                    <a:pt x="2034" y="845"/>
                    <a:pt x="1838" y="742"/>
                    <a:pt x="1650" y="742"/>
                  </a:cubicBezTo>
                  <a:cubicBezTo>
                    <a:pt x="1627" y="742"/>
                    <a:pt x="1604" y="744"/>
                    <a:pt x="1582" y="747"/>
                  </a:cubicBezTo>
                  <a:cubicBezTo>
                    <a:pt x="1485" y="759"/>
                    <a:pt x="1392" y="799"/>
                    <a:pt x="1303" y="846"/>
                  </a:cubicBezTo>
                  <a:cubicBezTo>
                    <a:pt x="1301" y="708"/>
                    <a:pt x="1285" y="572"/>
                    <a:pt x="1247" y="438"/>
                  </a:cubicBezTo>
                  <a:cubicBezTo>
                    <a:pt x="1202" y="287"/>
                    <a:pt x="1120" y="143"/>
                    <a:pt x="979" y="66"/>
                  </a:cubicBezTo>
                  <a:cubicBezTo>
                    <a:pt x="891" y="21"/>
                    <a:pt x="791"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3"/>
            <p:cNvSpPr/>
            <p:nvPr/>
          </p:nvSpPr>
          <p:spPr>
            <a:xfrm>
              <a:off x="2383708" y="3226324"/>
              <a:ext cx="2282037" cy="572700"/>
            </a:xfrm>
            <a:custGeom>
              <a:avLst/>
              <a:gdLst/>
              <a:ahLst/>
              <a:cxnLst/>
              <a:rect l="l" t="t" r="r" b="b"/>
              <a:pathLst>
                <a:path w="13845" h="4126" extrusionOk="0">
                  <a:moveTo>
                    <a:pt x="8170" y="153"/>
                  </a:moveTo>
                  <a:cubicBezTo>
                    <a:pt x="9641" y="184"/>
                    <a:pt x="11177" y="124"/>
                    <a:pt x="12566" y="423"/>
                  </a:cubicBezTo>
                  <a:cubicBezTo>
                    <a:pt x="12910" y="516"/>
                    <a:pt x="13184" y="675"/>
                    <a:pt x="13343" y="976"/>
                  </a:cubicBezTo>
                  <a:cubicBezTo>
                    <a:pt x="13663" y="1589"/>
                    <a:pt x="13605" y="2391"/>
                    <a:pt x="12980" y="2740"/>
                  </a:cubicBezTo>
                  <a:cubicBezTo>
                    <a:pt x="12440" y="3029"/>
                    <a:pt x="11794" y="3037"/>
                    <a:pt x="11130" y="3047"/>
                  </a:cubicBezTo>
                  <a:cubicBezTo>
                    <a:pt x="10162" y="3039"/>
                    <a:pt x="9193" y="2981"/>
                    <a:pt x="8225" y="2958"/>
                  </a:cubicBezTo>
                  <a:cubicBezTo>
                    <a:pt x="7712" y="2981"/>
                    <a:pt x="7357" y="3439"/>
                    <a:pt x="7048" y="3796"/>
                  </a:cubicBezTo>
                  <a:cubicBezTo>
                    <a:pt x="7043" y="3800"/>
                    <a:pt x="7041" y="3804"/>
                    <a:pt x="7039" y="3806"/>
                  </a:cubicBezTo>
                  <a:cubicBezTo>
                    <a:pt x="7019" y="3596"/>
                    <a:pt x="6996" y="3381"/>
                    <a:pt x="6948" y="3177"/>
                  </a:cubicBezTo>
                  <a:cubicBezTo>
                    <a:pt x="6874" y="3062"/>
                    <a:pt x="6709" y="3068"/>
                    <a:pt x="6587" y="3037"/>
                  </a:cubicBezTo>
                  <a:cubicBezTo>
                    <a:pt x="6125" y="2992"/>
                    <a:pt x="5660" y="2980"/>
                    <a:pt x="5195" y="2980"/>
                  </a:cubicBezTo>
                  <a:cubicBezTo>
                    <a:pt x="4606" y="2980"/>
                    <a:pt x="4015" y="3000"/>
                    <a:pt x="3424" y="3000"/>
                  </a:cubicBezTo>
                  <a:cubicBezTo>
                    <a:pt x="3136" y="3000"/>
                    <a:pt x="2847" y="2995"/>
                    <a:pt x="2559" y="2981"/>
                  </a:cubicBezTo>
                  <a:cubicBezTo>
                    <a:pt x="2090" y="2956"/>
                    <a:pt x="1686" y="2965"/>
                    <a:pt x="1265" y="2833"/>
                  </a:cubicBezTo>
                  <a:cubicBezTo>
                    <a:pt x="851" y="2690"/>
                    <a:pt x="409" y="2300"/>
                    <a:pt x="275" y="1884"/>
                  </a:cubicBezTo>
                  <a:cubicBezTo>
                    <a:pt x="1" y="908"/>
                    <a:pt x="1620" y="588"/>
                    <a:pt x="2534" y="448"/>
                  </a:cubicBezTo>
                  <a:cubicBezTo>
                    <a:pt x="4306" y="186"/>
                    <a:pt x="6305" y="155"/>
                    <a:pt x="8170" y="153"/>
                  </a:cubicBezTo>
                  <a:close/>
                  <a:moveTo>
                    <a:pt x="8221" y="0"/>
                  </a:moveTo>
                  <a:cubicBezTo>
                    <a:pt x="7746" y="0"/>
                    <a:pt x="7270" y="5"/>
                    <a:pt x="6796" y="11"/>
                  </a:cubicBezTo>
                  <a:cubicBezTo>
                    <a:pt x="5280" y="31"/>
                    <a:pt x="3759" y="99"/>
                    <a:pt x="2258" y="339"/>
                  </a:cubicBezTo>
                  <a:cubicBezTo>
                    <a:pt x="1696" y="450"/>
                    <a:pt x="1107" y="549"/>
                    <a:pt x="616" y="867"/>
                  </a:cubicBezTo>
                  <a:cubicBezTo>
                    <a:pt x="368" y="1017"/>
                    <a:pt x="160" y="1265"/>
                    <a:pt x="96" y="1549"/>
                  </a:cubicBezTo>
                  <a:cubicBezTo>
                    <a:pt x="67" y="1814"/>
                    <a:pt x="170" y="2069"/>
                    <a:pt x="314" y="2280"/>
                  </a:cubicBezTo>
                  <a:cubicBezTo>
                    <a:pt x="597" y="2713"/>
                    <a:pt x="1092" y="2998"/>
                    <a:pt x="1606" y="3064"/>
                  </a:cubicBezTo>
                  <a:cubicBezTo>
                    <a:pt x="2223" y="3144"/>
                    <a:pt x="2843" y="3142"/>
                    <a:pt x="3462" y="3148"/>
                  </a:cubicBezTo>
                  <a:cubicBezTo>
                    <a:pt x="3587" y="3152"/>
                    <a:pt x="3718" y="3154"/>
                    <a:pt x="3855" y="3154"/>
                  </a:cubicBezTo>
                  <a:cubicBezTo>
                    <a:pt x="4361" y="3154"/>
                    <a:pt x="4935" y="3131"/>
                    <a:pt x="5464" y="3131"/>
                  </a:cubicBezTo>
                  <a:cubicBezTo>
                    <a:pt x="5995" y="3131"/>
                    <a:pt x="6482" y="3154"/>
                    <a:pt x="6814" y="3245"/>
                  </a:cubicBezTo>
                  <a:cubicBezTo>
                    <a:pt x="6852" y="3400"/>
                    <a:pt x="6885" y="3802"/>
                    <a:pt x="6924" y="4081"/>
                  </a:cubicBezTo>
                  <a:cubicBezTo>
                    <a:pt x="6935" y="4112"/>
                    <a:pt x="6963" y="4126"/>
                    <a:pt x="6991" y="4126"/>
                  </a:cubicBezTo>
                  <a:cubicBezTo>
                    <a:pt x="7031" y="4126"/>
                    <a:pt x="7071" y="4098"/>
                    <a:pt x="7070" y="4052"/>
                  </a:cubicBezTo>
                  <a:cubicBezTo>
                    <a:pt x="7070" y="4041"/>
                    <a:pt x="7068" y="4029"/>
                    <a:pt x="7068" y="4019"/>
                  </a:cubicBezTo>
                  <a:cubicBezTo>
                    <a:pt x="7114" y="3969"/>
                    <a:pt x="7157" y="3895"/>
                    <a:pt x="7219" y="3829"/>
                  </a:cubicBezTo>
                  <a:cubicBezTo>
                    <a:pt x="7555" y="3435"/>
                    <a:pt x="7857" y="3102"/>
                    <a:pt x="8314" y="3102"/>
                  </a:cubicBezTo>
                  <a:cubicBezTo>
                    <a:pt x="8362" y="3102"/>
                    <a:pt x="8411" y="3105"/>
                    <a:pt x="8463" y="3113"/>
                  </a:cubicBezTo>
                  <a:cubicBezTo>
                    <a:pt x="9331" y="3138"/>
                    <a:pt x="10200" y="3183"/>
                    <a:pt x="11072" y="3194"/>
                  </a:cubicBezTo>
                  <a:cubicBezTo>
                    <a:pt x="11833" y="3171"/>
                    <a:pt x="12729" y="3212"/>
                    <a:pt x="13323" y="2661"/>
                  </a:cubicBezTo>
                  <a:cubicBezTo>
                    <a:pt x="13845" y="2154"/>
                    <a:pt x="13770" y="1254"/>
                    <a:pt x="13339" y="704"/>
                  </a:cubicBezTo>
                  <a:cubicBezTo>
                    <a:pt x="13164" y="485"/>
                    <a:pt x="12900" y="363"/>
                    <a:pt x="12638" y="287"/>
                  </a:cubicBezTo>
                  <a:cubicBezTo>
                    <a:pt x="12207" y="167"/>
                    <a:pt x="11755" y="130"/>
                    <a:pt x="11311" y="93"/>
                  </a:cubicBezTo>
                  <a:cubicBezTo>
                    <a:pt x="10284" y="21"/>
                    <a:pt x="9252" y="0"/>
                    <a:pt x="82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228600" anchor="ctr" anchorCtr="0">
              <a:noAutofit/>
            </a:bodyPr>
            <a:lstStyle/>
            <a:p>
              <a:pPr marL="0" lvl="0" indent="0" algn="ctr" rtl="0">
                <a:spcBef>
                  <a:spcPts val="0"/>
                </a:spcBef>
                <a:spcAft>
                  <a:spcPts val="0"/>
                </a:spcAft>
                <a:buNone/>
              </a:pPr>
              <a:r>
                <a:rPr lang="en" sz="1200" dirty="0">
                  <a:latin typeface="Manrope"/>
                  <a:ea typeface="Manrope"/>
                  <a:cs typeface="Manrope"/>
                  <a:sym typeface="Manrope"/>
                </a:rPr>
                <a:t>Have you ever …?</a:t>
              </a:r>
              <a:endParaRPr sz="1200" dirty="0"/>
            </a:p>
          </p:txBody>
        </p:sp>
      </p:grpSp>
      <p:sp>
        <p:nvSpPr>
          <p:cNvPr id="7" name="TextBox 6">
            <a:extLst>
              <a:ext uri="{FF2B5EF4-FFF2-40B4-BE49-F238E27FC236}">
                <a16:creationId xmlns:a16="http://schemas.microsoft.com/office/drawing/2014/main" id="{5A4DDDD6-8BCE-DDD2-B9B6-0FF167C2B9C4}"/>
              </a:ext>
            </a:extLst>
          </p:cNvPr>
          <p:cNvSpPr txBox="1"/>
          <p:nvPr/>
        </p:nvSpPr>
        <p:spPr>
          <a:xfrm>
            <a:off x="5223311" y="991087"/>
            <a:ext cx="3920689" cy="879343"/>
          </a:xfrm>
          <a:prstGeom prst="rect">
            <a:avLst/>
          </a:prstGeom>
          <a:noFill/>
        </p:spPr>
        <p:txBody>
          <a:bodyPr wrap="square">
            <a:spAutoFit/>
          </a:bodyPr>
          <a:lstStyle/>
          <a:p>
            <a:pPr>
              <a:lnSpc>
                <a:spcPct val="85000"/>
              </a:lnSpc>
            </a:pPr>
            <a:r>
              <a:rPr lang="en-US" sz="2000" dirty="0">
                <a:solidFill>
                  <a:srgbClr val="C00000"/>
                </a:solidFill>
                <a:latin typeface="Manrope" panose="020B0604020202020204" charset="0"/>
              </a:rPr>
              <a:t>There is a list of about 20 irregular verbs (infinitive forms) on the board.</a:t>
            </a:r>
          </a:p>
        </p:txBody>
      </p:sp>
      <p:grpSp>
        <p:nvGrpSpPr>
          <p:cNvPr id="8" name="Google Shape;821;p52">
            <a:extLst>
              <a:ext uri="{FF2B5EF4-FFF2-40B4-BE49-F238E27FC236}">
                <a16:creationId xmlns:a16="http://schemas.microsoft.com/office/drawing/2014/main" id="{4DAB5E04-484E-C365-DDF9-24588933FD9D}"/>
              </a:ext>
            </a:extLst>
          </p:cNvPr>
          <p:cNvGrpSpPr/>
          <p:nvPr/>
        </p:nvGrpSpPr>
        <p:grpSpPr>
          <a:xfrm flipH="1">
            <a:off x="1496528" y="1006681"/>
            <a:ext cx="2424163" cy="2534939"/>
            <a:chOff x="1198750" y="1528025"/>
            <a:chExt cx="3457492" cy="3615488"/>
          </a:xfrm>
        </p:grpSpPr>
        <p:sp>
          <p:nvSpPr>
            <p:cNvPr id="9" name="Google Shape;822;p52">
              <a:extLst>
                <a:ext uri="{FF2B5EF4-FFF2-40B4-BE49-F238E27FC236}">
                  <a16:creationId xmlns:a16="http://schemas.microsoft.com/office/drawing/2014/main" id="{4DEB928D-9F7B-58D5-EB33-0C315C4DCCFF}"/>
                </a:ext>
              </a:extLst>
            </p:cNvPr>
            <p:cNvSpPr/>
            <p:nvPr/>
          </p:nvSpPr>
          <p:spPr>
            <a:xfrm>
              <a:off x="2946853" y="3518673"/>
              <a:ext cx="709" cy="709"/>
            </a:xfrm>
            <a:custGeom>
              <a:avLst/>
              <a:gdLst/>
              <a:ahLst/>
              <a:cxnLst/>
              <a:rect l="l" t="t" r="r" b="b"/>
              <a:pathLst>
                <a:path w="3" h="3" extrusionOk="0">
                  <a:moveTo>
                    <a:pt x="0" y="1"/>
                  </a:moveTo>
                  <a:cubicBezTo>
                    <a:pt x="0" y="3"/>
                    <a:pt x="0" y="3"/>
                    <a:pt x="3" y="3"/>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23;p52">
              <a:extLst>
                <a:ext uri="{FF2B5EF4-FFF2-40B4-BE49-F238E27FC236}">
                  <a16:creationId xmlns:a16="http://schemas.microsoft.com/office/drawing/2014/main" id="{449C30F2-FF01-7946-9E75-92712D8E2505}"/>
                </a:ext>
              </a:extLst>
            </p:cNvPr>
            <p:cNvSpPr/>
            <p:nvPr/>
          </p:nvSpPr>
          <p:spPr>
            <a:xfrm>
              <a:off x="1198750" y="1528025"/>
              <a:ext cx="3457492" cy="3615488"/>
            </a:xfrm>
            <a:custGeom>
              <a:avLst/>
              <a:gdLst/>
              <a:ahLst/>
              <a:cxnLst/>
              <a:rect l="l" t="t" r="r" b="b"/>
              <a:pathLst>
                <a:path w="14640" h="15309" extrusionOk="0">
                  <a:moveTo>
                    <a:pt x="13799" y="3770"/>
                  </a:moveTo>
                  <a:cubicBezTo>
                    <a:pt x="13843" y="3881"/>
                    <a:pt x="13882" y="4003"/>
                    <a:pt x="13921" y="4124"/>
                  </a:cubicBezTo>
                  <a:cubicBezTo>
                    <a:pt x="13727" y="4089"/>
                    <a:pt x="13533" y="4050"/>
                    <a:pt x="13337" y="4025"/>
                  </a:cubicBezTo>
                  <a:cubicBezTo>
                    <a:pt x="13459" y="3957"/>
                    <a:pt x="13727" y="3813"/>
                    <a:pt x="13799" y="3770"/>
                  </a:cubicBezTo>
                  <a:close/>
                  <a:moveTo>
                    <a:pt x="12957" y="2897"/>
                  </a:moveTo>
                  <a:cubicBezTo>
                    <a:pt x="13058" y="2897"/>
                    <a:pt x="13162" y="2919"/>
                    <a:pt x="13240" y="2963"/>
                  </a:cubicBezTo>
                  <a:cubicBezTo>
                    <a:pt x="13350" y="3023"/>
                    <a:pt x="13399" y="3091"/>
                    <a:pt x="13473" y="3211"/>
                  </a:cubicBezTo>
                  <a:cubicBezTo>
                    <a:pt x="13526" y="3293"/>
                    <a:pt x="13560" y="3440"/>
                    <a:pt x="13672" y="3440"/>
                  </a:cubicBezTo>
                  <a:cubicBezTo>
                    <a:pt x="13683" y="3440"/>
                    <a:pt x="13694" y="3438"/>
                    <a:pt x="13707" y="3435"/>
                  </a:cubicBezTo>
                  <a:cubicBezTo>
                    <a:pt x="13778" y="3413"/>
                    <a:pt x="13799" y="3396"/>
                    <a:pt x="13825" y="3396"/>
                  </a:cubicBezTo>
                  <a:cubicBezTo>
                    <a:pt x="13833" y="3396"/>
                    <a:pt x="13840" y="3398"/>
                    <a:pt x="13849" y="3400"/>
                  </a:cubicBezTo>
                  <a:cubicBezTo>
                    <a:pt x="13880" y="3417"/>
                    <a:pt x="13900" y="3452"/>
                    <a:pt x="13892" y="3512"/>
                  </a:cubicBezTo>
                  <a:cubicBezTo>
                    <a:pt x="13894" y="3543"/>
                    <a:pt x="13872" y="3572"/>
                    <a:pt x="13853" y="3600"/>
                  </a:cubicBezTo>
                  <a:cubicBezTo>
                    <a:pt x="13844" y="3598"/>
                    <a:pt x="13834" y="3597"/>
                    <a:pt x="13825" y="3597"/>
                  </a:cubicBezTo>
                  <a:cubicBezTo>
                    <a:pt x="13738" y="3597"/>
                    <a:pt x="13636" y="3676"/>
                    <a:pt x="13523" y="3739"/>
                  </a:cubicBezTo>
                  <a:cubicBezTo>
                    <a:pt x="13259" y="3889"/>
                    <a:pt x="12982" y="4025"/>
                    <a:pt x="12743" y="4215"/>
                  </a:cubicBezTo>
                  <a:cubicBezTo>
                    <a:pt x="12683" y="4267"/>
                    <a:pt x="12619" y="4324"/>
                    <a:pt x="12591" y="4395"/>
                  </a:cubicBezTo>
                  <a:cubicBezTo>
                    <a:pt x="12512" y="4460"/>
                    <a:pt x="12458" y="4485"/>
                    <a:pt x="12424" y="4485"/>
                  </a:cubicBezTo>
                  <a:cubicBezTo>
                    <a:pt x="12388" y="4485"/>
                    <a:pt x="12377" y="4455"/>
                    <a:pt x="12386" y="4417"/>
                  </a:cubicBezTo>
                  <a:cubicBezTo>
                    <a:pt x="12399" y="4349"/>
                    <a:pt x="12446" y="4298"/>
                    <a:pt x="12496" y="4201"/>
                  </a:cubicBezTo>
                  <a:cubicBezTo>
                    <a:pt x="12520" y="4102"/>
                    <a:pt x="12440" y="4021"/>
                    <a:pt x="12382" y="3953"/>
                  </a:cubicBezTo>
                  <a:cubicBezTo>
                    <a:pt x="12306" y="3862"/>
                    <a:pt x="12265" y="3817"/>
                    <a:pt x="12234" y="3699"/>
                  </a:cubicBezTo>
                  <a:cubicBezTo>
                    <a:pt x="12155" y="3409"/>
                    <a:pt x="12376" y="3130"/>
                    <a:pt x="12696" y="2957"/>
                  </a:cubicBezTo>
                  <a:cubicBezTo>
                    <a:pt x="12767" y="2917"/>
                    <a:pt x="12861" y="2897"/>
                    <a:pt x="12957" y="2897"/>
                  </a:cubicBezTo>
                  <a:close/>
                  <a:moveTo>
                    <a:pt x="13110" y="4159"/>
                  </a:moveTo>
                  <a:cubicBezTo>
                    <a:pt x="13117" y="4159"/>
                    <a:pt x="13119" y="4161"/>
                    <a:pt x="13127" y="4161"/>
                  </a:cubicBezTo>
                  <a:cubicBezTo>
                    <a:pt x="13333" y="4180"/>
                    <a:pt x="13575" y="4225"/>
                    <a:pt x="13830" y="4275"/>
                  </a:cubicBezTo>
                  <a:cubicBezTo>
                    <a:pt x="13870" y="4283"/>
                    <a:pt x="13923" y="4296"/>
                    <a:pt x="13973" y="4298"/>
                  </a:cubicBezTo>
                  <a:cubicBezTo>
                    <a:pt x="14002" y="4401"/>
                    <a:pt x="14028" y="4508"/>
                    <a:pt x="14057" y="4613"/>
                  </a:cubicBezTo>
                  <a:cubicBezTo>
                    <a:pt x="14049" y="4611"/>
                    <a:pt x="14045" y="4611"/>
                    <a:pt x="14037" y="4607"/>
                  </a:cubicBezTo>
                  <a:cubicBezTo>
                    <a:pt x="13624" y="4514"/>
                    <a:pt x="13197" y="4442"/>
                    <a:pt x="12776" y="4405"/>
                  </a:cubicBezTo>
                  <a:cubicBezTo>
                    <a:pt x="12840" y="4343"/>
                    <a:pt x="12972" y="4246"/>
                    <a:pt x="13110" y="4159"/>
                  </a:cubicBezTo>
                  <a:close/>
                  <a:moveTo>
                    <a:pt x="12840" y="4570"/>
                  </a:moveTo>
                  <a:cubicBezTo>
                    <a:pt x="13001" y="4593"/>
                    <a:pt x="13203" y="4617"/>
                    <a:pt x="13403" y="4648"/>
                  </a:cubicBezTo>
                  <a:cubicBezTo>
                    <a:pt x="13306" y="4706"/>
                    <a:pt x="13207" y="4782"/>
                    <a:pt x="13108" y="4871"/>
                  </a:cubicBezTo>
                  <a:cubicBezTo>
                    <a:pt x="13106" y="4871"/>
                    <a:pt x="13106" y="4867"/>
                    <a:pt x="13106" y="4867"/>
                  </a:cubicBezTo>
                  <a:cubicBezTo>
                    <a:pt x="13046" y="4820"/>
                    <a:pt x="12941" y="4690"/>
                    <a:pt x="12840" y="4570"/>
                  </a:cubicBezTo>
                  <a:close/>
                  <a:moveTo>
                    <a:pt x="9907" y="3525"/>
                  </a:moveTo>
                  <a:cubicBezTo>
                    <a:pt x="10036" y="3525"/>
                    <a:pt x="10165" y="3551"/>
                    <a:pt x="10212" y="3607"/>
                  </a:cubicBezTo>
                  <a:cubicBezTo>
                    <a:pt x="10581" y="3914"/>
                    <a:pt x="10519" y="4436"/>
                    <a:pt x="10167" y="4760"/>
                  </a:cubicBezTo>
                  <a:cubicBezTo>
                    <a:pt x="10067" y="4878"/>
                    <a:pt x="9838" y="4940"/>
                    <a:pt x="9670" y="4940"/>
                  </a:cubicBezTo>
                  <a:cubicBezTo>
                    <a:pt x="9633" y="4940"/>
                    <a:pt x="9599" y="4937"/>
                    <a:pt x="9571" y="4931"/>
                  </a:cubicBezTo>
                  <a:cubicBezTo>
                    <a:pt x="9540" y="4927"/>
                    <a:pt x="9509" y="4916"/>
                    <a:pt x="9478" y="4916"/>
                  </a:cubicBezTo>
                  <a:cubicBezTo>
                    <a:pt x="9509" y="4811"/>
                    <a:pt x="9531" y="4698"/>
                    <a:pt x="9556" y="4584"/>
                  </a:cubicBezTo>
                  <a:cubicBezTo>
                    <a:pt x="9556" y="4580"/>
                    <a:pt x="9558" y="4576"/>
                    <a:pt x="9558" y="4572"/>
                  </a:cubicBezTo>
                  <a:cubicBezTo>
                    <a:pt x="9566" y="4531"/>
                    <a:pt x="9577" y="4492"/>
                    <a:pt x="9581" y="4450"/>
                  </a:cubicBezTo>
                  <a:cubicBezTo>
                    <a:pt x="9725" y="4364"/>
                    <a:pt x="9892" y="4306"/>
                    <a:pt x="10031" y="4205"/>
                  </a:cubicBezTo>
                  <a:cubicBezTo>
                    <a:pt x="10066" y="4164"/>
                    <a:pt x="10041" y="4089"/>
                    <a:pt x="9989" y="4077"/>
                  </a:cubicBezTo>
                  <a:cubicBezTo>
                    <a:pt x="9985" y="4076"/>
                    <a:pt x="9981" y="4076"/>
                    <a:pt x="9977" y="4076"/>
                  </a:cubicBezTo>
                  <a:cubicBezTo>
                    <a:pt x="9899" y="4076"/>
                    <a:pt x="9833" y="4144"/>
                    <a:pt x="9758" y="4172"/>
                  </a:cubicBezTo>
                  <a:cubicBezTo>
                    <a:pt x="9713" y="4199"/>
                    <a:pt x="9663" y="4221"/>
                    <a:pt x="9614" y="4244"/>
                  </a:cubicBezTo>
                  <a:cubicBezTo>
                    <a:pt x="9622" y="4184"/>
                    <a:pt x="9630" y="4128"/>
                    <a:pt x="9634" y="4069"/>
                  </a:cubicBezTo>
                  <a:cubicBezTo>
                    <a:pt x="9655" y="3902"/>
                    <a:pt x="9665" y="3728"/>
                    <a:pt x="9670" y="3559"/>
                  </a:cubicBezTo>
                  <a:cubicBezTo>
                    <a:pt x="9733" y="3537"/>
                    <a:pt x="9820" y="3525"/>
                    <a:pt x="9907" y="3525"/>
                  </a:cubicBezTo>
                  <a:close/>
                  <a:moveTo>
                    <a:pt x="1626" y="3734"/>
                  </a:moveTo>
                  <a:cubicBezTo>
                    <a:pt x="1680" y="3734"/>
                    <a:pt x="1739" y="3743"/>
                    <a:pt x="1802" y="3767"/>
                  </a:cubicBezTo>
                  <a:cubicBezTo>
                    <a:pt x="1822" y="3767"/>
                    <a:pt x="1837" y="3786"/>
                    <a:pt x="1868" y="3800"/>
                  </a:cubicBezTo>
                  <a:cubicBezTo>
                    <a:pt x="1866" y="4013"/>
                    <a:pt x="1882" y="4221"/>
                    <a:pt x="1913" y="4430"/>
                  </a:cubicBezTo>
                  <a:cubicBezTo>
                    <a:pt x="1905" y="4428"/>
                    <a:pt x="1897" y="4426"/>
                    <a:pt x="1893" y="4426"/>
                  </a:cubicBezTo>
                  <a:cubicBezTo>
                    <a:pt x="1767" y="4391"/>
                    <a:pt x="1621" y="4321"/>
                    <a:pt x="1490" y="4321"/>
                  </a:cubicBezTo>
                  <a:cubicBezTo>
                    <a:pt x="1472" y="4321"/>
                    <a:pt x="1455" y="4322"/>
                    <a:pt x="1439" y="4324"/>
                  </a:cubicBezTo>
                  <a:cubicBezTo>
                    <a:pt x="1377" y="4357"/>
                    <a:pt x="1389" y="4454"/>
                    <a:pt x="1459" y="4473"/>
                  </a:cubicBezTo>
                  <a:cubicBezTo>
                    <a:pt x="1620" y="4506"/>
                    <a:pt x="1781" y="4555"/>
                    <a:pt x="1936" y="4613"/>
                  </a:cubicBezTo>
                  <a:lnTo>
                    <a:pt x="1946" y="4613"/>
                  </a:lnTo>
                  <a:cubicBezTo>
                    <a:pt x="1967" y="4716"/>
                    <a:pt x="1990" y="4820"/>
                    <a:pt x="2018" y="4921"/>
                  </a:cubicBezTo>
                  <a:cubicBezTo>
                    <a:pt x="1961" y="4935"/>
                    <a:pt x="1975" y="4954"/>
                    <a:pt x="1907" y="4985"/>
                  </a:cubicBezTo>
                  <a:cubicBezTo>
                    <a:pt x="1899" y="4993"/>
                    <a:pt x="1853" y="5013"/>
                    <a:pt x="1835" y="5020"/>
                  </a:cubicBezTo>
                  <a:cubicBezTo>
                    <a:pt x="1744" y="5056"/>
                    <a:pt x="1661" y="5073"/>
                    <a:pt x="1584" y="5073"/>
                  </a:cubicBezTo>
                  <a:cubicBezTo>
                    <a:pt x="1452" y="5073"/>
                    <a:pt x="1338" y="5021"/>
                    <a:pt x="1235" y="4925"/>
                  </a:cubicBezTo>
                  <a:cubicBezTo>
                    <a:pt x="1111" y="4811"/>
                    <a:pt x="1084" y="4718"/>
                    <a:pt x="1049" y="4508"/>
                  </a:cubicBezTo>
                  <a:cubicBezTo>
                    <a:pt x="995" y="4215"/>
                    <a:pt x="1181" y="3807"/>
                    <a:pt x="1511" y="3747"/>
                  </a:cubicBezTo>
                  <a:cubicBezTo>
                    <a:pt x="1545" y="3740"/>
                    <a:pt x="1584" y="3734"/>
                    <a:pt x="1626" y="3734"/>
                  </a:cubicBezTo>
                  <a:close/>
                  <a:moveTo>
                    <a:pt x="13801" y="4721"/>
                  </a:moveTo>
                  <a:cubicBezTo>
                    <a:pt x="13899" y="4729"/>
                    <a:pt x="14000" y="4787"/>
                    <a:pt x="14096" y="4787"/>
                  </a:cubicBezTo>
                  <a:cubicBezTo>
                    <a:pt x="14097" y="4787"/>
                    <a:pt x="14099" y="4787"/>
                    <a:pt x="14101" y="4787"/>
                  </a:cubicBezTo>
                  <a:cubicBezTo>
                    <a:pt x="14142" y="4941"/>
                    <a:pt x="14183" y="5098"/>
                    <a:pt x="14224" y="5251"/>
                  </a:cubicBezTo>
                  <a:lnTo>
                    <a:pt x="14210" y="5251"/>
                  </a:lnTo>
                  <a:cubicBezTo>
                    <a:pt x="14024" y="5230"/>
                    <a:pt x="13837" y="5209"/>
                    <a:pt x="13651" y="5203"/>
                  </a:cubicBezTo>
                  <a:cubicBezTo>
                    <a:pt x="13647" y="5203"/>
                    <a:pt x="13643" y="5203"/>
                    <a:pt x="13639" y="5203"/>
                  </a:cubicBezTo>
                  <a:cubicBezTo>
                    <a:pt x="13621" y="5203"/>
                    <a:pt x="13607" y="5207"/>
                    <a:pt x="13593" y="5216"/>
                  </a:cubicBezTo>
                  <a:cubicBezTo>
                    <a:pt x="13579" y="5205"/>
                    <a:pt x="13562" y="5195"/>
                    <a:pt x="13550" y="5189"/>
                  </a:cubicBezTo>
                  <a:cubicBezTo>
                    <a:pt x="13636" y="5077"/>
                    <a:pt x="13715" y="4962"/>
                    <a:pt x="13775" y="4832"/>
                  </a:cubicBezTo>
                  <a:cubicBezTo>
                    <a:pt x="13789" y="4799"/>
                    <a:pt x="13797" y="4760"/>
                    <a:pt x="13797" y="4721"/>
                  </a:cubicBezTo>
                  <a:close/>
                  <a:moveTo>
                    <a:pt x="13820" y="5377"/>
                  </a:moveTo>
                  <a:lnTo>
                    <a:pt x="13820" y="5377"/>
                  </a:lnTo>
                  <a:cubicBezTo>
                    <a:pt x="13971" y="5387"/>
                    <a:pt x="14119" y="5401"/>
                    <a:pt x="14270" y="5418"/>
                  </a:cubicBezTo>
                  <a:lnTo>
                    <a:pt x="14272" y="5418"/>
                  </a:lnTo>
                  <a:cubicBezTo>
                    <a:pt x="14297" y="5506"/>
                    <a:pt x="14321" y="5595"/>
                    <a:pt x="14346" y="5680"/>
                  </a:cubicBezTo>
                  <a:cubicBezTo>
                    <a:pt x="14354" y="5711"/>
                    <a:pt x="14365" y="5762"/>
                    <a:pt x="14369" y="5791"/>
                  </a:cubicBezTo>
                  <a:cubicBezTo>
                    <a:pt x="14286" y="5742"/>
                    <a:pt x="14039" y="5544"/>
                    <a:pt x="13820" y="5377"/>
                  </a:cubicBezTo>
                  <a:close/>
                  <a:moveTo>
                    <a:pt x="13641" y="4729"/>
                  </a:moveTo>
                  <a:lnTo>
                    <a:pt x="13641" y="4731"/>
                  </a:lnTo>
                  <a:cubicBezTo>
                    <a:pt x="13641" y="4733"/>
                    <a:pt x="13641" y="4737"/>
                    <a:pt x="13636" y="4739"/>
                  </a:cubicBezTo>
                  <a:cubicBezTo>
                    <a:pt x="13622" y="4793"/>
                    <a:pt x="13599" y="4834"/>
                    <a:pt x="13548" y="4916"/>
                  </a:cubicBezTo>
                  <a:cubicBezTo>
                    <a:pt x="13424" y="5104"/>
                    <a:pt x="13292" y="5242"/>
                    <a:pt x="13135" y="5447"/>
                  </a:cubicBezTo>
                  <a:cubicBezTo>
                    <a:pt x="13106" y="5503"/>
                    <a:pt x="13159" y="5558"/>
                    <a:pt x="13213" y="5558"/>
                  </a:cubicBezTo>
                  <a:cubicBezTo>
                    <a:pt x="13231" y="5558"/>
                    <a:pt x="13250" y="5551"/>
                    <a:pt x="13265" y="5535"/>
                  </a:cubicBezTo>
                  <a:cubicBezTo>
                    <a:pt x="13325" y="5461"/>
                    <a:pt x="13387" y="5389"/>
                    <a:pt x="13449" y="5315"/>
                  </a:cubicBezTo>
                  <a:cubicBezTo>
                    <a:pt x="13490" y="5346"/>
                    <a:pt x="13531" y="5374"/>
                    <a:pt x="13575" y="5401"/>
                  </a:cubicBezTo>
                  <a:lnTo>
                    <a:pt x="13556" y="5420"/>
                  </a:lnTo>
                  <a:cubicBezTo>
                    <a:pt x="13502" y="5488"/>
                    <a:pt x="13430" y="5552"/>
                    <a:pt x="13401" y="5632"/>
                  </a:cubicBezTo>
                  <a:cubicBezTo>
                    <a:pt x="13392" y="5686"/>
                    <a:pt x="13440" y="5723"/>
                    <a:pt x="13486" y="5723"/>
                  </a:cubicBezTo>
                  <a:cubicBezTo>
                    <a:pt x="13512" y="5723"/>
                    <a:pt x="13538" y="5711"/>
                    <a:pt x="13552" y="5684"/>
                  </a:cubicBezTo>
                  <a:cubicBezTo>
                    <a:pt x="13614" y="5593"/>
                    <a:pt x="13643" y="5572"/>
                    <a:pt x="13707" y="5494"/>
                  </a:cubicBezTo>
                  <a:cubicBezTo>
                    <a:pt x="13727" y="5511"/>
                    <a:pt x="13748" y="5521"/>
                    <a:pt x="13766" y="5535"/>
                  </a:cubicBezTo>
                  <a:cubicBezTo>
                    <a:pt x="13781" y="5546"/>
                    <a:pt x="13793" y="5560"/>
                    <a:pt x="13810" y="5570"/>
                  </a:cubicBezTo>
                  <a:cubicBezTo>
                    <a:pt x="13795" y="5583"/>
                    <a:pt x="13779" y="5597"/>
                    <a:pt x="13768" y="5614"/>
                  </a:cubicBezTo>
                  <a:cubicBezTo>
                    <a:pt x="13729" y="5669"/>
                    <a:pt x="13667" y="5721"/>
                    <a:pt x="13651" y="5789"/>
                  </a:cubicBezTo>
                  <a:cubicBezTo>
                    <a:pt x="13640" y="5843"/>
                    <a:pt x="13688" y="5880"/>
                    <a:pt x="13734" y="5880"/>
                  </a:cubicBezTo>
                  <a:cubicBezTo>
                    <a:pt x="13760" y="5880"/>
                    <a:pt x="13785" y="5868"/>
                    <a:pt x="13799" y="5841"/>
                  </a:cubicBezTo>
                  <a:cubicBezTo>
                    <a:pt x="13851" y="5758"/>
                    <a:pt x="13874" y="5746"/>
                    <a:pt x="13936" y="5665"/>
                  </a:cubicBezTo>
                  <a:lnTo>
                    <a:pt x="14053" y="5766"/>
                  </a:lnTo>
                  <a:cubicBezTo>
                    <a:pt x="14016" y="5810"/>
                    <a:pt x="13987" y="5870"/>
                    <a:pt x="13964" y="5905"/>
                  </a:cubicBezTo>
                  <a:cubicBezTo>
                    <a:pt x="13863" y="6080"/>
                    <a:pt x="13768" y="6255"/>
                    <a:pt x="13694" y="6443"/>
                  </a:cubicBezTo>
                  <a:cubicBezTo>
                    <a:pt x="13362" y="6367"/>
                    <a:pt x="13026" y="6309"/>
                    <a:pt x="12688" y="6261"/>
                  </a:cubicBezTo>
                  <a:cubicBezTo>
                    <a:pt x="12698" y="6035"/>
                    <a:pt x="12673" y="5799"/>
                    <a:pt x="12718" y="5634"/>
                  </a:cubicBezTo>
                  <a:cubicBezTo>
                    <a:pt x="12787" y="5370"/>
                    <a:pt x="13176" y="5030"/>
                    <a:pt x="13393" y="4855"/>
                  </a:cubicBezTo>
                  <a:cubicBezTo>
                    <a:pt x="13488" y="4776"/>
                    <a:pt x="13603" y="4731"/>
                    <a:pt x="13641" y="4729"/>
                  </a:cubicBezTo>
                  <a:close/>
                  <a:moveTo>
                    <a:pt x="6416" y="1849"/>
                  </a:moveTo>
                  <a:lnTo>
                    <a:pt x="6416" y="1849"/>
                  </a:lnTo>
                  <a:cubicBezTo>
                    <a:pt x="6654" y="2247"/>
                    <a:pt x="6978" y="2588"/>
                    <a:pt x="7353" y="2862"/>
                  </a:cubicBezTo>
                  <a:cubicBezTo>
                    <a:pt x="7570" y="3021"/>
                    <a:pt x="7803" y="3155"/>
                    <a:pt x="8046" y="3266"/>
                  </a:cubicBezTo>
                  <a:cubicBezTo>
                    <a:pt x="8097" y="3293"/>
                    <a:pt x="8161" y="3317"/>
                    <a:pt x="8218" y="3317"/>
                  </a:cubicBezTo>
                  <a:cubicBezTo>
                    <a:pt x="8276" y="3317"/>
                    <a:pt x="8326" y="3291"/>
                    <a:pt x="8345" y="3215"/>
                  </a:cubicBezTo>
                  <a:cubicBezTo>
                    <a:pt x="8382" y="3041"/>
                    <a:pt x="8345" y="2862"/>
                    <a:pt x="8345" y="2687"/>
                  </a:cubicBezTo>
                  <a:cubicBezTo>
                    <a:pt x="8339" y="2540"/>
                    <a:pt x="8343" y="2396"/>
                    <a:pt x="8353" y="2247"/>
                  </a:cubicBezTo>
                  <a:cubicBezTo>
                    <a:pt x="8417" y="2443"/>
                    <a:pt x="8494" y="2637"/>
                    <a:pt x="8589" y="2821"/>
                  </a:cubicBezTo>
                  <a:cubicBezTo>
                    <a:pt x="8797" y="3200"/>
                    <a:pt x="9092" y="3629"/>
                    <a:pt x="9212" y="3976"/>
                  </a:cubicBezTo>
                  <a:cubicBezTo>
                    <a:pt x="9288" y="4159"/>
                    <a:pt x="9335" y="4349"/>
                    <a:pt x="9391" y="4541"/>
                  </a:cubicBezTo>
                  <a:cubicBezTo>
                    <a:pt x="9391" y="4553"/>
                    <a:pt x="9393" y="4564"/>
                    <a:pt x="9397" y="4576"/>
                  </a:cubicBezTo>
                  <a:cubicBezTo>
                    <a:pt x="9315" y="4970"/>
                    <a:pt x="9185" y="5350"/>
                    <a:pt x="9001" y="5686"/>
                  </a:cubicBezTo>
                  <a:cubicBezTo>
                    <a:pt x="8422" y="6802"/>
                    <a:pt x="7056" y="7415"/>
                    <a:pt x="5812" y="7415"/>
                  </a:cubicBezTo>
                  <a:cubicBezTo>
                    <a:pt x="5612" y="7415"/>
                    <a:pt x="5415" y="7400"/>
                    <a:pt x="5224" y="7367"/>
                  </a:cubicBezTo>
                  <a:cubicBezTo>
                    <a:pt x="4100" y="7134"/>
                    <a:pt x="3073" y="6600"/>
                    <a:pt x="2495" y="5653"/>
                  </a:cubicBezTo>
                  <a:cubicBezTo>
                    <a:pt x="2351" y="5397"/>
                    <a:pt x="2243" y="5133"/>
                    <a:pt x="2167" y="4867"/>
                  </a:cubicBezTo>
                  <a:cubicBezTo>
                    <a:pt x="2175" y="4855"/>
                    <a:pt x="2181" y="4842"/>
                    <a:pt x="2181" y="4824"/>
                  </a:cubicBezTo>
                  <a:cubicBezTo>
                    <a:pt x="2249" y="4223"/>
                    <a:pt x="2487" y="3462"/>
                    <a:pt x="2755" y="2893"/>
                  </a:cubicBezTo>
                  <a:lnTo>
                    <a:pt x="2755" y="2893"/>
                  </a:lnTo>
                  <a:cubicBezTo>
                    <a:pt x="2753" y="2975"/>
                    <a:pt x="2755" y="3058"/>
                    <a:pt x="2821" y="3109"/>
                  </a:cubicBezTo>
                  <a:cubicBezTo>
                    <a:pt x="2845" y="3122"/>
                    <a:pt x="2871" y="3127"/>
                    <a:pt x="2896" y="3127"/>
                  </a:cubicBezTo>
                  <a:cubicBezTo>
                    <a:pt x="2952" y="3127"/>
                    <a:pt x="3009" y="3104"/>
                    <a:pt x="3060" y="3083"/>
                  </a:cubicBezTo>
                  <a:cubicBezTo>
                    <a:pt x="3242" y="3006"/>
                    <a:pt x="3396" y="2880"/>
                    <a:pt x="3547" y="2753"/>
                  </a:cubicBezTo>
                  <a:cubicBezTo>
                    <a:pt x="3838" y="2503"/>
                    <a:pt x="4110" y="2231"/>
                    <a:pt x="4380" y="1958"/>
                  </a:cubicBezTo>
                  <a:lnTo>
                    <a:pt x="4380" y="1958"/>
                  </a:lnTo>
                  <a:cubicBezTo>
                    <a:pt x="4378" y="1967"/>
                    <a:pt x="4374" y="1977"/>
                    <a:pt x="4372" y="1993"/>
                  </a:cubicBezTo>
                  <a:cubicBezTo>
                    <a:pt x="4316" y="2181"/>
                    <a:pt x="4240" y="2346"/>
                    <a:pt x="4112" y="2542"/>
                  </a:cubicBezTo>
                  <a:cubicBezTo>
                    <a:pt x="4040" y="2647"/>
                    <a:pt x="3976" y="2718"/>
                    <a:pt x="3873" y="2843"/>
                  </a:cubicBezTo>
                  <a:cubicBezTo>
                    <a:pt x="3854" y="2868"/>
                    <a:pt x="3842" y="2895"/>
                    <a:pt x="3844" y="2926"/>
                  </a:cubicBezTo>
                  <a:cubicBezTo>
                    <a:pt x="3867" y="3006"/>
                    <a:pt x="3928" y="3037"/>
                    <a:pt x="4009" y="3037"/>
                  </a:cubicBezTo>
                  <a:cubicBezTo>
                    <a:pt x="4235" y="3037"/>
                    <a:pt x="4611" y="2797"/>
                    <a:pt x="4725" y="2720"/>
                  </a:cubicBezTo>
                  <a:cubicBezTo>
                    <a:pt x="4909" y="2590"/>
                    <a:pt x="5090" y="2449"/>
                    <a:pt x="5237" y="2276"/>
                  </a:cubicBezTo>
                  <a:cubicBezTo>
                    <a:pt x="5288" y="2206"/>
                    <a:pt x="5344" y="2138"/>
                    <a:pt x="5391" y="2066"/>
                  </a:cubicBezTo>
                  <a:cubicBezTo>
                    <a:pt x="5447" y="2196"/>
                    <a:pt x="5538" y="2313"/>
                    <a:pt x="5633" y="2420"/>
                  </a:cubicBezTo>
                  <a:cubicBezTo>
                    <a:pt x="5765" y="2567"/>
                    <a:pt x="5915" y="2705"/>
                    <a:pt x="6097" y="2781"/>
                  </a:cubicBezTo>
                  <a:cubicBezTo>
                    <a:pt x="6158" y="2805"/>
                    <a:pt x="6228" y="2850"/>
                    <a:pt x="6297" y="2850"/>
                  </a:cubicBezTo>
                  <a:cubicBezTo>
                    <a:pt x="6318" y="2850"/>
                    <a:pt x="6340" y="2846"/>
                    <a:pt x="6361" y="2835"/>
                  </a:cubicBezTo>
                  <a:cubicBezTo>
                    <a:pt x="6427" y="2792"/>
                    <a:pt x="6433" y="2701"/>
                    <a:pt x="6435" y="2629"/>
                  </a:cubicBezTo>
                  <a:cubicBezTo>
                    <a:pt x="6414" y="2369"/>
                    <a:pt x="6402" y="2109"/>
                    <a:pt x="6416" y="1849"/>
                  </a:cubicBezTo>
                  <a:close/>
                  <a:moveTo>
                    <a:pt x="4663" y="7384"/>
                  </a:moveTo>
                  <a:lnTo>
                    <a:pt x="4663" y="7384"/>
                  </a:lnTo>
                  <a:cubicBezTo>
                    <a:pt x="5044" y="7499"/>
                    <a:pt x="5438" y="7571"/>
                    <a:pt x="5837" y="7571"/>
                  </a:cubicBezTo>
                  <a:cubicBezTo>
                    <a:pt x="5903" y="7571"/>
                    <a:pt x="5969" y="7569"/>
                    <a:pt x="6035" y="7565"/>
                  </a:cubicBezTo>
                  <a:cubicBezTo>
                    <a:pt x="6247" y="7549"/>
                    <a:pt x="6462" y="7522"/>
                    <a:pt x="6670" y="7474"/>
                  </a:cubicBezTo>
                  <a:cubicBezTo>
                    <a:pt x="6672" y="7584"/>
                    <a:pt x="6703" y="7720"/>
                    <a:pt x="6693" y="7780"/>
                  </a:cubicBezTo>
                  <a:cubicBezTo>
                    <a:pt x="6699" y="7998"/>
                    <a:pt x="6709" y="8347"/>
                    <a:pt x="6672" y="8442"/>
                  </a:cubicBezTo>
                  <a:cubicBezTo>
                    <a:pt x="6354" y="8514"/>
                    <a:pt x="6039" y="8546"/>
                    <a:pt x="5707" y="8546"/>
                  </a:cubicBezTo>
                  <a:cubicBezTo>
                    <a:pt x="5555" y="8546"/>
                    <a:pt x="5398" y="8539"/>
                    <a:pt x="5237" y="8526"/>
                  </a:cubicBezTo>
                  <a:cubicBezTo>
                    <a:pt x="5074" y="8514"/>
                    <a:pt x="4838" y="8481"/>
                    <a:pt x="4704" y="8399"/>
                  </a:cubicBezTo>
                  <a:cubicBezTo>
                    <a:pt x="4694" y="8390"/>
                    <a:pt x="4690" y="8388"/>
                    <a:pt x="4688" y="8386"/>
                  </a:cubicBezTo>
                  <a:lnTo>
                    <a:pt x="4677" y="8374"/>
                  </a:lnTo>
                  <a:cubicBezTo>
                    <a:pt x="4677" y="8372"/>
                    <a:pt x="4673" y="8370"/>
                    <a:pt x="4673" y="8370"/>
                  </a:cubicBezTo>
                  <a:cubicBezTo>
                    <a:pt x="4671" y="8275"/>
                    <a:pt x="4671" y="7957"/>
                    <a:pt x="4669" y="7782"/>
                  </a:cubicBezTo>
                  <a:cubicBezTo>
                    <a:pt x="4661" y="7650"/>
                    <a:pt x="4671" y="7516"/>
                    <a:pt x="4663" y="7384"/>
                  </a:cubicBezTo>
                  <a:close/>
                  <a:moveTo>
                    <a:pt x="11854" y="7769"/>
                  </a:moveTo>
                  <a:cubicBezTo>
                    <a:pt x="11860" y="7771"/>
                    <a:pt x="11866" y="7776"/>
                    <a:pt x="11873" y="7780"/>
                  </a:cubicBezTo>
                  <a:cubicBezTo>
                    <a:pt x="12421" y="7945"/>
                    <a:pt x="13067" y="8198"/>
                    <a:pt x="13562" y="8351"/>
                  </a:cubicBezTo>
                  <a:cubicBezTo>
                    <a:pt x="13410" y="8960"/>
                    <a:pt x="13218" y="9496"/>
                    <a:pt x="12962" y="9944"/>
                  </a:cubicBezTo>
                  <a:cubicBezTo>
                    <a:pt x="12421" y="9603"/>
                    <a:pt x="11982" y="9215"/>
                    <a:pt x="11508" y="8863"/>
                  </a:cubicBezTo>
                  <a:cubicBezTo>
                    <a:pt x="11462" y="8838"/>
                    <a:pt x="11462" y="8815"/>
                    <a:pt x="11429" y="8801"/>
                  </a:cubicBezTo>
                  <a:cubicBezTo>
                    <a:pt x="11609" y="8508"/>
                    <a:pt x="11739" y="8153"/>
                    <a:pt x="11854" y="7769"/>
                  </a:cubicBezTo>
                  <a:close/>
                  <a:moveTo>
                    <a:pt x="3586" y="8852"/>
                  </a:moveTo>
                  <a:lnTo>
                    <a:pt x="3586" y="8852"/>
                  </a:lnTo>
                  <a:cubicBezTo>
                    <a:pt x="3584" y="8916"/>
                    <a:pt x="3586" y="8982"/>
                    <a:pt x="3590" y="9048"/>
                  </a:cubicBezTo>
                  <a:cubicBezTo>
                    <a:pt x="3642" y="9591"/>
                    <a:pt x="3739" y="10061"/>
                    <a:pt x="3793" y="10567"/>
                  </a:cubicBezTo>
                  <a:cubicBezTo>
                    <a:pt x="3782" y="10565"/>
                    <a:pt x="3774" y="10558"/>
                    <a:pt x="3764" y="10554"/>
                  </a:cubicBezTo>
                  <a:cubicBezTo>
                    <a:pt x="3444" y="10406"/>
                    <a:pt x="2978" y="10286"/>
                    <a:pt x="2707" y="10185"/>
                  </a:cubicBezTo>
                  <a:cubicBezTo>
                    <a:pt x="2749" y="10098"/>
                    <a:pt x="2788" y="10012"/>
                    <a:pt x="2833" y="9927"/>
                  </a:cubicBezTo>
                  <a:cubicBezTo>
                    <a:pt x="3011" y="9591"/>
                    <a:pt x="3240" y="9244"/>
                    <a:pt x="3446" y="9005"/>
                  </a:cubicBezTo>
                  <a:cubicBezTo>
                    <a:pt x="3493" y="8953"/>
                    <a:pt x="3539" y="8902"/>
                    <a:pt x="3586" y="8852"/>
                  </a:cubicBezTo>
                  <a:close/>
                  <a:moveTo>
                    <a:pt x="7607" y="8485"/>
                  </a:moveTo>
                  <a:cubicBezTo>
                    <a:pt x="7865" y="8597"/>
                    <a:pt x="8104" y="8735"/>
                    <a:pt x="8343" y="8877"/>
                  </a:cubicBezTo>
                  <a:cubicBezTo>
                    <a:pt x="8353" y="8887"/>
                    <a:pt x="8364" y="8896"/>
                    <a:pt x="8380" y="8898"/>
                  </a:cubicBezTo>
                  <a:cubicBezTo>
                    <a:pt x="8465" y="8949"/>
                    <a:pt x="8551" y="8999"/>
                    <a:pt x="8640" y="9048"/>
                  </a:cubicBezTo>
                  <a:cubicBezTo>
                    <a:pt x="8483" y="9659"/>
                    <a:pt x="8333" y="10272"/>
                    <a:pt x="8219" y="10897"/>
                  </a:cubicBezTo>
                  <a:cubicBezTo>
                    <a:pt x="8108" y="10851"/>
                    <a:pt x="7999" y="10802"/>
                    <a:pt x="7889" y="10744"/>
                  </a:cubicBezTo>
                  <a:cubicBezTo>
                    <a:pt x="7830" y="10730"/>
                    <a:pt x="7753" y="10666"/>
                    <a:pt x="7681" y="10641"/>
                  </a:cubicBezTo>
                  <a:cubicBezTo>
                    <a:pt x="7679" y="9923"/>
                    <a:pt x="7741" y="9197"/>
                    <a:pt x="7609" y="8491"/>
                  </a:cubicBezTo>
                  <a:cubicBezTo>
                    <a:pt x="7609" y="8489"/>
                    <a:pt x="7609" y="8489"/>
                    <a:pt x="7607" y="8485"/>
                  </a:cubicBezTo>
                  <a:close/>
                  <a:moveTo>
                    <a:pt x="4700" y="8578"/>
                  </a:moveTo>
                  <a:cubicBezTo>
                    <a:pt x="4842" y="8640"/>
                    <a:pt x="5001" y="8663"/>
                    <a:pt x="5152" y="8683"/>
                  </a:cubicBezTo>
                  <a:cubicBezTo>
                    <a:pt x="5333" y="8702"/>
                    <a:pt x="5516" y="8712"/>
                    <a:pt x="5698" y="8712"/>
                  </a:cubicBezTo>
                  <a:cubicBezTo>
                    <a:pt x="6006" y="8712"/>
                    <a:pt x="6314" y="8684"/>
                    <a:pt x="6617" y="8621"/>
                  </a:cubicBezTo>
                  <a:lnTo>
                    <a:pt x="6693" y="8607"/>
                  </a:lnTo>
                  <a:cubicBezTo>
                    <a:pt x="6709" y="8799"/>
                    <a:pt x="6716" y="8989"/>
                    <a:pt x="6720" y="9182"/>
                  </a:cubicBezTo>
                  <a:cubicBezTo>
                    <a:pt x="6716" y="9739"/>
                    <a:pt x="6804" y="10701"/>
                    <a:pt x="6561" y="10866"/>
                  </a:cubicBezTo>
                  <a:cubicBezTo>
                    <a:pt x="6260" y="10919"/>
                    <a:pt x="5884" y="10945"/>
                    <a:pt x="5513" y="10945"/>
                  </a:cubicBezTo>
                  <a:cubicBezTo>
                    <a:pt x="5386" y="10945"/>
                    <a:pt x="5260" y="10942"/>
                    <a:pt x="5137" y="10936"/>
                  </a:cubicBezTo>
                  <a:cubicBezTo>
                    <a:pt x="4991" y="10921"/>
                    <a:pt x="4824" y="10897"/>
                    <a:pt x="4762" y="10833"/>
                  </a:cubicBezTo>
                  <a:lnTo>
                    <a:pt x="4741" y="10812"/>
                  </a:lnTo>
                  <a:cubicBezTo>
                    <a:pt x="4739" y="10810"/>
                    <a:pt x="4739" y="10810"/>
                    <a:pt x="4733" y="10802"/>
                  </a:cubicBezTo>
                  <a:cubicBezTo>
                    <a:pt x="4731" y="10796"/>
                    <a:pt x="4729" y="10791"/>
                    <a:pt x="4725" y="10787"/>
                  </a:cubicBezTo>
                  <a:lnTo>
                    <a:pt x="4719" y="10756"/>
                  </a:lnTo>
                  <a:cubicBezTo>
                    <a:pt x="4708" y="10536"/>
                    <a:pt x="4708" y="10084"/>
                    <a:pt x="4704" y="9781"/>
                  </a:cubicBezTo>
                  <a:cubicBezTo>
                    <a:pt x="4696" y="9378"/>
                    <a:pt x="4715" y="8976"/>
                    <a:pt x="4700" y="8578"/>
                  </a:cubicBezTo>
                  <a:close/>
                  <a:moveTo>
                    <a:pt x="9734" y="9490"/>
                  </a:moveTo>
                  <a:cubicBezTo>
                    <a:pt x="9899" y="9523"/>
                    <a:pt x="10051" y="9539"/>
                    <a:pt x="10191" y="9539"/>
                  </a:cubicBezTo>
                  <a:cubicBezTo>
                    <a:pt x="10292" y="9539"/>
                    <a:pt x="10387" y="9531"/>
                    <a:pt x="10476" y="9515"/>
                  </a:cubicBezTo>
                  <a:cubicBezTo>
                    <a:pt x="10542" y="9919"/>
                    <a:pt x="10658" y="10315"/>
                    <a:pt x="10757" y="10711"/>
                  </a:cubicBezTo>
                  <a:cubicBezTo>
                    <a:pt x="10823" y="10917"/>
                    <a:pt x="10868" y="11152"/>
                    <a:pt x="10965" y="11346"/>
                  </a:cubicBezTo>
                  <a:cubicBezTo>
                    <a:pt x="10805" y="11370"/>
                    <a:pt x="10635" y="11382"/>
                    <a:pt x="10457" y="11382"/>
                  </a:cubicBezTo>
                  <a:cubicBezTo>
                    <a:pt x="10146" y="11382"/>
                    <a:pt x="9806" y="11345"/>
                    <a:pt x="9434" y="11268"/>
                  </a:cubicBezTo>
                  <a:cubicBezTo>
                    <a:pt x="9439" y="11243"/>
                    <a:pt x="9443" y="11214"/>
                    <a:pt x="9439" y="11188"/>
                  </a:cubicBezTo>
                  <a:cubicBezTo>
                    <a:pt x="9490" y="10697"/>
                    <a:pt x="9645" y="10063"/>
                    <a:pt x="9731" y="9504"/>
                  </a:cubicBezTo>
                  <a:cubicBezTo>
                    <a:pt x="9731" y="9500"/>
                    <a:pt x="9734" y="9494"/>
                    <a:pt x="9734" y="9490"/>
                  </a:cubicBezTo>
                  <a:close/>
                  <a:moveTo>
                    <a:pt x="2278" y="11328"/>
                  </a:moveTo>
                  <a:lnTo>
                    <a:pt x="2287" y="11336"/>
                  </a:lnTo>
                  <a:cubicBezTo>
                    <a:pt x="2710" y="11532"/>
                    <a:pt x="3165" y="11635"/>
                    <a:pt x="3597" y="11813"/>
                  </a:cubicBezTo>
                  <a:cubicBezTo>
                    <a:pt x="3599" y="11815"/>
                    <a:pt x="3609" y="11817"/>
                    <a:pt x="3621" y="11823"/>
                  </a:cubicBezTo>
                  <a:cubicBezTo>
                    <a:pt x="3504" y="12188"/>
                    <a:pt x="3374" y="12553"/>
                    <a:pt x="3242" y="12916"/>
                  </a:cubicBezTo>
                  <a:cubicBezTo>
                    <a:pt x="2879" y="12741"/>
                    <a:pt x="2400" y="12607"/>
                    <a:pt x="2105" y="12462"/>
                  </a:cubicBezTo>
                  <a:cubicBezTo>
                    <a:pt x="2078" y="12454"/>
                    <a:pt x="2051" y="12436"/>
                    <a:pt x="2023" y="12425"/>
                  </a:cubicBezTo>
                  <a:cubicBezTo>
                    <a:pt x="2029" y="12394"/>
                    <a:pt x="2033" y="12363"/>
                    <a:pt x="2041" y="12332"/>
                  </a:cubicBezTo>
                  <a:cubicBezTo>
                    <a:pt x="2103" y="11986"/>
                    <a:pt x="2183" y="11652"/>
                    <a:pt x="2278" y="11328"/>
                  </a:cubicBezTo>
                  <a:close/>
                  <a:moveTo>
                    <a:pt x="7392" y="8431"/>
                  </a:moveTo>
                  <a:cubicBezTo>
                    <a:pt x="7397" y="8431"/>
                    <a:pt x="7401" y="8431"/>
                    <a:pt x="7405" y="8432"/>
                  </a:cubicBezTo>
                  <a:lnTo>
                    <a:pt x="7407" y="8434"/>
                  </a:lnTo>
                  <a:lnTo>
                    <a:pt x="7423" y="8456"/>
                  </a:lnTo>
                  <a:cubicBezTo>
                    <a:pt x="7592" y="8989"/>
                    <a:pt x="7495" y="9871"/>
                    <a:pt x="7518" y="10560"/>
                  </a:cubicBezTo>
                  <a:cubicBezTo>
                    <a:pt x="7528" y="10884"/>
                    <a:pt x="7493" y="11218"/>
                    <a:pt x="7613" y="11528"/>
                  </a:cubicBezTo>
                  <a:cubicBezTo>
                    <a:pt x="7809" y="12044"/>
                    <a:pt x="8118" y="12506"/>
                    <a:pt x="8401" y="12976"/>
                  </a:cubicBezTo>
                  <a:cubicBezTo>
                    <a:pt x="8731" y="13504"/>
                    <a:pt x="9024" y="14053"/>
                    <a:pt x="9319" y="14602"/>
                  </a:cubicBezTo>
                  <a:cubicBezTo>
                    <a:pt x="9391" y="14729"/>
                    <a:pt x="9474" y="14892"/>
                    <a:pt x="9529" y="15008"/>
                  </a:cubicBezTo>
                  <a:cubicBezTo>
                    <a:pt x="7438" y="15146"/>
                    <a:pt x="5344" y="15084"/>
                    <a:pt x="3250" y="15146"/>
                  </a:cubicBezTo>
                  <a:cubicBezTo>
                    <a:pt x="3071" y="15138"/>
                    <a:pt x="2854" y="15156"/>
                    <a:pt x="2796" y="15107"/>
                  </a:cubicBezTo>
                  <a:cubicBezTo>
                    <a:pt x="2784" y="15090"/>
                    <a:pt x="2738" y="15066"/>
                    <a:pt x="2732" y="15002"/>
                  </a:cubicBezTo>
                  <a:cubicBezTo>
                    <a:pt x="2732" y="14987"/>
                    <a:pt x="2734" y="14960"/>
                    <a:pt x="2732" y="14940"/>
                  </a:cubicBezTo>
                  <a:cubicBezTo>
                    <a:pt x="3002" y="14049"/>
                    <a:pt x="3332" y="13174"/>
                    <a:pt x="3638" y="12291"/>
                  </a:cubicBezTo>
                  <a:cubicBezTo>
                    <a:pt x="3764" y="11883"/>
                    <a:pt x="3945" y="11476"/>
                    <a:pt x="3982" y="11047"/>
                  </a:cubicBezTo>
                  <a:cubicBezTo>
                    <a:pt x="3997" y="10280"/>
                    <a:pt x="3729" y="9428"/>
                    <a:pt x="3755" y="8791"/>
                  </a:cubicBezTo>
                  <a:cubicBezTo>
                    <a:pt x="3793" y="8654"/>
                    <a:pt x="3774" y="8696"/>
                    <a:pt x="3951" y="8640"/>
                  </a:cubicBezTo>
                  <a:cubicBezTo>
                    <a:pt x="4147" y="8595"/>
                    <a:pt x="4349" y="8555"/>
                    <a:pt x="4543" y="8502"/>
                  </a:cubicBezTo>
                  <a:lnTo>
                    <a:pt x="4543" y="8504"/>
                  </a:lnTo>
                  <a:cubicBezTo>
                    <a:pt x="4543" y="9238"/>
                    <a:pt x="4543" y="9970"/>
                    <a:pt x="4554" y="10707"/>
                  </a:cubicBezTo>
                  <a:cubicBezTo>
                    <a:pt x="4556" y="10769"/>
                    <a:pt x="4564" y="10831"/>
                    <a:pt x="4597" y="10884"/>
                  </a:cubicBezTo>
                  <a:cubicBezTo>
                    <a:pt x="4764" y="11113"/>
                    <a:pt x="5094" y="11084"/>
                    <a:pt x="5350" y="11105"/>
                  </a:cubicBezTo>
                  <a:cubicBezTo>
                    <a:pt x="5763" y="11095"/>
                    <a:pt x="6179" y="11095"/>
                    <a:pt x="6588" y="11023"/>
                  </a:cubicBezTo>
                  <a:cubicBezTo>
                    <a:pt x="6942" y="10940"/>
                    <a:pt x="6885" y="10125"/>
                    <a:pt x="6897" y="9830"/>
                  </a:cubicBezTo>
                  <a:cubicBezTo>
                    <a:pt x="6887" y="9422"/>
                    <a:pt x="6889" y="9011"/>
                    <a:pt x="6860" y="8605"/>
                  </a:cubicBezTo>
                  <a:cubicBezTo>
                    <a:pt x="6856" y="8584"/>
                    <a:pt x="6856" y="8557"/>
                    <a:pt x="6854" y="8535"/>
                  </a:cubicBezTo>
                  <a:lnTo>
                    <a:pt x="6866" y="8535"/>
                  </a:lnTo>
                  <a:cubicBezTo>
                    <a:pt x="7034" y="8496"/>
                    <a:pt x="7310" y="8431"/>
                    <a:pt x="7392" y="8431"/>
                  </a:cubicBezTo>
                  <a:close/>
                  <a:moveTo>
                    <a:pt x="5077" y="1"/>
                  </a:moveTo>
                  <a:cubicBezTo>
                    <a:pt x="4113" y="1"/>
                    <a:pt x="3142" y="283"/>
                    <a:pt x="2330" y="785"/>
                  </a:cubicBezTo>
                  <a:cubicBezTo>
                    <a:pt x="1750" y="1166"/>
                    <a:pt x="1459" y="1853"/>
                    <a:pt x="1307" y="2509"/>
                  </a:cubicBezTo>
                  <a:cubicBezTo>
                    <a:pt x="1222" y="2903"/>
                    <a:pt x="1181" y="3307"/>
                    <a:pt x="1202" y="3710"/>
                  </a:cubicBezTo>
                  <a:cubicBezTo>
                    <a:pt x="1202" y="3716"/>
                    <a:pt x="1204" y="3718"/>
                    <a:pt x="1204" y="3724"/>
                  </a:cubicBezTo>
                  <a:cubicBezTo>
                    <a:pt x="971" y="3902"/>
                    <a:pt x="832" y="4215"/>
                    <a:pt x="886" y="4537"/>
                  </a:cubicBezTo>
                  <a:cubicBezTo>
                    <a:pt x="902" y="4768"/>
                    <a:pt x="1001" y="4954"/>
                    <a:pt x="1150" y="5077"/>
                  </a:cubicBezTo>
                  <a:cubicBezTo>
                    <a:pt x="1140" y="5090"/>
                    <a:pt x="1131" y="5108"/>
                    <a:pt x="1131" y="5129"/>
                  </a:cubicBezTo>
                  <a:cubicBezTo>
                    <a:pt x="1105" y="5705"/>
                    <a:pt x="589" y="6206"/>
                    <a:pt x="112" y="6658"/>
                  </a:cubicBezTo>
                  <a:cubicBezTo>
                    <a:pt x="1" y="6798"/>
                    <a:pt x="145" y="6967"/>
                    <a:pt x="216" y="7093"/>
                  </a:cubicBezTo>
                  <a:cubicBezTo>
                    <a:pt x="286" y="7192"/>
                    <a:pt x="331" y="7326"/>
                    <a:pt x="451" y="7375"/>
                  </a:cubicBezTo>
                  <a:cubicBezTo>
                    <a:pt x="480" y="7382"/>
                    <a:pt x="510" y="7385"/>
                    <a:pt x="539" y="7385"/>
                  </a:cubicBezTo>
                  <a:cubicBezTo>
                    <a:pt x="736" y="7385"/>
                    <a:pt x="917" y="7240"/>
                    <a:pt x="1070" y="7130"/>
                  </a:cubicBezTo>
                  <a:cubicBezTo>
                    <a:pt x="1290" y="6965"/>
                    <a:pt x="1464" y="6748"/>
                    <a:pt x="1655" y="6550"/>
                  </a:cubicBezTo>
                  <a:lnTo>
                    <a:pt x="1655" y="6550"/>
                  </a:lnTo>
                  <a:cubicBezTo>
                    <a:pt x="1641" y="6660"/>
                    <a:pt x="1608" y="6777"/>
                    <a:pt x="1558" y="6913"/>
                  </a:cubicBezTo>
                  <a:cubicBezTo>
                    <a:pt x="1484" y="7132"/>
                    <a:pt x="1305" y="7417"/>
                    <a:pt x="1131" y="7654"/>
                  </a:cubicBezTo>
                  <a:cubicBezTo>
                    <a:pt x="1078" y="7720"/>
                    <a:pt x="1092" y="7809"/>
                    <a:pt x="1142" y="7873"/>
                  </a:cubicBezTo>
                  <a:cubicBezTo>
                    <a:pt x="1243" y="8011"/>
                    <a:pt x="1391" y="8108"/>
                    <a:pt x="1525" y="8211"/>
                  </a:cubicBezTo>
                  <a:cubicBezTo>
                    <a:pt x="1707" y="8330"/>
                    <a:pt x="1874" y="8473"/>
                    <a:pt x="2060" y="8582"/>
                  </a:cubicBezTo>
                  <a:cubicBezTo>
                    <a:pt x="2076" y="8586"/>
                    <a:pt x="2092" y="8588"/>
                    <a:pt x="2108" y="8588"/>
                  </a:cubicBezTo>
                  <a:cubicBezTo>
                    <a:pt x="2269" y="8588"/>
                    <a:pt x="2378" y="8379"/>
                    <a:pt x="2466" y="8267"/>
                  </a:cubicBezTo>
                  <a:cubicBezTo>
                    <a:pt x="2538" y="8159"/>
                    <a:pt x="2625" y="7998"/>
                    <a:pt x="2699" y="7866"/>
                  </a:cubicBezTo>
                  <a:lnTo>
                    <a:pt x="2699" y="7866"/>
                  </a:lnTo>
                  <a:cubicBezTo>
                    <a:pt x="2679" y="8114"/>
                    <a:pt x="2629" y="8335"/>
                    <a:pt x="2573" y="8613"/>
                  </a:cubicBezTo>
                  <a:cubicBezTo>
                    <a:pt x="2573" y="8712"/>
                    <a:pt x="2631" y="8805"/>
                    <a:pt x="2699" y="8877"/>
                  </a:cubicBezTo>
                  <a:cubicBezTo>
                    <a:pt x="2802" y="8989"/>
                    <a:pt x="2938" y="9057"/>
                    <a:pt x="3079" y="9108"/>
                  </a:cubicBezTo>
                  <a:cubicBezTo>
                    <a:pt x="3101" y="9114"/>
                    <a:pt x="3126" y="9125"/>
                    <a:pt x="3153" y="9131"/>
                  </a:cubicBezTo>
                  <a:cubicBezTo>
                    <a:pt x="2569" y="9902"/>
                    <a:pt x="2212" y="10845"/>
                    <a:pt x="1992" y="11775"/>
                  </a:cubicBezTo>
                  <a:cubicBezTo>
                    <a:pt x="1792" y="12693"/>
                    <a:pt x="1631" y="13630"/>
                    <a:pt x="1600" y="14571"/>
                  </a:cubicBezTo>
                  <a:cubicBezTo>
                    <a:pt x="1614" y="14721"/>
                    <a:pt x="1563" y="14890"/>
                    <a:pt x="1620" y="15029"/>
                  </a:cubicBezTo>
                  <a:cubicBezTo>
                    <a:pt x="1648" y="15044"/>
                    <a:pt x="1671" y="15051"/>
                    <a:pt x="1689" y="15051"/>
                  </a:cubicBezTo>
                  <a:cubicBezTo>
                    <a:pt x="1797" y="15051"/>
                    <a:pt x="1752" y="14807"/>
                    <a:pt x="1763" y="14715"/>
                  </a:cubicBezTo>
                  <a:cubicBezTo>
                    <a:pt x="1765" y="14498"/>
                    <a:pt x="1779" y="14292"/>
                    <a:pt x="1794" y="14090"/>
                  </a:cubicBezTo>
                  <a:cubicBezTo>
                    <a:pt x="2105" y="14193"/>
                    <a:pt x="2421" y="14296"/>
                    <a:pt x="2738" y="14383"/>
                  </a:cubicBezTo>
                  <a:cubicBezTo>
                    <a:pt x="2683" y="14544"/>
                    <a:pt x="2631" y="14705"/>
                    <a:pt x="2584" y="14866"/>
                  </a:cubicBezTo>
                  <a:cubicBezTo>
                    <a:pt x="2575" y="14905"/>
                    <a:pt x="2555" y="14942"/>
                    <a:pt x="2569" y="14981"/>
                  </a:cubicBezTo>
                  <a:cubicBezTo>
                    <a:pt x="2569" y="15004"/>
                    <a:pt x="2573" y="15029"/>
                    <a:pt x="2575" y="15049"/>
                  </a:cubicBezTo>
                  <a:cubicBezTo>
                    <a:pt x="2596" y="15183"/>
                    <a:pt x="2722" y="15291"/>
                    <a:pt x="2856" y="15301"/>
                  </a:cubicBezTo>
                  <a:cubicBezTo>
                    <a:pt x="3007" y="15307"/>
                    <a:pt x="3157" y="15309"/>
                    <a:pt x="3308" y="15309"/>
                  </a:cubicBezTo>
                  <a:cubicBezTo>
                    <a:pt x="3885" y="15309"/>
                    <a:pt x="4463" y="15276"/>
                    <a:pt x="5042" y="15276"/>
                  </a:cubicBezTo>
                  <a:cubicBezTo>
                    <a:pt x="5130" y="15276"/>
                    <a:pt x="5218" y="15276"/>
                    <a:pt x="5307" y="15278"/>
                  </a:cubicBezTo>
                  <a:cubicBezTo>
                    <a:pt x="5385" y="15278"/>
                    <a:pt x="5463" y="15278"/>
                    <a:pt x="5541" y="15278"/>
                  </a:cubicBezTo>
                  <a:cubicBezTo>
                    <a:pt x="6851" y="15278"/>
                    <a:pt x="8163" y="15260"/>
                    <a:pt x="9476" y="15169"/>
                  </a:cubicBezTo>
                  <a:cubicBezTo>
                    <a:pt x="9486" y="15167"/>
                    <a:pt x="9496" y="15166"/>
                    <a:pt x="9507" y="15166"/>
                  </a:cubicBezTo>
                  <a:cubicBezTo>
                    <a:pt x="9525" y="15166"/>
                    <a:pt x="9544" y="15168"/>
                    <a:pt x="9561" y="15168"/>
                  </a:cubicBezTo>
                  <a:cubicBezTo>
                    <a:pt x="9588" y="15168"/>
                    <a:pt x="9612" y="15164"/>
                    <a:pt x="9632" y="15144"/>
                  </a:cubicBezTo>
                  <a:cubicBezTo>
                    <a:pt x="9634" y="15142"/>
                    <a:pt x="9639" y="15136"/>
                    <a:pt x="9641" y="15132"/>
                  </a:cubicBezTo>
                  <a:cubicBezTo>
                    <a:pt x="9651" y="15123"/>
                    <a:pt x="9661" y="15115"/>
                    <a:pt x="9670" y="15105"/>
                  </a:cubicBezTo>
                  <a:cubicBezTo>
                    <a:pt x="9670" y="15105"/>
                    <a:pt x="9672" y="15105"/>
                    <a:pt x="9674" y="15103"/>
                  </a:cubicBezTo>
                  <a:cubicBezTo>
                    <a:pt x="9723" y="15072"/>
                    <a:pt x="9721" y="15012"/>
                    <a:pt x="9694" y="14969"/>
                  </a:cubicBezTo>
                  <a:cubicBezTo>
                    <a:pt x="9601" y="14756"/>
                    <a:pt x="9484" y="14556"/>
                    <a:pt x="9373" y="14352"/>
                  </a:cubicBezTo>
                  <a:cubicBezTo>
                    <a:pt x="9012" y="13642"/>
                    <a:pt x="8589" y="12968"/>
                    <a:pt x="8178" y="12287"/>
                  </a:cubicBezTo>
                  <a:cubicBezTo>
                    <a:pt x="7970" y="11928"/>
                    <a:pt x="7745" y="11526"/>
                    <a:pt x="7704" y="11208"/>
                  </a:cubicBezTo>
                  <a:cubicBezTo>
                    <a:pt x="7693" y="11080"/>
                    <a:pt x="7689" y="10954"/>
                    <a:pt x="7685" y="10824"/>
                  </a:cubicBezTo>
                  <a:lnTo>
                    <a:pt x="7685" y="10824"/>
                  </a:lnTo>
                  <a:cubicBezTo>
                    <a:pt x="7700" y="10831"/>
                    <a:pt x="7710" y="10835"/>
                    <a:pt x="7720" y="10841"/>
                  </a:cubicBezTo>
                  <a:cubicBezTo>
                    <a:pt x="7964" y="10961"/>
                    <a:pt x="8209" y="11082"/>
                    <a:pt x="8469" y="11165"/>
                  </a:cubicBezTo>
                  <a:cubicBezTo>
                    <a:pt x="9097" y="11386"/>
                    <a:pt x="9769" y="11543"/>
                    <a:pt x="10437" y="11543"/>
                  </a:cubicBezTo>
                  <a:cubicBezTo>
                    <a:pt x="10783" y="11543"/>
                    <a:pt x="11128" y="11501"/>
                    <a:pt x="11466" y="11404"/>
                  </a:cubicBezTo>
                  <a:cubicBezTo>
                    <a:pt x="12993" y="10981"/>
                    <a:pt x="13537" y="9300"/>
                    <a:pt x="13832" y="7912"/>
                  </a:cubicBezTo>
                  <a:cubicBezTo>
                    <a:pt x="13903" y="7588"/>
                    <a:pt x="13954" y="7262"/>
                    <a:pt x="13977" y="6928"/>
                  </a:cubicBezTo>
                  <a:cubicBezTo>
                    <a:pt x="13983" y="6779"/>
                    <a:pt x="13987" y="6573"/>
                    <a:pt x="13853" y="6490"/>
                  </a:cubicBezTo>
                  <a:cubicBezTo>
                    <a:pt x="13921" y="6319"/>
                    <a:pt x="14057" y="6061"/>
                    <a:pt x="14187" y="5863"/>
                  </a:cubicBezTo>
                  <a:cubicBezTo>
                    <a:pt x="14241" y="5900"/>
                    <a:pt x="14301" y="5936"/>
                    <a:pt x="14367" y="5962"/>
                  </a:cubicBezTo>
                  <a:cubicBezTo>
                    <a:pt x="14379" y="5964"/>
                    <a:pt x="14391" y="5964"/>
                    <a:pt x="14402" y="5964"/>
                  </a:cubicBezTo>
                  <a:cubicBezTo>
                    <a:pt x="14640" y="5964"/>
                    <a:pt x="14495" y="5630"/>
                    <a:pt x="14462" y="5482"/>
                  </a:cubicBezTo>
                  <a:cubicBezTo>
                    <a:pt x="14290" y="4921"/>
                    <a:pt x="14169" y="4345"/>
                    <a:pt x="13987" y="3786"/>
                  </a:cubicBezTo>
                  <a:cubicBezTo>
                    <a:pt x="13981" y="3765"/>
                    <a:pt x="13973" y="3745"/>
                    <a:pt x="13964" y="3726"/>
                  </a:cubicBezTo>
                  <a:cubicBezTo>
                    <a:pt x="14035" y="3662"/>
                    <a:pt x="14068" y="3489"/>
                    <a:pt x="14041" y="3419"/>
                  </a:cubicBezTo>
                  <a:cubicBezTo>
                    <a:pt x="14020" y="3320"/>
                    <a:pt x="13924" y="3237"/>
                    <a:pt x="13824" y="3237"/>
                  </a:cubicBezTo>
                  <a:cubicBezTo>
                    <a:pt x="13815" y="3237"/>
                    <a:pt x="13806" y="3238"/>
                    <a:pt x="13797" y="3239"/>
                  </a:cubicBezTo>
                  <a:cubicBezTo>
                    <a:pt x="13740" y="3244"/>
                    <a:pt x="13711" y="3260"/>
                    <a:pt x="13686" y="3270"/>
                  </a:cubicBezTo>
                  <a:cubicBezTo>
                    <a:pt x="13614" y="3136"/>
                    <a:pt x="13544" y="2996"/>
                    <a:pt x="13426" y="2895"/>
                  </a:cubicBezTo>
                  <a:cubicBezTo>
                    <a:pt x="13292" y="2781"/>
                    <a:pt x="13106" y="2734"/>
                    <a:pt x="12933" y="2734"/>
                  </a:cubicBezTo>
                  <a:cubicBezTo>
                    <a:pt x="12727" y="2740"/>
                    <a:pt x="12533" y="2837"/>
                    <a:pt x="12378" y="2973"/>
                  </a:cubicBezTo>
                  <a:cubicBezTo>
                    <a:pt x="12248" y="3089"/>
                    <a:pt x="12128" y="3233"/>
                    <a:pt x="12075" y="3404"/>
                  </a:cubicBezTo>
                  <a:cubicBezTo>
                    <a:pt x="12025" y="3565"/>
                    <a:pt x="12052" y="3749"/>
                    <a:pt x="12131" y="3895"/>
                  </a:cubicBezTo>
                  <a:cubicBezTo>
                    <a:pt x="12197" y="4013"/>
                    <a:pt x="12310" y="4116"/>
                    <a:pt x="12331" y="4161"/>
                  </a:cubicBezTo>
                  <a:cubicBezTo>
                    <a:pt x="12250" y="4279"/>
                    <a:pt x="12157" y="4452"/>
                    <a:pt x="12263" y="4582"/>
                  </a:cubicBezTo>
                  <a:cubicBezTo>
                    <a:pt x="12307" y="4630"/>
                    <a:pt x="12364" y="4650"/>
                    <a:pt x="12422" y="4650"/>
                  </a:cubicBezTo>
                  <a:cubicBezTo>
                    <a:pt x="12492" y="4650"/>
                    <a:pt x="12565" y="4620"/>
                    <a:pt x="12622" y="4576"/>
                  </a:cubicBezTo>
                  <a:cubicBezTo>
                    <a:pt x="12646" y="4605"/>
                    <a:pt x="12675" y="4630"/>
                    <a:pt x="12696" y="4659"/>
                  </a:cubicBezTo>
                  <a:cubicBezTo>
                    <a:pt x="12795" y="4768"/>
                    <a:pt x="12879" y="4894"/>
                    <a:pt x="12991" y="4989"/>
                  </a:cubicBezTo>
                  <a:cubicBezTo>
                    <a:pt x="12787" y="5191"/>
                    <a:pt x="12619" y="5410"/>
                    <a:pt x="12591" y="5504"/>
                  </a:cubicBezTo>
                  <a:cubicBezTo>
                    <a:pt x="12496" y="5738"/>
                    <a:pt x="12518" y="6002"/>
                    <a:pt x="12527" y="6251"/>
                  </a:cubicBezTo>
                  <a:cubicBezTo>
                    <a:pt x="12474" y="6245"/>
                    <a:pt x="12421" y="6240"/>
                    <a:pt x="12368" y="6240"/>
                  </a:cubicBezTo>
                  <a:cubicBezTo>
                    <a:pt x="12322" y="6240"/>
                    <a:pt x="12276" y="6244"/>
                    <a:pt x="12232" y="6253"/>
                  </a:cubicBezTo>
                  <a:cubicBezTo>
                    <a:pt x="11984" y="6299"/>
                    <a:pt x="12015" y="6596"/>
                    <a:pt x="11953" y="6783"/>
                  </a:cubicBezTo>
                  <a:cubicBezTo>
                    <a:pt x="11840" y="7278"/>
                    <a:pt x="11695" y="7769"/>
                    <a:pt x="11516" y="8246"/>
                  </a:cubicBezTo>
                  <a:cubicBezTo>
                    <a:pt x="11402" y="8537"/>
                    <a:pt x="11272" y="8832"/>
                    <a:pt x="11037" y="9052"/>
                  </a:cubicBezTo>
                  <a:cubicBezTo>
                    <a:pt x="10897" y="9199"/>
                    <a:pt x="10577" y="9368"/>
                    <a:pt x="10418" y="9374"/>
                  </a:cubicBezTo>
                  <a:cubicBezTo>
                    <a:pt x="10348" y="9381"/>
                    <a:pt x="10279" y="9384"/>
                    <a:pt x="10211" y="9384"/>
                  </a:cubicBezTo>
                  <a:cubicBezTo>
                    <a:pt x="9749" y="9384"/>
                    <a:pt x="9336" y="9238"/>
                    <a:pt x="8921" y="9030"/>
                  </a:cubicBezTo>
                  <a:cubicBezTo>
                    <a:pt x="8768" y="8945"/>
                    <a:pt x="8618" y="8854"/>
                    <a:pt x="8467" y="8766"/>
                  </a:cubicBezTo>
                  <a:cubicBezTo>
                    <a:pt x="8444" y="8590"/>
                    <a:pt x="8417" y="8291"/>
                    <a:pt x="8401" y="8064"/>
                  </a:cubicBezTo>
                  <a:cubicBezTo>
                    <a:pt x="8397" y="8029"/>
                    <a:pt x="8395" y="7986"/>
                    <a:pt x="8395" y="7939"/>
                  </a:cubicBezTo>
                  <a:lnTo>
                    <a:pt x="8395" y="7939"/>
                  </a:lnTo>
                  <a:cubicBezTo>
                    <a:pt x="8477" y="8093"/>
                    <a:pt x="8578" y="8279"/>
                    <a:pt x="8679" y="8403"/>
                  </a:cubicBezTo>
                  <a:cubicBezTo>
                    <a:pt x="8736" y="8489"/>
                    <a:pt x="8821" y="8563"/>
                    <a:pt x="8919" y="8563"/>
                  </a:cubicBezTo>
                  <a:cubicBezTo>
                    <a:pt x="8952" y="8563"/>
                    <a:pt x="8986" y="8554"/>
                    <a:pt x="9022" y="8535"/>
                  </a:cubicBezTo>
                  <a:cubicBezTo>
                    <a:pt x="9216" y="8444"/>
                    <a:pt x="9467" y="8370"/>
                    <a:pt x="9552" y="8155"/>
                  </a:cubicBezTo>
                  <a:cubicBezTo>
                    <a:pt x="9579" y="8050"/>
                    <a:pt x="9525" y="7947"/>
                    <a:pt x="9507" y="7844"/>
                  </a:cubicBezTo>
                  <a:cubicBezTo>
                    <a:pt x="9476" y="7708"/>
                    <a:pt x="9447" y="7586"/>
                    <a:pt x="9443" y="7481"/>
                  </a:cubicBezTo>
                  <a:lnTo>
                    <a:pt x="9443" y="7481"/>
                  </a:lnTo>
                  <a:cubicBezTo>
                    <a:pt x="9562" y="7666"/>
                    <a:pt x="9748" y="8009"/>
                    <a:pt x="9973" y="8095"/>
                  </a:cubicBezTo>
                  <a:cubicBezTo>
                    <a:pt x="9978" y="8096"/>
                    <a:pt x="9984" y="8096"/>
                    <a:pt x="9989" y="8096"/>
                  </a:cubicBezTo>
                  <a:cubicBezTo>
                    <a:pt x="10177" y="8096"/>
                    <a:pt x="10326" y="7924"/>
                    <a:pt x="10491" y="7844"/>
                  </a:cubicBezTo>
                  <a:cubicBezTo>
                    <a:pt x="10660" y="7722"/>
                    <a:pt x="10889" y="7637"/>
                    <a:pt x="10984" y="7441"/>
                  </a:cubicBezTo>
                  <a:cubicBezTo>
                    <a:pt x="11056" y="7264"/>
                    <a:pt x="10887" y="7196"/>
                    <a:pt x="10763" y="7122"/>
                  </a:cubicBezTo>
                  <a:cubicBezTo>
                    <a:pt x="10666" y="7058"/>
                    <a:pt x="10600" y="7002"/>
                    <a:pt x="10501" y="6887"/>
                  </a:cubicBezTo>
                  <a:cubicBezTo>
                    <a:pt x="10288" y="6651"/>
                    <a:pt x="10148" y="6074"/>
                    <a:pt x="10107" y="5740"/>
                  </a:cubicBezTo>
                  <a:cubicBezTo>
                    <a:pt x="10074" y="5506"/>
                    <a:pt x="10066" y="5267"/>
                    <a:pt x="10053" y="5036"/>
                  </a:cubicBezTo>
                  <a:cubicBezTo>
                    <a:pt x="10445" y="4850"/>
                    <a:pt x="10705" y="4370"/>
                    <a:pt x="10600" y="3937"/>
                  </a:cubicBezTo>
                  <a:cubicBezTo>
                    <a:pt x="10546" y="3730"/>
                    <a:pt x="10408" y="3534"/>
                    <a:pt x="10220" y="3431"/>
                  </a:cubicBezTo>
                  <a:cubicBezTo>
                    <a:pt x="10189" y="3417"/>
                    <a:pt x="10156" y="3406"/>
                    <a:pt x="10123" y="3396"/>
                  </a:cubicBezTo>
                  <a:cubicBezTo>
                    <a:pt x="10125" y="3114"/>
                    <a:pt x="10066" y="2823"/>
                    <a:pt x="10004" y="2550"/>
                  </a:cubicBezTo>
                  <a:cubicBezTo>
                    <a:pt x="9857" y="2006"/>
                    <a:pt x="9597" y="1486"/>
                    <a:pt x="9218" y="1067"/>
                  </a:cubicBezTo>
                  <a:cubicBezTo>
                    <a:pt x="8747" y="605"/>
                    <a:pt x="8129" y="283"/>
                    <a:pt x="7475" y="193"/>
                  </a:cubicBezTo>
                  <a:cubicBezTo>
                    <a:pt x="7307" y="179"/>
                    <a:pt x="7130" y="161"/>
                    <a:pt x="6956" y="161"/>
                  </a:cubicBezTo>
                  <a:cubicBezTo>
                    <a:pt x="6798" y="161"/>
                    <a:pt x="6642" y="175"/>
                    <a:pt x="6495" y="219"/>
                  </a:cubicBezTo>
                  <a:cubicBezTo>
                    <a:pt x="6038" y="71"/>
                    <a:pt x="5558" y="1"/>
                    <a:pt x="5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24;p52">
              <a:extLst>
                <a:ext uri="{FF2B5EF4-FFF2-40B4-BE49-F238E27FC236}">
                  <a16:creationId xmlns:a16="http://schemas.microsoft.com/office/drawing/2014/main" id="{14A1FF99-DCCF-D393-6A50-91BCE8FCD0EC}"/>
                </a:ext>
              </a:extLst>
            </p:cNvPr>
            <p:cNvSpPr/>
            <p:nvPr/>
          </p:nvSpPr>
          <p:spPr>
            <a:xfrm>
              <a:off x="2412881" y="2559601"/>
              <a:ext cx="279150" cy="94939"/>
            </a:xfrm>
            <a:custGeom>
              <a:avLst/>
              <a:gdLst/>
              <a:ahLst/>
              <a:cxnLst/>
              <a:rect l="l" t="t" r="r" b="b"/>
              <a:pathLst>
                <a:path w="1182" h="402" extrusionOk="0">
                  <a:moveTo>
                    <a:pt x="533" y="1"/>
                  </a:moveTo>
                  <a:cubicBezTo>
                    <a:pt x="528" y="1"/>
                    <a:pt x="523" y="1"/>
                    <a:pt x="518" y="2"/>
                  </a:cubicBezTo>
                  <a:cubicBezTo>
                    <a:pt x="357" y="4"/>
                    <a:pt x="203" y="80"/>
                    <a:pt x="93" y="194"/>
                  </a:cubicBezTo>
                  <a:cubicBezTo>
                    <a:pt x="58" y="237"/>
                    <a:pt x="1" y="280"/>
                    <a:pt x="15" y="342"/>
                  </a:cubicBezTo>
                  <a:cubicBezTo>
                    <a:pt x="24" y="381"/>
                    <a:pt x="60" y="401"/>
                    <a:pt x="95" y="401"/>
                  </a:cubicBezTo>
                  <a:cubicBezTo>
                    <a:pt x="123" y="401"/>
                    <a:pt x="150" y="389"/>
                    <a:pt x="166" y="363"/>
                  </a:cubicBezTo>
                  <a:cubicBezTo>
                    <a:pt x="214" y="266"/>
                    <a:pt x="412" y="165"/>
                    <a:pt x="516" y="165"/>
                  </a:cubicBezTo>
                  <a:cubicBezTo>
                    <a:pt x="528" y="165"/>
                    <a:pt x="538" y="166"/>
                    <a:pt x="547" y="169"/>
                  </a:cubicBezTo>
                  <a:cubicBezTo>
                    <a:pt x="690" y="190"/>
                    <a:pt x="774" y="317"/>
                    <a:pt x="904" y="363"/>
                  </a:cubicBezTo>
                  <a:cubicBezTo>
                    <a:pt x="1182" y="289"/>
                    <a:pt x="689"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25;p52">
              <a:extLst>
                <a:ext uri="{FF2B5EF4-FFF2-40B4-BE49-F238E27FC236}">
                  <a16:creationId xmlns:a16="http://schemas.microsoft.com/office/drawing/2014/main" id="{94403CC3-614F-AE83-B0AE-68A8302CCFA8}"/>
                </a:ext>
              </a:extLst>
            </p:cNvPr>
            <p:cNvSpPr/>
            <p:nvPr/>
          </p:nvSpPr>
          <p:spPr>
            <a:xfrm>
              <a:off x="3107209" y="2420735"/>
              <a:ext cx="5904" cy="4251"/>
            </a:xfrm>
            <a:custGeom>
              <a:avLst/>
              <a:gdLst/>
              <a:ahLst/>
              <a:cxnLst/>
              <a:rect l="l" t="t" r="r" b="b"/>
              <a:pathLst>
                <a:path w="25" h="18" extrusionOk="0">
                  <a:moveTo>
                    <a:pt x="23" y="1"/>
                  </a:moveTo>
                  <a:cubicBezTo>
                    <a:pt x="22" y="1"/>
                    <a:pt x="15" y="5"/>
                    <a:pt x="0" y="16"/>
                  </a:cubicBezTo>
                  <a:cubicBezTo>
                    <a:pt x="15" y="8"/>
                    <a:pt x="25" y="1"/>
                    <a:pt x="23" y="1"/>
                  </a:cubicBezTo>
                  <a:close/>
                  <a:moveTo>
                    <a:pt x="0" y="16"/>
                  </a:moveTo>
                  <a:cubicBezTo>
                    <a:pt x="0" y="17"/>
                    <a:pt x="1" y="18"/>
                    <a:pt x="1" y="18"/>
                  </a:cubicBezTo>
                  <a:cubicBezTo>
                    <a:pt x="1" y="18"/>
                    <a:pt x="1" y="17"/>
                    <a:pt x="0"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26;p52">
              <a:extLst>
                <a:ext uri="{FF2B5EF4-FFF2-40B4-BE49-F238E27FC236}">
                  <a16:creationId xmlns:a16="http://schemas.microsoft.com/office/drawing/2014/main" id="{EC343BA9-679F-5741-5437-E1117D273D2D}"/>
                </a:ext>
              </a:extLst>
            </p:cNvPr>
            <p:cNvSpPr/>
            <p:nvPr/>
          </p:nvSpPr>
          <p:spPr>
            <a:xfrm>
              <a:off x="2643851" y="2305249"/>
              <a:ext cx="515081" cy="235931"/>
            </a:xfrm>
            <a:custGeom>
              <a:avLst/>
              <a:gdLst/>
              <a:ahLst/>
              <a:cxnLst/>
              <a:rect l="l" t="t" r="r" b="b"/>
              <a:pathLst>
                <a:path w="2181" h="999" extrusionOk="0">
                  <a:moveTo>
                    <a:pt x="1948" y="517"/>
                  </a:moveTo>
                  <a:cubicBezTo>
                    <a:pt x="1947" y="517"/>
                    <a:pt x="1947" y="518"/>
                    <a:pt x="1946" y="518"/>
                  </a:cubicBezTo>
                  <a:cubicBezTo>
                    <a:pt x="1946" y="518"/>
                    <a:pt x="1947" y="517"/>
                    <a:pt x="1948" y="517"/>
                  </a:cubicBezTo>
                  <a:close/>
                  <a:moveTo>
                    <a:pt x="1078" y="0"/>
                  </a:moveTo>
                  <a:cubicBezTo>
                    <a:pt x="805" y="0"/>
                    <a:pt x="542" y="128"/>
                    <a:pt x="316" y="281"/>
                  </a:cubicBezTo>
                  <a:cubicBezTo>
                    <a:pt x="213" y="353"/>
                    <a:pt x="101" y="427"/>
                    <a:pt x="38" y="540"/>
                  </a:cubicBezTo>
                  <a:cubicBezTo>
                    <a:pt x="0" y="603"/>
                    <a:pt x="56" y="663"/>
                    <a:pt x="113" y="663"/>
                  </a:cubicBezTo>
                  <a:cubicBezTo>
                    <a:pt x="138" y="663"/>
                    <a:pt x="163" y="651"/>
                    <a:pt x="180" y="623"/>
                  </a:cubicBezTo>
                  <a:cubicBezTo>
                    <a:pt x="213" y="563"/>
                    <a:pt x="289" y="497"/>
                    <a:pt x="382" y="431"/>
                  </a:cubicBezTo>
                  <a:lnTo>
                    <a:pt x="382" y="431"/>
                  </a:lnTo>
                  <a:cubicBezTo>
                    <a:pt x="366" y="720"/>
                    <a:pt x="549" y="967"/>
                    <a:pt x="871" y="998"/>
                  </a:cubicBezTo>
                  <a:cubicBezTo>
                    <a:pt x="876" y="999"/>
                    <a:pt x="882" y="999"/>
                    <a:pt x="888" y="999"/>
                  </a:cubicBezTo>
                  <a:cubicBezTo>
                    <a:pt x="1093" y="999"/>
                    <a:pt x="1305" y="889"/>
                    <a:pt x="1422" y="718"/>
                  </a:cubicBezTo>
                  <a:cubicBezTo>
                    <a:pt x="1500" y="600"/>
                    <a:pt x="1545" y="460"/>
                    <a:pt x="1560" y="318"/>
                  </a:cubicBezTo>
                  <a:cubicBezTo>
                    <a:pt x="1677" y="400"/>
                    <a:pt x="1781" y="514"/>
                    <a:pt x="1865" y="656"/>
                  </a:cubicBezTo>
                  <a:cubicBezTo>
                    <a:pt x="1888" y="676"/>
                    <a:pt x="1913" y="684"/>
                    <a:pt x="1940" y="684"/>
                  </a:cubicBezTo>
                  <a:cubicBezTo>
                    <a:pt x="2009" y="684"/>
                    <a:pt x="2086" y="631"/>
                    <a:pt x="2133" y="592"/>
                  </a:cubicBezTo>
                  <a:cubicBezTo>
                    <a:pt x="2180" y="539"/>
                    <a:pt x="2139" y="458"/>
                    <a:pt x="2074" y="458"/>
                  </a:cubicBezTo>
                  <a:cubicBezTo>
                    <a:pt x="2073" y="458"/>
                    <a:pt x="2072" y="458"/>
                    <a:pt x="2072" y="458"/>
                  </a:cubicBezTo>
                  <a:cubicBezTo>
                    <a:pt x="2010" y="487"/>
                    <a:pt x="1979" y="499"/>
                    <a:pt x="1962" y="509"/>
                  </a:cubicBezTo>
                  <a:cubicBezTo>
                    <a:pt x="1958" y="512"/>
                    <a:pt x="1956" y="512"/>
                    <a:pt x="1952" y="516"/>
                  </a:cubicBezTo>
                  <a:cubicBezTo>
                    <a:pt x="1951" y="516"/>
                    <a:pt x="1950" y="516"/>
                    <a:pt x="1949" y="516"/>
                  </a:cubicBezTo>
                  <a:lnTo>
                    <a:pt x="1949" y="516"/>
                  </a:lnTo>
                  <a:cubicBezTo>
                    <a:pt x="1953" y="514"/>
                    <a:pt x="1955" y="511"/>
                    <a:pt x="1958" y="509"/>
                  </a:cubicBezTo>
                  <a:cubicBezTo>
                    <a:pt x="1904" y="429"/>
                    <a:pt x="1853" y="347"/>
                    <a:pt x="1781" y="281"/>
                  </a:cubicBezTo>
                  <a:cubicBezTo>
                    <a:pt x="1628" y="144"/>
                    <a:pt x="1438" y="45"/>
                    <a:pt x="1234" y="14"/>
                  </a:cubicBezTo>
                  <a:cubicBezTo>
                    <a:pt x="1182" y="5"/>
                    <a:pt x="1130" y="0"/>
                    <a:pt x="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7;p52">
              <a:extLst>
                <a:ext uri="{FF2B5EF4-FFF2-40B4-BE49-F238E27FC236}">
                  <a16:creationId xmlns:a16="http://schemas.microsoft.com/office/drawing/2014/main" id="{6C8CBB03-7DDF-F5B9-DD01-12E4769F8C91}"/>
                </a:ext>
              </a:extLst>
            </p:cNvPr>
            <p:cNvSpPr/>
            <p:nvPr/>
          </p:nvSpPr>
          <p:spPr>
            <a:xfrm>
              <a:off x="1889064" y="2440336"/>
              <a:ext cx="6140" cy="3779"/>
            </a:xfrm>
            <a:custGeom>
              <a:avLst/>
              <a:gdLst/>
              <a:ahLst/>
              <a:cxnLst/>
              <a:rect l="l" t="t" r="r" b="b"/>
              <a:pathLst>
                <a:path w="26" h="16" extrusionOk="0">
                  <a:moveTo>
                    <a:pt x="2" y="0"/>
                  </a:moveTo>
                  <a:cubicBezTo>
                    <a:pt x="0" y="0"/>
                    <a:pt x="9" y="8"/>
                    <a:pt x="26" y="16"/>
                  </a:cubicBezTo>
                  <a:cubicBezTo>
                    <a:pt x="11" y="4"/>
                    <a:pt x="3" y="0"/>
                    <a:pt x="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8;p52">
              <a:extLst>
                <a:ext uri="{FF2B5EF4-FFF2-40B4-BE49-F238E27FC236}">
                  <a16:creationId xmlns:a16="http://schemas.microsoft.com/office/drawing/2014/main" id="{5AE6A92E-2820-9AA6-3E62-C686628CA9C2}"/>
                </a:ext>
              </a:extLst>
            </p:cNvPr>
            <p:cNvSpPr/>
            <p:nvPr/>
          </p:nvSpPr>
          <p:spPr>
            <a:xfrm>
              <a:off x="1843484" y="2324142"/>
              <a:ext cx="515081" cy="236167"/>
            </a:xfrm>
            <a:custGeom>
              <a:avLst/>
              <a:gdLst/>
              <a:ahLst/>
              <a:cxnLst/>
              <a:rect l="l" t="t" r="r" b="b"/>
              <a:pathLst>
                <a:path w="2181" h="1000" extrusionOk="0">
                  <a:moveTo>
                    <a:pt x="1102" y="0"/>
                  </a:moveTo>
                  <a:cubicBezTo>
                    <a:pt x="1051" y="0"/>
                    <a:pt x="999" y="5"/>
                    <a:pt x="947" y="15"/>
                  </a:cubicBezTo>
                  <a:cubicBezTo>
                    <a:pt x="743" y="46"/>
                    <a:pt x="551" y="143"/>
                    <a:pt x="400" y="279"/>
                  </a:cubicBezTo>
                  <a:cubicBezTo>
                    <a:pt x="328" y="347"/>
                    <a:pt x="277" y="429"/>
                    <a:pt x="221" y="510"/>
                  </a:cubicBezTo>
                  <a:cubicBezTo>
                    <a:pt x="227" y="512"/>
                    <a:pt x="229" y="514"/>
                    <a:pt x="235" y="516"/>
                  </a:cubicBezTo>
                  <a:cubicBezTo>
                    <a:pt x="231" y="516"/>
                    <a:pt x="231" y="514"/>
                    <a:pt x="229" y="514"/>
                  </a:cubicBezTo>
                  <a:cubicBezTo>
                    <a:pt x="225" y="512"/>
                    <a:pt x="221" y="512"/>
                    <a:pt x="219" y="510"/>
                  </a:cubicBezTo>
                  <a:cubicBezTo>
                    <a:pt x="200" y="500"/>
                    <a:pt x="169" y="485"/>
                    <a:pt x="107" y="458"/>
                  </a:cubicBezTo>
                  <a:cubicBezTo>
                    <a:pt x="43" y="458"/>
                    <a:pt x="0" y="541"/>
                    <a:pt x="46" y="592"/>
                  </a:cubicBezTo>
                  <a:cubicBezTo>
                    <a:pt x="95" y="631"/>
                    <a:pt x="170" y="685"/>
                    <a:pt x="239" y="685"/>
                  </a:cubicBezTo>
                  <a:cubicBezTo>
                    <a:pt x="266" y="685"/>
                    <a:pt x="291" y="677"/>
                    <a:pt x="314" y="656"/>
                  </a:cubicBezTo>
                  <a:cubicBezTo>
                    <a:pt x="400" y="514"/>
                    <a:pt x="503" y="401"/>
                    <a:pt x="621" y="318"/>
                  </a:cubicBezTo>
                  <a:cubicBezTo>
                    <a:pt x="633" y="460"/>
                    <a:pt x="681" y="599"/>
                    <a:pt x="757" y="718"/>
                  </a:cubicBezTo>
                  <a:cubicBezTo>
                    <a:pt x="876" y="889"/>
                    <a:pt x="1086" y="999"/>
                    <a:pt x="1293" y="999"/>
                  </a:cubicBezTo>
                  <a:cubicBezTo>
                    <a:pt x="1299" y="999"/>
                    <a:pt x="1304" y="999"/>
                    <a:pt x="1310" y="999"/>
                  </a:cubicBezTo>
                  <a:cubicBezTo>
                    <a:pt x="1632" y="968"/>
                    <a:pt x="1815" y="720"/>
                    <a:pt x="1797" y="432"/>
                  </a:cubicBezTo>
                  <a:lnTo>
                    <a:pt x="1797" y="432"/>
                  </a:lnTo>
                  <a:cubicBezTo>
                    <a:pt x="1890" y="496"/>
                    <a:pt x="1968" y="564"/>
                    <a:pt x="2001" y="623"/>
                  </a:cubicBezTo>
                  <a:cubicBezTo>
                    <a:pt x="2017" y="652"/>
                    <a:pt x="2042" y="663"/>
                    <a:pt x="2067" y="663"/>
                  </a:cubicBezTo>
                  <a:cubicBezTo>
                    <a:pt x="2123" y="663"/>
                    <a:pt x="2181" y="603"/>
                    <a:pt x="2143" y="541"/>
                  </a:cubicBezTo>
                  <a:cubicBezTo>
                    <a:pt x="2077" y="427"/>
                    <a:pt x="1968" y="351"/>
                    <a:pt x="1865" y="279"/>
                  </a:cubicBezTo>
                  <a:cubicBezTo>
                    <a:pt x="1639" y="128"/>
                    <a:pt x="1375" y="0"/>
                    <a:pt x="1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29;p52">
              <a:extLst>
                <a:ext uri="{FF2B5EF4-FFF2-40B4-BE49-F238E27FC236}">
                  <a16:creationId xmlns:a16="http://schemas.microsoft.com/office/drawing/2014/main" id="{78099679-D600-EF09-1E8C-4702C90DC1BB}"/>
                </a:ext>
              </a:extLst>
            </p:cNvPr>
            <p:cNvSpPr/>
            <p:nvPr/>
          </p:nvSpPr>
          <p:spPr>
            <a:xfrm>
              <a:off x="2350533" y="2726806"/>
              <a:ext cx="394872" cy="273246"/>
            </a:xfrm>
            <a:custGeom>
              <a:avLst/>
              <a:gdLst/>
              <a:ahLst/>
              <a:cxnLst/>
              <a:rect l="l" t="t" r="r" b="b"/>
              <a:pathLst>
                <a:path w="1672" h="1157" extrusionOk="0">
                  <a:moveTo>
                    <a:pt x="1467" y="259"/>
                  </a:moveTo>
                  <a:cubicBezTo>
                    <a:pt x="1467" y="263"/>
                    <a:pt x="1465" y="268"/>
                    <a:pt x="1465" y="272"/>
                  </a:cubicBezTo>
                  <a:cubicBezTo>
                    <a:pt x="1361" y="567"/>
                    <a:pt x="1081" y="994"/>
                    <a:pt x="826" y="994"/>
                  </a:cubicBezTo>
                  <a:cubicBezTo>
                    <a:pt x="823" y="994"/>
                    <a:pt x="819" y="994"/>
                    <a:pt x="815" y="994"/>
                  </a:cubicBezTo>
                  <a:cubicBezTo>
                    <a:pt x="806" y="995"/>
                    <a:pt x="796" y="995"/>
                    <a:pt x="786" y="995"/>
                  </a:cubicBezTo>
                  <a:cubicBezTo>
                    <a:pt x="625" y="995"/>
                    <a:pt x="438" y="859"/>
                    <a:pt x="368" y="748"/>
                  </a:cubicBezTo>
                  <a:cubicBezTo>
                    <a:pt x="304" y="682"/>
                    <a:pt x="267" y="593"/>
                    <a:pt x="217" y="517"/>
                  </a:cubicBezTo>
                  <a:lnTo>
                    <a:pt x="217" y="517"/>
                  </a:lnTo>
                  <a:cubicBezTo>
                    <a:pt x="333" y="535"/>
                    <a:pt x="451" y="545"/>
                    <a:pt x="569" y="545"/>
                  </a:cubicBezTo>
                  <a:cubicBezTo>
                    <a:pt x="796" y="545"/>
                    <a:pt x="1021" y="507"/>
                    <a:pt x="1226" y="408"/>
                  </a:cubicBezTo>
                  <a:cubicBezTo>
                    <a:pt x="1298" y="375"/>
                    <a:pt x="1391" y="313"/>
                    <a:pt x="1467" y="259"/>
                  </a:cubicBezTo>
                  <a:close/>
                  <a:moveTo>
                    <a:pt x="1575" y="1"/>
                  </a:moveTo>
                  <a:cubicBezTo>
                    <a:pt x="1536" y="1"/>
                    <a:pt x="1494" y="23"/>
                    <a:pt x="1465" y="55"/>
                  </a:cubicBezTo>
                  <a:cubicBezTo>
                    <a:pt x="1315" y="195"/>
                    <a:pt x="989" y="356"/>
                    <a:pt x="807" y="364"/>
                  </a:cubicBezTo>
                  <a:cubicBezTo>
                    <a:pt x="713" y="378"/>
                    <a:pt x="628" y="384"/>
                    <a:pt x="547" y="384"/>
                  </a:cubicBezTo>
                  <a:cubicBezTo>
                    <a:pt x="407" y="384"/>
                    <a:pt x="280" y="366"/>
                    <a:pt x="139" y="340"/>
                  </a:cubicBezTo>
                  <a:cubicBezTo>
                    <a:pt x="130" y="337"/>
                    <a:pt x="122" y="336"/>
                    <a:pt x="114" y="336"/>
                  </a:cubicBezTo>
                  <a:cubicBezTo>
                    <a:pt x="76" y="336"/>
                    <a:pt x="50" y="367"/>
                    <a:pt x="42" y="402"/>
                  </a:cubicBezTo>
                  <a:cubicBezTo>
                    <a:pt x="19" y="416"/>
                    <a:pt x="1" y="439"/>
                    <a:pt x="3" y="468"/>
                  </a:cubicBezTo>
                  <a:cubicBezTo>
                    <a:pt x="13" y="538"/>
                    <a:pt x="75" y="589"/>
                    <a:pt x="106" y="651"/>
                  </a:cubicBezTo>
                  <a:cubicBezTo>
                    <a:pt x="303" y="996"/>
                    <a:pt x="545" y="1156"/>
                    <a:pt x="784" y="1156"/>
                  </a:cubicBezTo>
                  <a:cubicBezTo>
                    <a:pt x="1059" y="1156"/>
                    <a:pt x="1329" y="942"/>
                    <a:pt x="1517" y="548"/>
                  </a:cubicBezTo>
                  <a:cubicBezTo>
                    <a:pt x="1589" y="402"/>
                    <a:pt x="1671" y="232"/>
                    <a:pt x="1657" y="63"/>
                  </a:cubicBezTo>
                  <a:cubicBezTo>
                    <a:pt x="1641" y="19"/>
                    <a:pt x="1609" y="1"/>
                    <a:pt x="1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30;p52">
              <a:extLst>
                <a:ext uri="{FF2B5EF4-FFF2-40B4-BE49-F238E27FC236}">
                  <a16:creationId xmlns:a16="http://schemas.microsoft.com/office/drawing/2014/main" id="{AC36C3AE-EE18-14B4-1980-F8CD9CAD2762}"/>
                </a:ext>
              </a:extLst>
            </p:cNvPr>
            <p:cNvSpPr/>
            <p:nvPr/>
          </p:nvSpPr>
          <p:spPr>
            <a:xfrm>
              <a:off x="2656841" y="2221646"/>
              <a:ext cx="293556" cy="124696"/>
            </a:xfrm>
            <a:custGeom>
              <a:avLst/>
              <a:gdLst/>
              <a:ahLst/>
              <a:cxnLst/>
              <a:rect l="l" t="t" r="r" b="b"/>
              <a:pathLst>
                <a:path w="1243" h="528" extrusionOk="0">
                  <a:moveTo>
                    <a:pt x="963" y="0"/>
                  </a:moveTo>
                  <a:cubicBezTo>
                    <a:pt x="803" y="0"/>
                    <a:pt x="645" y="33"/>
                    <a:pt x="498" y="98"/>
                  </a:cubicBezTo>
                  <a:cubicBezTo>
                    <a:pt x="331" y="177"/>
                    <a:pt x="148" y="267"/>
                    <a:pt x="30" y="414"/>
                  </a:cubicBezTo>
                  <a:cubicBezTo>
                    <a:pt x="1" y="472"/>
                    <a:pt x="54" y="528"/>
                    <a:pt x="108" y="528"/>
                  </a:cubicBezTo>
                  <a:cubicBezTo>
                    <a:pt x="126" y="528"/>
                    <a:pt x="145" y="521"/>
                    <a:pt x="160" y="505"/>
                  </a:cubicBezTo>
                  <a:cubicBezTo>
                    <a:pt x="321" y="346"/>
                    <a:pt x="655" y="185"/>
                    <a:pt x="849" y="170"/>
                  </a:cubicBezTo>
                  <a:cubicBezTo>
                    <a:pt x="879" y="165"/>
                    <a:pt x="907" y="163"/>
                    <a:pt x="934" y="163"/>
                  </a:cubicBezTo>
                  <a:cubicBezTo>
                    <a:pt x="1009" y="163"/>
                    <a:pt x="1074" y="178"/>
                    <a:pt x="1129" y="178"/>
                  </a:cubicBezTo>
                  <a:cubicBezTo>
                    <a:pt x="1149" y="178"/>
                    <a:pt x="1168" y="176"/>
                    <a:pt x="1185" y="170"/>
                  </a:cubicBezTo>
                  <a:cubicBezTo>
                    <a:pt x="1243" y="133"/>
                    <a:pt x="1231" y="36"/>
                    <a:pt x="1165" y="18"/>
                  </a:cubicBezTo>
                  <a:cubicBezTo>
                    <a:pt x="1098" y="6"/>
                    <a:pt x="1030"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31;p52">
              <a:extLst>
                <a:ext uri="{FF2B5EF4-FFF2-40B4-BE49-F238E27FC236}">
                  <a16:creationId xmlns:a16="http://schemas.microsoft.com/office/drawing/2014/main" id="{F471BF31-50F8-7D37-7984-8D4574A595E5}"/>
                </a:ext>
              </a:extLst>
            </p:cNvPr>
            <p:cNvSpPr/>
            <p:nvPr/>
          </p:nvSpPr>
          <p:spPr>
            <a:xfrm>
              <a:off x="1913389" y="2258488"/>
              <a:ext cx="463124" cy="110763"/>
            </a:xfrm>
            <a:custGeom>
              <a:avLst/>
              <a:gdLst/>
              <a:ahLst/>
              <a:cxnLst/>
              <a:rect l="l" t="t" r="r" b="b"/>
              <a:pathLst>
                <a:path w="1961" h="469" extrusionOk="0">
                  <a:moveTo>
                    <a:pt x="930" y="1"/>
                  </a:moveTo>
                  <a:cubicBezTo>
                    <a:pt x="896" y="1"/>
                    <a:pt x="862" y="2"/>
                    <a:pt x="828" y="4"/>
                  </a:cubicBezTo>
                  <a:cubicBezTo>
                    <a:pt x="575" y="14"/>
                    <a:pt x="317" y="43"/>
                    <a:pt x="88" y="159"/>
                  </a:cubicBezTo>
                  <a:cubicBezTo>
                    <a:pt x="0" y="196"/>
                    <a:pt x="42" y="318"/>
                    <a:pt x="118" y="318"/>
                  </a:cubicBezTo>
                  <a:cubicBezTo>
                    <a:pt x="131" y="318"/>
                    <a:pt x="145" y="314"/>
                    <a:pt x="160" y="305"/>
                  </a:cubicBezTo>
                  <a:cubicBezTo>
                    <a:pt x="367" y="214"/>
                    <a:pt x="621" y="161"/>
                    <a:pt x="878" y="161"/>
                  </a:cubicBezTo>
                  <a:cubicBezTo>
                    <a:pt x="1169" y="161"/>
                    <a:pt x="1464" y="229"/>
                    <a:pt x="1699" y="388"/>
                  </a:cubicBezTo>
                  <a:cubicBezTo>
                    <a:pt x="1751" y="412"/>
                    <a:pt x="1793" y="468"/>
                    <a:pt x="1851" y="468"/>
                  </a:cubicBezTo>
                  <a:cubicBezTo>
                    <a:pt x="1857" y="468"/>
                    <a:pt x="1864" y="468"/>
                    <a:pt x="1870" y="466"/>
                  </a:cubicBezTo>
                  <a:cubicBezTo>
                    <a:pt x="1961" y="437"/>
                    <a:pt x="1932" y="322"/>
                    <a:pt x="1852" y="293"/>
                  </a:cubicBezTo>
                  <a:cubicBezTo>
                    <a:pt x="1582" y="100"/>
                    <a:pt x="1259" y="1"/>
                    <a:pt x="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32;p52">
              <a:extLst>
                <a:ext uri="{FF2B5EF4-FFF2-40B4-BE49-F238E27FC236}">
                  <a16:creationId xmlns:a16="http://schemas.microsoft.com/office/drawing/2014/main" id="{B330B972-3DE8-B692-08F6-8D656815D6D3}"/>
                </a:ext>
              </a:extLst>
            </p:cNvPr>
            <p:cNvSpPr/>
            <p:nvPr/>
          </p:nvSpPr>
          <p:spPr>
            <a:xfrm>
              <a:off x="2839633" y="2603055"/>
              <a:ext cx="419670" cy="183266"/>
            </a:xfrm>
            <a:custGeom>
              <a:avLst/>
              <a:gdLst/>
              <a:ahLst/>
              <a:cxnLst/>
              <a:rect l="l" t="t" r="r" b="b"/>
              <a:pathLst>
                <a:path w="1777" h="776" extrusionOk="0">
                  <a:moveTo>
                    <a:pt x="1024" y="0"/>
                  </a:moveTo>
                  <a:cubicBezTo>
                    <a:pt x="835" y="0"/>
                    <a:pt x="644" y="50"/>
                    <a:pt x="485" y="148"/>
                  </a:cubicBezTo>
                  <a:cubicBezTo>
                    <a:pt x="1" y="350"/>
                    <a:pt x="143" y="761"/>
                    <a:pt x="737" y="775"/>
                  </a:cubicBezTo>
                  <a:cubicBezTo>
                    <a:pt x="745" y="775"/>
                    <a:pt x="753" y="775"/>
                    <a:pt x="761" y="775"/>
                  </a:cubicBezTo>
                  <a:cubicBezTo>
                    <a:pt x="1018" y="775"/>
                    <a:pt x="1288" y="742"/>
                    <a:pt x="1504" y="596"/>
                  </a:cubicBezTo>
                  <a:cubicBezTo>
                    <a:pt x="1777" y="416"/>
                    <a:pt x="1622" y="152"/>
                    <a:pt x="1366" y="59"/>
                  </a:cubicBezTo>
                  <a:cubicBezTo>
                    <a:pt x="1258" y="20"/>
                    <a:pt x="1141" y="0"/>
                    <a:pt x="1024" y="0"/>
                  </a:cubicBezTo>
                  <a:close/>
                </a:path>
              </a:pathLst>
            </a:custGeom>
            <a:solidFill>
              <a:srgbClr val="783F04">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33;p52">
              <a:extLst>
                <a:ext uri="{FF2B5EF4-FFF2-40B4-BE49-F238E27FC236}">
                  <a16:creationId xmlns:a16="http://schemas.microsoft.com/office/drawing/2014/main" id="{B12FF108-DB02-B4E7-870B-8097C27B0361}"/>
                </a:ext>
              </a:extLst>
            </p:cNvPr>
            <p:cNvSpPr/>
            <p:nvPr/>
          </p:nvSpPr>
          <p:spPr>
            <a:xfrm>
              <a:off x="1825772" y="2660207"/>
              <a:ext cx="424629" cy="202632"/>
            </a:xfrm>
            <a:custGeom>
              <a:avLst/>
              <a:gdLst/>
              <a:ahLst/>
              <a:cxnLst/>
              <a:rect l="l" t="t" r="r" b="b"/>
              <a:pathLst>
                <a:path w="1798" h="858" extrusionOk="0">
                  <a:moveTo>
                    <a:pt x="997" y="1"/>
                  </a:moveTo>
                  <a:cubicBezTo>
                    <a:pt x="888" y="1"/>
                    <a:pt x="785" y="11"/>
                    <a:pt x="704" y="26"/>
                  </a:cubicBezTo>
                  <a:cubicBezTo>
                    <a:pt x="327" y="87"/>
                    <a:pt x="1" y="405"/>
                    <a:pt x="387" y="717"/>
                  </a:cubicBezTo>
                  <a:cubicBezTo>
                    <a:pt x="528" y="822"/>
                    <a:pt x="705" y="858"/>
                    <a:pt x="882" y="858"/>
                  </a:cubicBezTo>
                  <a:cubicBezTo>
                    <a:pt x="948" y="858"/>
                    <a:pt x="1014" y="853"/>
                    <a:pt x="1078" y="844"/>
                  </a:cubicBezTo>
                  <a:cubicBezTo>
                    <a:pt x="1292" y="801"/>
                    <a:pt x="1548" y="766"/>
                    <a:pt x="1699" y="597"/>
                  </a:cubicBezTo>
                  <a:cubicBezTo>
                    <a:pt x="1798" y="465"/>
                    <a:pt x="1746" y="318"/>
                    <a:pt x="1641" y="219"/>
                  </a:cubicBezTo>
                  <a:cubicBezTo>
                    <a:pt x="1519" y="52"/>
                    <a:pt x="1242" y="1"/>
                    <a:pt x="997" y="1"/>
                  </a:cubicBezTo>
                  <a:close/>
                </a:path>
              </a:pathLst>
            </a:custGeom>
            <a:solidFill>
              <a:srgbClr val="783F04">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34;p52">
              <a:extLst>
                <a:ext uri="{FF2B5EF4-FFF2-40B4-BE49-F238E27FC236}">
                  <a16:creationId xmlns:a16="http://schemas.microsoft.com/office/drawing/2014/main" id="{5E43FA0A-69EA-B812-587C-DD5AE9D2E63B}"/>
                </a:ext>
              </a:extLst>
            </p:cNvPr>
            <p:cNvSpPr/>
            <p:nvPr/>
          </p:nvSpPr>
          <p:spPr>
            <a:xfrm>
              <a:off x="2226782" y="4257638"/>
              <a:ext cx="635054" cy="599629"/>
            </a:xfrm>
            <a:custGeom>
              <a:avLst/>
              <a:gdLst/>
              <a:ahLst/>
              <a:cxnLst/>
              <a:rect l="l" t="t" r="r" b="b"/>
              <a:pathLst>
                <a:path w="2689" h="2539" extrusionOk="0">
                  <a:moveTo>
                    <a:pt x="1396" y="0"/>
                  </a:moveTo>
                  <a:cubicBezTo>
                    <a:pt x="1369" y="0"/>
                    <a:pt x="1338" y="11"/>
                    <a:pt x="1304" y="36"/>
                  </a:cubicBezTo>
                  <a:cubicBezTo>
                    <a:pt x="1207" y="164"/>
                    <a:pt x="1174" y="331"/>
                    <a:pt x="1125" y="484"/>
                  </a:cubicBezTo>
                  <a:cubicBezTo>
                    <a:pt x="1098" y="607"/>
                    <a:pt x="1028" y="799"/>
                    <a:pt x="1009" y="946"/>
                  </a:cubicBezTo>
                  <a:cubicBezTo>
                    <a:pt x="729" y="975"/>
                    <a:pt x="421" y="995"/>
                    <a:pt x="184" y="1154"/>
                  </a:cubicBezTo>
                  <a:cubicBezTo>
                    <a:pt x="1" y="1455"/>
                    <a:pt x="657" y="1482"/>
                    <a:pt x="820" y="1503"/>
                  </a:cubicBezTo>
                  <a:cubicBezTo>
                    <a:pt x="793" y="1711"/>
                    <a:pt x="599" y="2115"/>
                    <a:pt x="636" y="2404"/>
                  </a:cubicBezTo>
                  <a:cubicBezTo>
                    <a:pt x="654" y="2461"/>
                    <a:pt x="704" y="2507"/>
                    <a:pt x="764" y="2507"/>
                  </a:cubicBezTo>
                  <a:cubicBezTo>
                    <a:pt x="767" y="2507"/>
                    <a:pt x="770" y="2507"/>
                    <a:pt x="772" y="2507"/>
                  </a:cubicBezTo>
                  <a:cubicBezTo>
                    <a:pt x="985" y="2480"/>
                    <a:pt x="1077" y="2245"/>
                    <a:pt x="1185" y="2088"/>
                  </a:cubicBezTo>
                  <a:cubicBezTo>
                    <a:pt x="1234" y="2006"/>
                    <a:pt x="1321" y="1847"/>
                    <a:pt x="1377" y="1750"/>
                  </a:cubicBezTo>
                  <a:cubicBezTo>
                    <a:pt x="1461" y="1944"/>
                    <a:pt x="1558" y="2216"/>
                    <a:pt x="1698" y="2412"/>
                  </a:cubicBezTo>
                  <a:cubicBezTo>
                    <a:pt x="1734" y="2475"/>
                    <a:pt x="1798" y="2539"/>
                    <a:pt x="1864" y="2539"/>
                  </a:cubicBezTo>
                  <a:cubicBezTo>
                    <a:pt x="1893" y="2539"/>
                    <a:pt x="1923" y="2526"/>
                    <a:pt x="1950" y="2493"/>
                  </a:cubicBezTo>
                  <a:cubicBezTo>
                    <a:pt x="2006" y="2425"/>
                    <a:pt x="2008" y="2332"/>
                    <a:pt x="2010" y="2249"/>
                  </a:cubicBezTo>
                  <a:cubicBezTo>
                    <a:pt x="1995" y="2006"/>
                    <a:pt x="1919" y="1769"/>
                    <a:pt x="1876" y="1525"/>
                  </a:cubicBezTo>
                  <a:cubicBezTo>
                    <a:pt x="2002" y="1445"/>
                    <a:pt x="2204" y="1408"/>
                    <a:pt x="2387" y="1325"/>
                  </a:cubicBezTo>
                  <a:cubicBezTo>
                    <a:pt x="2536" y="1278"/>
                    <a:pt x="2688" y="1135"/>
                    <a:pt x="2505" y="1005"/>
                  </a:cubicBezTo>
                  <a:cubicBezTo>
                    <a:pt x="2309" y="902"/>
                    <a:pt x="2074" y="906"/>
                    <a:pt x="1857" y="902"/>
                  </a:cubicBezTo>
                  <a:cubicBezTo>
                    <a:pt x="1849" y="903"/>
                    <a:pt x="1840" y="903"/>
                    <a:pt x="1831" y="903"/>
                  </a:cubicBezTo>
                  <a:cubicBezTo>
                    <a:pt x="1811" y="903"/>
                    <a:pt x="1791" y="902"/>
                    <a:pt x="1771" y="902"/>
                  </a:cubicBezTo>
                  <a:cubicBezTo>
                    <a:pt x="1751" y="902"/>
                    <a:pt x="1730" y="903"/>
                    <a:pt x="1711" y="908"/>
                  </a:cubicBezTo>
                  <a:cubicBezTo>
                    <a:pt x="1711" y="904"/>
                    <a:pt x="1709" y="898"/>
                    <a:pt x="1709" y="896"/>
                  </a:cubicBezTo>
                  <a:cubicBezTo>
                    <a:pt x="1676" y="713"/>
                    <a:pt x="1645" y="531"/>
                    <a:pt x="1605" y="347"/>
                  </a:cubicBezTo>
                  <a:cubicBezTo>
                    <a:pt x="1583" y="230"/>
                    <a:pt x="1524" y="0"/>
                    <a:pt x="1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35;p52">
              <a:extLst>
                <a:ext uri="{FF2B5EF4-FFF2-40B4-BE49-F238E27FC236}">
                  <a16:creationId xmlns:a16="http://schemas.microsoft.com/office/drawing/2014/main" id="{F16978C8-94AD-11FC-2FA7-97E6F3ECA4A8}"/>
                </a:ext>
              </a:extLst>
            </p:cNvPr>
            <p:cNvSpPr/>
            <p:nvPr/>
          </p:nvSpPr>
          <p:spPr>
            <a:xfrm>
              <a:off x="4152717" y="2325796"/>
              <a:ext cx="217983" cy="162719"/>
            </a:xfrm>
            <a:custGeom>
              <a:avLst/>
              <a:gdLst/>
              <a:ahLst/>
              <a:cxnLst/>
              <a:rect l="l" t="t" r="r" b="b"/>
              <a:pathLst>
                <a:path w="923" h="689" extrusionOk="0">
                  <a:moveTo>
                    <a:pt x="844" y="1"/>
                  </a:moveTo>
                  <a:cubicBezTo>
                    <a:pt x="783" y="1"/>
                    <a:pt x="701" y="68"/>
                    <a:pt x="654" y="101"/>
                  </a:cubicBezTo>
                  <a:cubicBezTo>
                    <a:pt x="462" y="231"/>
                    <a:pt x="270" y="367"/>
                    <a:pt x="93" y="522"/>
                  </a:cubicBezTo>
                  <a:cubicBezTo>
                    <a:pt x="1" y="574"/>
                    <a:pt x="43" y="689"/>
                    <a:pt x="117" y="689"/>
                  </a:cubicBezTo>
                  <a:cubicBezTo>
                    <a:pt x="135" y="689"/>
                    <a:pt x="156" y="681"/>
                    <a:pt x="177" y="664"/>
                  </a:cubicBezTo>
                  <a:cubicBezTo>
                    <a:pt x="411" y="462"/>
                    <a:pt x="600" y="332"/>
                    <a:pt x="877" y="152"/>
                  </a:cubicBezTo>
                  <a:cubicBezTo>
                    <a:pt x="906" y="136"/>
                    <a:pt x="922" y="103"/>
                    <a:pt x="916" y="70"/>
                  </a:cubicBezTo>
                  <a:cubicBezTo>
                    <a:pt x="903" y="19"/>
                    <a:pt x="876" y="1"/>
                    <a:pt x="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36;p52">
              <a:extLst>
                <a:ext uri="{FF2B5EF4-FFF2-40B4-BE49-F238E27FC236}">
                  <a16:creationId xmlns:a16="http://schemas.microsoft.com/office/drawing/2014/main" id="{50EDFBF8-02DB-A881-F0C6-26747FE311EB}"/>
                </a:ext>
              </a:extLst>
            </p:cNvPr>
            <p:cNvSpPr/>
            <p:nvPr/>
          </p:nvSpPr>
          <p:spPr>
            <a:xfrm>
              <a:off x="1365720" y="2862602"/>
              <a:ext cx="224595" cy="256950"/>
            </a:xfrm>
            <a:custGeom>
              <a:avLst/>
              <a:gdLst/>
              <a:ahLst/>
              <a:cxnLst/>
              <a:rect l="l" t="t" r="r" b="b"/>
              <a:pathLst>
                <a:path w="951" h="1088" extrusionOk="0">
                  <a:moveTo>
                    <a:pt x="843" y="1"/>
                  </a:moveTo>
                  <a:cubicBezTo>
                    <a:pt x="830" y="1"/>
                    <a:pt x="817" y="4"/>
                    <a:pt x="804" y="12"/>
                  </a:cubicBezTo>
                  <a:cubicBezTo>
                    <a:pt x="602" y="274"/>
                    <a:pt x="424" y="511"/>
                    <a:pt x="173" y="780"/>
                  </a:cubicBezTo>
                  <a:cubicBezTo>
                    <a:pt x="119" y="854"/>
                    <a:pt x="22" y="916"/>
                    <a:pt x="2" y="1007"/>
                  </a:cubicBezTo>
                  <a:cubicBezTo>
                    <a:pt x="0" y="1054"/>
                    <a:pt x="42" y="1088"/>
                    <a:pt x="84" y="1088"/>
                  </a:cubicBezTo>
                  <a:cubicBezTo>
                    <a:pt x="104" y="1088"/>
                    <a:pt x="124" y="1081"/>
                    <a:pt x="140" y="1064"/>
                  </a:cubicBezTo>
                  <a:cubicBezTo>
                    <a:pt x="406" y="757"/>
                    <a:pt x="686" y="460"/>
                    <a:pt x="913" y="120"/>
                  </a:cubicBezTo>
                  <a:cubicBezTo>
                    <a:pt x="950" y="68"/>
                    <a:pt x="900" y="1"/>
                    <a:pt x="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37;p52">
              <a:extLst>
                <a:ext uri="{FF2B5EF4-FFF2-40B4-BE49-F238E27FC236}">
                  <a16:creationId xmlns:a16="http://schemas.microsoft.com/office/drawing/2014/main" id="{ECC6CB35-D5F5-B4F5-08F4-7F778C58B3AE}"/>
                </a:ext>
              </a:extLst>
            </p:cNvPr>
            <p:cNvSpPr/>
            <p:nvPr/>
          </p:nvSpPr>
          <p:spPr>
            <a:xfrm>
              <a:off x="1563391" y="3081292"/>
              <a:ext cx="179960" cy="284582"/>
            </a:xfrm>
            <a:custGeom>
              <a:avLst/>
              <a:gdLst/>
              <a:ahLst/>
              <a:cxnLst/>
              <a:rect l="l" t="t" r="r" b="b"/>
              <a:pathLst>
                <a:path w="762" h="1205" extrusionOk="0">
                  <a:moveTo>
                    <a:pt x="669" y="0"/>
                  </a:moveTo>
                  <a:cubicBezTo>
                    <a:pt x="661" y="0"/>
                    <a:pt x="653" y="2"/>
                    <a:pt x="646" y="4"/>
                  </a:cubicBezTo>
                  <a:cubicBezTo>
                    <a:pt x="584" y="23"/>
                    <a:pt x="578" y="99"/>
                    <a:pt x="543" y="147"/>
                  </a:cubicBezTo>
                  <a:cubicBezTo>
                    <a:pt x="413" y="404"/>
                    <a:pt x="270" y="660"/>
                    <a:pt x="124" y="910"/>
                  </a:cubicBezTo>
                  <a:cubicBezTo>
                    <a:pt x="91" y="988"/>
                    <a:pt x="0" y="1058"/>
                    <a:pt x="10" y="1145"/>
                  </a:cubicBezTo>
                  <a:cubicBezTo>
                    <a:pt x="18" y="1183"/>
                    <a:pt x="54" y="1204"/>
                    <a:pt x="90" y="1204"/>
                  </a:cubicBezTo>
                  <a:cubicBezTo>
                    <a:pt x="117" y="1204"/>
                    <a:pt x="144" y="1192"/>
                    <a:pt x="159" y="1166"/>
                  </a:cubicBezTo>
                  <a:cubicBezTo>
                    <a:pt x="353" y="854"/>
                    <a:pt x="530" y="528"/>
                    <a:pt x="697" y="204"/>
                  </a:cubicBezTo>
                  <a:cubicBezTo>
                    <a:pt x="720" y="155"/>
                    <a:pt x="761" y="111"/>
                    <a:pt x="747" y="60"/>
                  </a:cubicBezTo>
                  <a:cubicBezTo>
                    <a:pt x="738" y="26"/>
                    <a:pt x="705" y="0"/>
                    <a:pt x="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8;p52">
              <a:extLst>
                <a:ext uri="{FF2B5EF4-FFF2-40B4-BE49-F238E27FC236}">
                  <a16:creationId xmlns:a16="http://schemas.microsoft.com/office/drawing/2014/main" id="{48654ADF-7721-8329-8D54-8F84349A010B}"/>
                </a:ext>
              </a:extLst>
            </p:cNvPr>
            <p:cNvSpPr/>
            <p:nvPr/>
          </p:nvSpPr>
          <p:spPr>
            <a:xfrm>
              <a:off x="1700367" y="3150017"/>
              <a:ext cx="132962" cy="214676"/>
            </a:xfrm>
            <a:custGeom>
              <a:avLst/>
              <a:gdLst/>
              <a:ahLst/>
              <a:cxnLst/>
              <a:rect l="l" t="t" r="r" b="b"/>
              <a:pathLst>
                <a:path w="563" h="909" extrusionOk="0">
                  <a:moveTo>
                    <a:pt x="476" y="0"/>
                  </a:moveTo>
                  <a:cubicBezTo>
                    <a:pt x="468" y="0"/>
                    <a:pt x="461" y="1"/>
                    <a:pt x="453" y="4"/>
                  </a:cubicBezTo>
                  <a:cubicBezTo>
                    <a:pt x="381" y="31"/>
                    <a:pt x="379" y="128"/>
                    <a:pt x="340" y="186"/>
                  </a:cubicBezTo>
                  <a:cubicBezTo>
                    <a:pt x="264" y="357"/>
                    <a:pt x="185" y="526"/>
                    <a:pt x="88" y="685"/>
                  </a:cubicBezTo>
                  <a:cubicBezTo>
                    <a:pt x="51" y="759"/>
                    <a:pt x="18" y="753"/>
                    <a:pt x="2" y="829"/>
                  </a:cubicBezTo>
                  <a:cubicBezTo>
                    <a:pt x="0" y="876"/>
                    <a:pt x="43" y="909"/>
                    <a:pt x="86" y="909"/>
                  </a:cubicBezTo>
                  <a:cubicBezTo>
                    <a:pt x="106" y="909"/>
                    <a:pt x="126" y="901"/>
                    <a:pt x="142" y="885"/>
                  </a:cubicBezTo>
                  <a:cubicBezTo>
                    <a:pt x="301" y="687"/>
                    <a:pt x="398" y="443"/>
                    <a:pt x="503" y="214"/>
                  </a:cubicBezTo>
                  <a:cubicBezTo>
                    <a:pt x="517" y="163"/>
                    <a:pt x="563" y="113"/>
                    <a:pt x="553" y="60"/>
                  </a:cubicBezTo>
                  <a:cubicBezTo>
                    <a:pt x="546" y="26"/>
                    <a:pt x="511" y="0"/>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9;p52">
              <a:extLst>
                <a:ext uri="{FF2B5EF4-FFF2-40B4-BE49-F238E27FC236}">
                  <a16:creationId xmlns:a16="http://schemas.microsoft.com/office/drawing/2014/main" id="{CBABE3BC-D4A8-1667-B4D3-587A3D54625D}"/>
                </a:ext>
              </a:extLst>
            </p:cNvPr>
            <p:cNvSpPr/>
            <p:nvPr/>
          </p:nvSpPr>
          <p:spPr>
            <a:xfrm>
              <a:off x="1915987" y="3299274"/>
              <a:ext cx="80533" cy="231916"/>
            </a:xfrm>
            <a:custGeom>
              <a:avLst/>
              <a:gdLst/>
              <a:ahLst/>
              <a:cxnLst/>
              <a:rect l="l" t="t" r="r" b="b"/>
              <a:pathLst>
                <a:path w="341" h="982" extrusionOk="0">
                  <a:moveTo>
                    <a:pt x="256" y="0"/>
                  </a:moveTo>
                  <a:cubicBezTo>
                    <a:pt x="236" y="0"/>
                    <a:pt x="216" y="8"/>
                    <a:pt x="201" y="24"/>
                  </a:cubicBezTo>
                  <a:cubicBezTo>
                    <a:pt x="137" y="185"/>
                    <a:pt x="137" y="373"/>
                    <a:pt x="89" y="542"/>
                  </a:cubicBezTo>
                  <a:cubicBezTo>
                    <a:pt x="79" y="665"/>
                    <a:pt x="1" y="828"/>
                    <a:pt x="25" y="942"/>
                  </a:cubicBezTo>
                  <a:cubicBezTo>
                    <a:pt x="40" y="969"/>
                    <a:pt x="67" y="982"/>
                    <a:pt x="94" y="982"/>
                  </a:cubicBezTo>
                  <a:cubicBezTo>
                    <a:pt x="130" y="982"/>
                    <a:pt x="165" y="961"/>
                    <a:pt x="176" y="921"/>
                  </a:cubicBezTo>
                  <a:cubicBezTo>
                    <a:pt x="238" y="641"/>
                    <a:pt x="304" y="354"/>
                    <a:pt x="341" y="67"/>
                  </a:cubicBezTo>
                  <a:cubicBezTo>
                    <a:pt x="335" y="27"/>
                    <a:pt x="295"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40;p52">
              <a:extLst>
                <a:ext uri="{FF2B5EF4-FFF2-40B4-BE49-F238E27FC236}">
                  <a16:creationId xmlns:a16="http://schemas.microsoft.com/office/drawing/2014/main" id="{0FB62704-7592-5AD4-1DE0-C48F07449D53}"/>
                </a:ext>
              </a:extLst>
            </p:cNvPr>
            <p:cNvSpPr/>
            <p:nvPr/>
          </p:nvSpPr>
          <p:spPr>
            <a:xfrm>
              <a:off x="2096890" y="3323127"/>
              <a:ext cx="49831" cy="155871"/>
            </a:xfrm>
            <a:custGeom>
              <a:avLst/>
              <a:gdLst/>
              <a:ahLst/>
              <a:cxnLst/>
              <a:rect l="l" t="t" r="r" b="b"/>
              <a:pathLst>
                <a:path w="211" h="660" extrusionOk="0">
                  <a:moveTo>
                    <a:pt x="132" y="0"/>
                  </a:moveTo>
                  <a:cubicBezTo>
                    <a:pt x="89" y="0"/>
                    <a:pt x="47" y="33"/>
                    <a:pt x="49" y="80"/>
                  </a:cubicBezTo>
                  <a:cubicBezTo>
                    <a:pt x="35" y="249"/>
                    <a:pt x="10" y="414"/>
                    <a:pt x="2" y="581"/>
                  </a:cubicBezTo>
                  <a:cubicBezTo>
                    <a:pt x="1" y="634"/>
                    <a:pt x="42" y="660"/>
                    <a:pt x="83" y="660"/>
                  </a:cubicBezTo>
                  <a:cubicBezTo>
                    <a:pt x="125" y="660"/>
                    <a:pt x="166" y="634"/>
                    <a:pt x="165" y="581"/>
                  </a:cubicBezTo>
                  <a:cubicBezTo>
                    <a:pt x="171" y="414"/>
                    <a:pt x="198" y="249"/>
                    <a:pt x="210" y="80"/>
                  </a:cubicBezTo>
                  <a:cubicBezTo>
                    <a:pt x="210" y="59"/>
                    <a:pt x="204" y="38"/>
                    <a:pt x="188" y="24"/>
                  </a:cubicBezTo>
                  <a:cubicBezTo>
                    <a:pt x="172" y="8"/>
                    <a:pt x="15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41;p52">
              <a:extLst>
                <a:ext uri="{FF2B5EF4-FFF2-40B4-BE49-F238E27FC236}">
                  <a16:creationId xmlns:a16="http://schemas.microsoft.com/office/drawing/2014/main" id="{F247E919-6F14-C59E-562F-8EB97E65985B}"/>
                </a:ext>
              </a:extLst>
            </p:cNvPr>
            <p:cNvSpPr/>
            <p:nvPr/>
          </p:nvSpPr>
          <p:spPr>
            <a:xfrm>
              <a:off x="2931030" y="3250388"/>
              <a:ext cx="62584" cy="171458"/>
            </a:xfrm>
            <a:custGeom>
              <a:avLst/>
              <a:gdLst/>
              <a:ahLst/>
              <a:cxnLst/>
              <a:rect l="l" t="t" r="r" b="b"/>
              <a:pathLst>
                <a:path w="265" h="726" extrusionOk="0">
                  <a:moveTo>
                    <a:pt x="86" y="1"/>
                  </a:moveTo>
                  <a:cubicBezTo>
                    <a:pt x="43" y="1"/>
                    <a:pt x="0" y="34"/>
                    <a:pt x="1" y="80"/>
                  </a:cubicBezTo>
                  <a:cubicBezTo>
                    <a:pt x="20" y="276"/>
                    <a:pt x="59" y="470"/>
                    <a:pt x="92" y="664"/>
                  </a:cubicBezTo>
                  <a:cubicBezTo>
                    <a:pt x="100" y="695"/>
                    <a:pt x="129" y="720"/>
                    <a:pt x="160" y="724"/>
                  </a:cubicBezTo>
                  <a:cubicBezTo>
                    <a:pt x="164" y="725"/>
                    <a:pt x="169" y="725"/>
                    <a:pt x="173" y="725"/>
                  </a:cubicBezTo>
                  <a:cubicBezTo>
                    <a:pt x="221" y="725"/>
                    <a:pt x="264" y="670"/>
                    <a:pt x="251" y="623"/>
                  </a:cubicBezTo>
                  <a:cubicBezTo>
                    <a:pt x="222" y="474"/>
                    <a:pt x="200" y="324"/>
                    <a:pt x="175" y="173"/>
                  </a:cubicBezTo>
                  <a:cubicBezTo>
                    <a:pt x="162" y="142"/>
                    <a:pt x="187" y="91"/>
                    <a:pt x="142" y="25"/>
                  </a:cubicBezTo>
                  <a:cubicBezTo>
                    <a:pt x="126" y="8"/>
                    <a:pt x="106"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42;p52">
              <a:extLst>
                <a:ext uri="{FF2B5EF4-FFF2-40B4-BE49-F238E27FC236}">
                  <a16:creationId xmlns:a16="http://schemas.microsoft.com/office/drawing/2014/main" id="{060E3329-C06A-B22B-88CA-B0D57B9C2DD8}"/>
                </a:ext>
              </a:extLst>
            </p:cNvPr>
            <p:cNvSpPr/>
            <p:nvPr/>
          </p:nvSpPr>
          <p:spPr>
            <a:xfrm>
              <a:off x="3165306" y="3143640"/>
              <a:ext cx="91633" cy="205938"/>
            </a:xfrm>
            <a:custGeom>
              <a:avLst/>
              <a:gdLst/>
              <a:ahLst/>
              <a:cxnLst/>
              <a:rect l="l" t="t" r="r" b="b"/>
              <a:pathLst>
                <a:path w="388" h="872" extrusionOk="0">
                  <a:moveTo>
                    <a:pt x="97" y="0"/>
                  </a:moveTo>
                  <a:cubicBezTo>
                    <a:pt x="47" y="0"/>
                    <a:pt x="0" y="50"/>
                    <a:pt x="18" y="105"/>
                  </a:cubicBezTo>
                  <a:cubicBezTo>
                    <a:pt x="88" y="351"/>
                    <a:pt x="152" y="602"/>
                    <a:pt x="245" y="840"/>
                  </a:cubicBezTo>
                  <a:cubicBezTo>
                    <a:pt x="260" y="861"/>
                    <a:pt x="284" y="871"/>
                    <a:pt x="308" y="871"/>
                  </a:cubicBezTo>
                  <a:cubicBezTo>
                    <a:pt x="343" y="871"/>
                    <a:pt x="379" y="850"/>
                    <a:pt x="387" y="813"/>
                  </a:cubicBezTo>
                  <a:cubicBezTo>
                    <a:pt x="363" y="611"/>
                    <a:pt x="266" y="415"/>
                    <a:pt x="218" y="215"/>
                  </a:cubicBezTo>
                  <a:cubicBezTo>
                    <a:pt x="189" y="149"/>
                    <a:pt x="198" y="60"/>
                    <a:pt x="138" y="13"/>
                  </a:cubicBezTo>
                  <a:cubicBezTo>
                    <a:pt x="125" y="4"/>
                    <a:pt x="111"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43;p52">
              <a:extLst>
                <a:ext uri="{FF2B5EF4-FFF2-40B4-BE49-F238E27FC236}">
                  <a16:creationId xmlns:a16="http://schemas.microsoft.com/office/drawing/2014/main" id="{9D4EED6D-0BD3-4A86-B51B-1CFDB9864575}"/>
                </a:ext>
              </a:extLst>
            </p:cNvPr>
            <p:cNvSpPr/>
            <p:nvPr/>
          </p:nvSpPr>
          <p:spPr>
            <a:xfrm>
              <a:off x="3307242" y="3037838"/>
              <a:ext cx="100607" cy="179723"/>
            </a:xfrm>
            <a:custGeom>
              <a:avLst/>
              <a:gdLst/>
              <a:ahLst/>
              <a:cxnLst/>
              <a:rect l="l" t="t" r="r" b="b"/>
              <a:pathLst>
                <a:path w="426" h="761" extrusionOk="0">
                  <a:moveTo>
                    <a:pt x="97" y="1"/>
                  </a:moveTo>
                  <a:cubicBezTo>
                    <a:pt x="47" y="1"/>
                    <a:pt x="0" y="50"/>
                    <a:pt x="20" y="104"/>
                  </a:cubicBezTo>
                  <a:cubicBezTo>
                    <a:pt x="86" y="279"/>
                    <a:pt x="143" y="458"/>
                    <a:pt x="228" y="628"/>
                  </a:cubicBezTo>
                  <a:cubicBezTo>
                    <a:pt x="251" y="667"/>
                    <a:pt x="263" y="716"/>
                    <a:pt x="298" y="743"/>
                  </a:cubicBezTo>
                  <a:cubicBezTo>
                    <a:pt x="312" y="755"/>
                    <a:pt x="329" y="761"/>
                    <a:pt x="346" y="761"/>
                  </a:cubicBezTo>
                  <a:cubicBezTo>
                    <a:pt x="382" y="761"/>
                    <a:pt x="418" y="738"/>
                    <a:pt x="426" y="704"/>
                  </a:cubicBezTo>
                  <a:cubicBezTo>
                    <a:pt x="426" y="603"/>
                    <a:pt x="341" y="522"/>
                    <a:pt x="315" y="430"/>
                  </a:cubicBezTo>
                  <a:cubicBezTo>
                    <a:pt x="271" y="366"/>
                    <a:pt x="228" y="116"/>
                    <a:pt x="137" y="13"/>
                  </a:cubicBezTo>
                  <a:cubicBezTo>
                    <a:pt x="124" y="4"/>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44;p52">
              <a:extLst>
                <a:ext uri="{FF2B5EF4-FFF2-40B4-BE49-F238E27FC236}">
                  <a16:creationId xmlns:a16="http://schemas.microsoft.com/office/drawing/2014/main" id="{77D084B3-A315-5A70-279A-2155EF004340}"/>
                </a:ext>
              </a:extLst>
            </p:cNvPr>
            <p:cNvSpPr/>
            <p:nvPr/>
          </p:nvSpPr>
          <p:spPr>
            <a:xfrm>
              <a:off x="3447761" y="2982339"/>
              <a:ext cx="125169" cy="229319"/>
            </a:xfrm>
            <a:custGeom>
              <a:avLst/>
              <a:gdLst/>
              <a:ahLst/>
              <a:cxnLst/>
              <a:rect l="l" t="t" r="r" b="b"/>
              <a:pathLst>
                <a:path w="530" h="971" extrusionOk="0">
                  <a:moveTo>
                    <a:pt x="98" y="1"/>
                  </a:moveTo>
                  <a:cubicBezTo>
                    <a:pt x="48" y="1"/>
                    <a:pt x="1" y="50"/>
                    <a:pt x="19" y="106"/>
                  </a:cubicBezTo>
                  <a:cubicBezTo>
                    <a:pt x="105" y="394"/>
                    <a:pt x="219" y="675"/>
                    <a:pt x="376" y="931"/>
                  </a:cubicBezTo>
                  <a:cubicBezTo>
                    <a:pt x="390" y="958"/>
                    <a:pt x="416" y="970"/>
                    <a:pt x="443" y="970"/>
                  </a:cubicBezTo>
                  <a:cubicBezTo>
                    <a:pt x="485" y="970"/>
                    <a:pt x="529" y="938"/>
                    <a:pt x="528" y="889"/>
                  </a:cubicBezTo>
                  <a:cubicBezTo>
                    <a:pt x="425" y="660"/>
                    <a:pt x="314" y="491"/>
                    <a:pt x="250" y="287"/>
                  </a:cubicBezTo>
                  <a:cubicBezTo>
                    <a:pt x="208" y="200"/>
                    <a:pt x="211" y="79"/>
                    <a:pt x="138" y="13"/>
                  </a:cubicBezTo>
                  <a:cubicBezTo>
                    <a:pt x="125" y="4"/>
                    <a:pt x="11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845;p52">
              <a:extLst>
                <a:ext uri="{FF2B5EF4-FFF2-40B4-BE49-F238E27FC236}">
                  <a16:creationId xmlns:a16="http://schemas.microsoft.com/office/drawing/2014/main" id="{EC7D92DA-C3A8-4897-EA09-86BF5BE73F23}"/>
                </a:ext>
              </a:extLst>
            </p:cNvPr>
            <p:cNvSpPr/>
            <p:nvPr/>
          </p:nvSpPr>
          <p:spPr>
            <a:xfrm>
              <a:off x="1902289" y="1763955"/>
              <a:ext cx="306309" cy="396761"/>
            </a:xfrm>
            <a:custGeom>
              <a:avLst/>
              <a:gdLst/>
              <a:ahLst/>
              <a:cxnLst/>
              <a:rect l="l" t="t" r="r" b="b"/>
              <a:pathLst>
                <a:path w="1297" h="1680" extrusionOk="0">
                  <a:moveTo>
                    <a:pt x="1213" y="0"/>
                  </a:moveTo>
                  <a:cubicBezTo>
                    <a:pt x="1199" y="0"/>
                    <a:pt x="1185" y="4"/>
                    <a:pt x="1172" y="13"/>
                  </a:cubicBezTo>
                  <a:cubicBezTo>
                    <a:pt x="1127" y="46"/>
                    <a:pt x="1113" y="105"/>
                    <a:pt x="1082" y="149"/>
                  </a:cubicBezTo>
                  <a:cubicBezTo>
                    <a:pt x="853" y="532"/>
                    <a:pt x="651" y="813"/>
                    <a:pt x="362" y="1135"/>
                  </a:cubicBezTo>
                  <a:cubicBezTo>
                    <a:pt x="244" y="1275"/>
                    <a:pt x="125" y="1413"/>
                    <a:pt x="13" y="1560"/>
                  </a:cubicBezTo>
                  <a:cubicBezTo>
                    <a:pt x="3" y="1576"/>
                    <a:pt x="1" y="1599"/>
                    <a:pt x="7" y="1622"/>
                  </a:cubicBezTo>
                  <a:cubicBezTo>
                    <a:pt x="15" y="1659"/>
                    <a:pt x="51" y="1679"/>
                    <a:pt x="87" y="1679"/>
                  </a:cubicBezTo>
                  <a:cubicBezTo>
                    <a:pt x="114" y="1679"/>
                    <a:pt x="141" y="1667"/>
                    <a:pt x="155" y="1642"/>
                  </a:cubicBezTo>
                  <a:cubicBezTo>
                    <a:pt x="486" y="1213"/>
                    <a:pt x="1073" y="644"/>
                    <a:pt x="1296" y="64"/>
                  </a:cubicBezTo>
                  <a:cubicBezTo>
                    <a:pt x="1284" y="24"/>
                    <a:pt x="1249" y="0"/>
                    <a:pt x="1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846;p52">
              <a:extLst>
                <a:ext uri="{FF2B5EF4-FFF2-40B4-BE49-F238E27FC236}">
                  <a16:creationId xmlns:a16="http://schemas.microsoft.com/office/drawing/2014/main" id="{CC356424-4DFF-D56C-DE23-0923F2AB5D11}"/>
                </a:ext>
              </a:extLst>
            </p:cNvPr>
            <p:cNvSpPr/>
            <p:nvPr/>
          </p:nvSpPr>
          <p:spPr>
            <a:xfrm>
              <a:off x="1646521" y="1719556"/>
              <a:ext cx="377868" cy="608604"/>
            </a:xfrm>
            <a:custGeom>
              <a:avLst/>
              <a:gdLst/>
              <a:ahLst/>
              <a:cxnLst/>
              <a:rect l="l" t="t" r="r" b="b"/>
              <a:pathLst>
                <a:path w="1600" h="2577" extrusionOk="0">
                  <a:moveTo>
                    <a:pt x="1480" y="0"/>
                  </a:moveTo>
                  <a:cubicBezTo>
                    <a:pt x="1435" y="0"/>
                    <a:pt x="1396" y="44"/>
                    <a:pt x="1360" y="71"/>
                  </a:cubicBezTo>
                  <a:cubicBezTo>
                    <a:pt x="890" y="454"/>
                    <a:pt x="488" y="935"/>
                    <a:pt x="257" y="1500"/>
                  </a:cubicBezTo>
                  <a:cubicBezTo>
                    <a:pt x="127" y="1824"/>
                    <a:pt x="1" y="2177"/>
                    <a:pt x="7" y="2527"/>
                  </a:cubicBezTo>
                  <a:cubicBezTo>
                    <a:pt x="18" y="2561"/>
                    <a:pt x="48" y="2576"/>
                    <a:pt x="78" y="2576"/>
                  </a:cubicBezTo>
                  <a:cubicBezTo>
                    <a:pt x="121" y="2576"/>
                    <a:pt x="165" y="2547"/>
                    <a:pt x="164" y="2496"/>
                  </a:cubicBezTo>
                  <a:cubicBezTo>
                    <a:pt x="238" y="1628"/>
                    <a:pt x="737" y="768"/>
                    <a:pt x="1476" y="186"/>
                  </a:cubicBezTo>
                  <a:cubicBezTo>
                    <a:pt x="1538" y="149"/>
                    <a:pt x="1599" y="66"/>
                    <a:pt x="1517" y="11"/>
                  </a:cubicBezTo>
                  <a:cubicBezTo>
                    <a:pt x="1504" y="3"/>
                    <a:pt x="1492" y="0"/>
                    <a:pt x="1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847;p52">
              <a:extLst>
                <a:ext uri="{FF2B5EF4-FFF2-40B4-BE49-F238E27FC236}">
                  <a16:creationId xmlns:a16="http://schemas.microsoft.com/office/drawing/2014/main" id="{18C9E94E-4E63-A164-197F-C8F13E126CD3}"/>
                </a:ext>
              </a:extLst>
            </p:cNvPr>
            <p:cNvSpPr/>
            <p:nvPr/>
          </p:nvSpPr>
          <p:spPr>
            <a:xfrm>
              <a:off x="2241896" y="1740811"/>
              <a:ext cx="228846" cy="363462"/>
            </a:xfrm>
            <a:custGeom>
              <a:avLst/>
              <a:gdLst/>
              <a:ahLst/>
              <a:cxnLst/>
              <a:rect l="l" t="t" r="r" b="b"/>
              <a:pathLst>
                <a:path w="969" h="1539" extrusionOk="0">
                  <a:moveTo>
                    <a:pt x="888" y="0"/>
                  </a:moveTo>
                  <a:cubicBezTo>
                    <a:pt x="841" y="0"/>
                    <a:pt x="798" y="49"/>
                    <a:pt x="786" y="102"/>
                  </a:cubicBezTo>
                  <a:cubicBezTo>
                    <a:pt x="700" y="282"/>
                    <a:pt x="613" y="463"/>
                    <a:pt x="529" y="643"/>
                  </a:cubicBezTo>
                  <a:cubicBezTo>
                    <a:pt x="405" y="901"/>
                    <a:pt x="236" y="1196"/>
                    <a:pt x="91" y="1363"/>
                  </a:cubicBezTo>
                  <a:cubicBezTo>
                    <a:pt x="0" y="1426"/>
                    <a:pt x="33" y="1539"/>
                    <a:pt x="109" y="1539"/>
                  </a:cubicBezTo>
                  <a:cubicBezTo>
                    <a:pt x="127" y="1539"/>
                    <a:pt x="149" y="1532"/>
                    <a:pt x="172" y="1515"/>
                  </a:cubicBezTo>
                  <a:cubicBezTo>
                    <a:pt x="438" y="1220"/>
                    <a:pt x="603" y="857"/>
                    <a:pt x="772" y="505"/>
                  </a:cubicBezTo>
                  <a:cubicBezTo>
                    <a:pt x="834" y="368"/>
                    <a:pt x="912" y="234"/>
                    <a:pt x="964" y="92"/>
                  </a:cubicBezTo>
                  <a:cubicBezTo>
                    <a:pt x="968" y="73"/>
                    <a:pt x="964" y="51"/>
                    <a:pt x="947" y="32"/>
                  </a:cubicBezTo>
                  <a:cubicBezTo>
                    <a:pt x="929" y="10"/>
                    <a:pt x="908" y="0"/>
                    <a:pt x="8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848;p52">
              <a:extLst>
                <a:ext uri="{FF2B5EF4-FFF2-40B4-BE49-F238E27FC236}">
                  <a16:creationId xmlns:a16="http://schemas.microsoft.com/office/drawing/2014/main" id="{C8A6DA93-B1AF-6432-2B9A-51A77655893F}"/>
                </a:ext>
              </a:extLst>
            </p:cNvPr>
            <p:cNvSpPr/>
            <p:nvPr/>
          </p:nvSpPr>
          <p:spPr>
            <a:xfrm>
              <a:off x="2554581" y="1688618"/>
              <a:ext cx="78880" cy="292848"/>
            </a:xfrm>
            <a:custGeom>
              <a:avLst/>
              <a:gdLst/>
              <a:ahLst/>
              <a:cxnLst/>
              <a:rect l="l" t="t" r="r" b="b"/>
              <a:pathLst>
                <a:path w="334" h="1240" extrusionOk="0">
                  <a:moveTo>
                    <a:pt x="113" y="0"/>
                  </a:moveTo>
                  <a:cubicBezTo>
                    <a:pt x="81" y="0"/>
                    <a:pt x="50" y="17"/>
                    <a:pt x="40" y="57"/>
                  </a:cubicBezTo>
                  <a:cubicBezTo>
                    <a:pt x="1" y="317"/>
                    <a:pt x="19" y="585"/>
                    <a:pt x="65" y="843"/>
                  </a:cubicBezTo>
                  <a:cubicBezTo>
                    <a:pt x="96" y="963"/>
                    <a:pt x="112" y="1138"/>
                    <a:pt x="195" y="1229"/>
                  </a:cubicBezTo>
                  <a:cubicBezTo>
                    <a:pt x="211" y="1236"/>
                    <a:pt x="225" y="1240"/>
                    <a:pt x="238" y="1240"/>
                  </a:cubicBezTo>
                  <a:cubicBezTo>
                    <a:pt x="308" y="1240"/>
                    <a:pt x="333" y="1144"/>
                    <a:pt x="292" y="1076"/>
                  </a:cubicBezTo>
                  <a:cubicBezTo>
                    <a:pt x="257" y="967"/>
                    <a:pt x="230" y="858"/>
                    <a:pt x="211" y="746"/>
                  </a:cubicBezTo>
                  <a:cubicBezTo>
                    <a:pt x="178" y="583"/>
                    <a:pt x="174" y="245"/>
                    <a:pt x="197" y="100"/>
                  </a:cubicBezTo>
                  <a:cubicBezTo>
                    <a:pt x="216" y="41"/>
                    <a:pt x="163" y="0"/>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849;p52">
              <a:extLst>
                <a:ext uri="{FF2B5EF4-FFF2-40B4-BE49-F238E27FC236}">
                  <a16:creationId xmlns:a16="http://schemas.microsoft.com/office/drawing/2014/main" id="{AA3FB970-4253-D5F0-C0A1-5BADCEAA8ACC}"/>
                </a:ext>
              </a:extLst>
            </p:cNvPr>
            <p:cNvSpPr/>
            <p:nvPr/>
          </p:nvSpPr>
          <p:spPr>
            <a:xfrm>
              <a:off x="2794998" y="1733254"/>
              <a:ext cx="177362" cy="349764"/>
            </a:xfrm>
            <a:custGeom>
              <a:avLst/>
              <a:gdLst/>
              <a:ahLst/>
              <a:cxnLst/>
              <a:rect l="l" t="t" r="r" b="b"/>
              <a:pathLst>
                <a:path w="751" h="1481" extrusionOk="0">
                  <a:moveTo>
                    <a:pt x="98" y="0"/>
                  </a:moveTo>
                  <a:cubicBezTo>
                    <a:pt x="48" y="0"/>
                    <a:pt x="1" y="50"/>
                    <a:pt x="18" y="105"/>
                  </a:cubicBezTo>
                  <a:cubicBezTo>
                    <a:pt x="157" y="582"/>
                    <a:pt x="295" y="1116"/>
                    <a:pt x="648" y="1477"/>
                  </a:cubicBezTo>
                  <a:cubicBezTo>
                    <a:pt x="654" y="1479"/>
                    <a:pt x="661" y="1480"/>
                    <a:pt x="668" y="1480"/>
                  </a:cubicBezTo>
                  <a:cubicBezTo>
                    <a:pt x="711" y="1480"/>
                    <a:pt x="751" y="1443"/>
                    <a:pt x="751" y="1399"/>
                  </a:cubicBezTo>
                  <a:cubicBezTo>
                    <a:pt x="734" y="1314"/>
                    <a:pt x="658" y="1259"/>
                    <a:pt x="623" y="1186"/>
                  </a:cubicBezTo>
                  <a:cubicBezTo>
                    <a:pt x="468" y="939"/>
                    <a:pt x="386" y="761"/>
                    <a:pt x="305" y="504"/>
                  </a:cubicBezTo>
                  <a:cubicBezTo>
                    <a:pt x="245" y="367"/>
                    <a:pt x="219" y="101"/>
                    <a:pt x="138" y="13"/>
                  </a:cubicBezTo>
                  <a:cubicBezTo>
                    <a:pt x="125" y="4"/>
                    <a:pt x="111"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850;p52">
              <a:extLst>
                <a:ext uri="{FF2B5EF4-FFF2-40B4-BE49-F238E27FC236}">
                  <a16:creationId xmlns:a16="http://schemas.microsoft.com/office/drawing/2014/main" id="{79565342-1E8D-C854-BE83-23BE17B336EA}"/>
                </a:ext>
              </a:extLst>
            </p:cNvPr>
            <p:cNvSpPr/>
            <p:nvPr/>
          </p:nvSpPr>
          <p:spPr>
            <a:xfrm>
              <a:off x="3141454" y="1791115"/>
              <a:ext cx="282692" cy="428880"/>
            </a:xfrm>
            <a:custGeom>
              <a:avLst/>
              <a:gdLst/>
              <a:ahLst/>
              <a:cxnLst/>
              <a:rect l="l" t="t" r="r" b="b"/>
              <a:pathLst>
                <a:path w="1197" h="1816" extrusionOk="0">
                  <a:moveTo>
                    <a:pt x="102" y="1"/>
                  </a:moveTo>
                  <a:cubicBezTo>
                    <a:pt x="35" y="1"/>
                    <a:pt x="1" y="90"/>
                    <a:pt x="51" y="139"/>
                  </a:cubicBezTo>
                  <a:cubicBezTo>
                    <a:pt x="484" y="611"/>
                    <a:pt x="858" y="1137"/>
                    <a:pt x="1023" y="1756"/>
                  </a:cubicBezTo>
                  <a:cubicBezTo>
                    <a:pt x="1033" y="1797"/>
                    <a:pt x="1064" y="1815"/>
                    <a:pt x="1097" y="1815"/>
                  </a:cubicBezTo>
                  <a:cubicBezTo>
                    <a:pt x="1146" y="1815"/>
                    <a:pt x="1197" y="1775"/>
                    <a:pt x="1180" y="1715"/>
                  </a:cubicBezTo>
                  <a:cubicBezTo>
                    <a:pt x="1089" y="1379"/>
                    <a:pt x="940" y="1065"/>
                    <a:pt x="753" y="774"/>
                  </a:cubicBezTo>
                  <a:cubicBezTo>
                    <a:pt x="600" y="543"/>
                    <a:pt x="433" y="325"/>
                    <a:pt x="251" y="118"/>
                  </a:cubicBezTo>
                  <a:cubicBezTo>
                    <a:pt x="208" y="77"/>
                    <a:pt x="171" y="5"/>
                    <a:pt x="107" y="1"/>
                  </a:cubicBezTo>
                  <a:cubicBezTo>
                    <a:pt x="105" y="1"/>
                    <a:pt x="104" y="1"/>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B29FAB31-57B7-A916-6ACD-37108CF0550A}"/>
              </a:ext>
            </a:extLst>
          </p:cNvPr>
          <p:cNvGrpSpPr/>
          <p:nvPr/>
        </p:nvGrpSpPr>
        <p:grpSpPr>
          <a:xfrm>
            <a:off x="2475968" y="2463113"/>
            <a:ext cx="2972532" cy="2680387"/>
            <a:chOff x="4805485" y="1874524"/>
            <a:chExt cx="3625291" cy="3268992"/>
          </a:xfrm>
        </p:grpSpPr>
        <p:sp>
          <p:nvSpPr>
            <p:cNvPr id="635" name="Google Shape;635;p45"/>
            <p:cNvSpPr/>
            <p:nvPr/>
          </p:nvSpPr>
          <p:spPr>
            <a:xfrm>
              <a:off x="6142276" y="2179932"/>
              <a:ext cx="2288500" cy="2963584"/>
            </a:xfrm>
            <a:custGeom>
              <a:avLst/>
              <a:gdLst/>
              <a:ahLst/>
              <a:cxnLst/>
              <a:rect l="l" t="t" r="r" b="b"/>
              <a:pathLst>
                <a:path w="11757" h="15225" extrusionOk="0">
                  <a:moveTo>
                    <a:pt x="2157" y="3863"/>
                  </a:moveTo>
                  <a:cubicBezTo>
                    <a:pt x="2186" y="3863"/>
                    <a:pt x="2214" y="3865"/>
                    <a:pt x="2241" y="3870"/>
                  </a:cubicBezTo>
                  <a:cubicBezTo>
                    <a:pt x="2317" y="3887"/>
                    <a:pt x="2317" y="3895"/>
                    <a:pt x="2365" y="3911"/>
                  </a:cubicBezTo>
                  <a:cubicBezTo>
                    <a:pt x="2367" y="3990"/>
                    <a:pt x="2369" y="4066"/>
                    <a:pt x="2377" y="4144"/>
                  </a:cubicBezTo>
                  <a:cubicBezTo>
                    <a:pt x="2393" y="4285"/>
                    <a:pt x="2416" y="4425"/>
                    <a:pt x="2447" y="4563"/>
                  </a:cubicBezTo>
                  <a:cubicBezTo>
                    <a:pt x="2313" y="4495"/>
                    <a:pt x="2181" y="4413"/>
                    <a:pt x="2039" y="4363"/>
                  </a:cubicBezTo>
                  <a:cubicBezTo>
                    <a:pt x="2034" y="4362"/>
                    <a:pt x="2030" y="4362"/>
                    <a:pt x="2025" y="4362"/>
                  </a:cubicBezTo>
                  <a:cubicBezTo>
                    <a:pt x="1950" y="4362"/>
                    <a:pt x="1915" y="4476"/>
                    <a:pt x="1987" y="4512"/>
                  </a:cubicBezTo>
                  <a:cubicBezTo>
                    <a:pt x="2115" y="4567"/>
                    <a:pt x="2232" y="4633"/>
                    <a:pt x="2352" y="4695"/>
                  </a:cubicBezTo>
                  <a:cubicBezTo>
                    <a:pt x="2404" y="4714"/>
                    <a:pt x="2449" y="4757"/>
                    <a:pt x="2501" y="4776"/>
                  </a:cubicBezTo>
                  <a:cubicBezTo>
                    <a:pt x="2530" y="4877"/>
                    <a:pt x="2560" y="4976"/>
                    <a:pt x="2596" y="5073"/>
                  </a:cubicBezTo>
                  <a:cubicBezTo>
                    <a:pt x="2560" y="5089"/>
                    <a:pt x="2530" y="5108"/>
                    <a:pt x="2457" y="5118"/>
                  </a:cubicBezTo>
                  <a:cubicBezTo>
                    <a:pt x="2416" y="5127"/>
                    <a:pt x="2373" y="5132"/>
                    <a:pt x="2330" y="5132"/>
                  </a:cubicBezTo>
                  <a:cubicBezTo>
                    <a:pt x="2134" y="5132"/>
                    <a:pt x="1925" y="5041"/>
                    <a:pt x="1830" y="4860"/>
                  </a:cubicBezTo>
                  <a:cubicBezTo>
                    <a:pt x="1673" y="4580"/>
                    <a:pt x="1686" y="4060"/>
                    <a:pt x="1931" y="3922"/>
                  </a:cubicBezTo>
                  <a:cubicBezTo>
                    <a:pt x="2000" y="3880"/>
                    <a:pt x="2081" y="3863"/>
                    <a:pt x="2157" y="3863"/>
                  </a:cubicBezTo>
                  <a:close/>
                  <a:moveTo>
                    <a:pt x="10438" y="3877"/>
                  </a:moveTo>
                  <a:cubicBezTo>
                    <a:pt x="10449" y="3877"/>
                    <a:pt x="10459" y="3877"/>
                    <a:pt x="10469" y="3878"/>
                  </a:cubicBezTo>
                  <a:lnTo>
                    <a:pt x="10472" y="3880"/>
                  </a:lnTo>
                  <a:cubicBezTo>
                    <a:pt x="10482" y="3884"/>
                    <a:pt x="10490" y="3884"/>
                    <a:pt x="10500" y="3884"/>
                  </a:cubicBezTo>
                  <a:cubicBezTo>
                    <a:pt x="10542" y="3891"/>
                    <a:pt x="10579" y="3907"/>
                    <a:pt x="10606" y="3932"/>
                  </a:cubicBezTo>
                  <a:cubicBezTo>
                    <a:pt x="10775" y="4085"/>
                    <a:pt x="10812" y="4431"/>
                    <a:pt x="10760" y="4662"/>
                  </a:cubicBezTo>
                  <a:cubicBezTo>
                    <a:pt x="10678" y="4998"/>
                    <a:pt x="10507" y="5231"/>
                    <a:pt x="10187" y="5300"/>
                  </a:cubicBezTo>
                  <a:cubicBezTo>
                    <a:pt x="10168" y="5306"/>
                    <a:pt x="10122" y="5308"/>
                    <a:pt x="10076" y="5308"/>
                  </a:cubicBezTo>
                  <a:cubicBezTo>
                    <a:pt x="10030" y="5308"/>
                    <a:pt x="9984" y="5306"/>
                    <a:pt x="9966" y="5302"/>
                  </a:cubicBezTo>
                  <a:cubicBezTo>
                    <a:pt x="9943" y="5300"/>
                    <a:pt x="9919" y="5291"/>
                    <a:pt x="9894" y="5283"/>
                  </a:cubicBezTo>
                  <a:cubicBezTo>
                    <a:pt x="9948" y="5161"/>
                    <a:pt x="9995" y="5036"/>
                    <a:pt x="10036" y="4910"/>
                  </a:cubicBezTo>
                  <a:cubicBezTo>
                    <a:pt x="10040" y="4908"/>
                    <a:pt x="10047" y="4908"/>
                    <a:pt x="10051" y="4903"/>
                  </a:cubicBezTo>
                  <a:cubicBezTo>
                    <a:pt x="10232" y="4794"/>
                    <a:pt x="10416" y="4681"/>
                    <a:pt x="10579" y="4543"/>
                  </a:cubicBezTo>
                  <a:cubicBezTo>
                    <a:pt x="10606" y="4512"/>
                    <a:pt x="10599" y="4464"/>
                    <a:pt x="10575" y="4435"/>
                  </a:cubicBezTo>
                  <a:cubicBezTo>
                    <a:pt x="10559" y="4419"/>
                    <a:pt x="10538" y="4411"/>
                    <a:pt x="10517" y="4411"/>
                  </a:cubicBezTo>
                  <a:cubicBezTo>
                    <a:pt x="10503" y="4411"/>
                    <a:pt x="10488" y="4415"/>
                    <a:pt x="10476" y="4423"/>
                  </a:cubicBezTo>
                  <a:cubicBezTo>
                    <a:pt x="10358" y="4512"/>
                    <a:pt x="10232" y="4598"/>
                    <a:pt x="10104" y="4679"/>
                  </a:cubicBezTo>
                  <a:cubicBezTo>
                    <a:pt x="10166" y="4439"/>
                    <a:pt x="10207" y="4200"/>
                    <a:pt x="10228" y="3957"/>
                  </a:cubicBezTo>
                  <a:cubicBezTo>
                    <a:pt x="10281" y="3904"/>
                    <a:pt x="10361" y="3877"/>
                    <a:pt x="10438" y="3877"/>
                  </a:cubicBezTo>
                  <a:close/>
                  <a:moveTo>
                    <a:pt x="5312" y="1929"/>
                  </a:moveTo>
                  <a:cubicBezTo>
                    <a:pt x="5409" y="2255"/>
                    <a:pt x="5484" y="2601"/>
                    <a:pt x="5737" y="2847"/>
                  </a:cubicBezTo>
                  <a:cubicBezTo>
                    <a:pt x="5892" y="2988"/>
                    <a:pt x="6043" y="3048"/>
                    <a:pt x="6186" y="3048"/>
                  </a:cubicBezTo>
                  <a:cubicBezTo>
                    <a:pt x="6550" y="3048"/>
                    <a:pt x="6856" y="2660"/>
                    <a:pt x="6994" y="2265"/>
                  </a:cubicBezTo>
                  <a:cubicBezTo>
                    <a:pt x="7027" y="2176"/>
                    <a:pt x="7055" y="2086"/>
                    <a:pt x="7080" y="1997"/>
                  </a:cubicBezTo>
                  <a:cubicBezTo>
                    <a:pt x="7183" y="2294"/>
                    <a:pt x="7338" y="2735"/>
                    <a:pt x="7635" y="2917"/>
                  </a:cubicBezTo>
                  <a:cubicBezTo>
                    <a:pt x="7720" y="2960"/>
                    <a:pt x="7801" y="2979"/>
                    <a:pt x="7878" y="2979"/>
                  </a:cubicBezTo>
                  <a:cubicBezTo>
                    <a:pt x="8149" y="2979"/>
                    <a:pt x="8369" y="2743"/>
                    <a:pt x="8506" y="2494"/>
                  </a:cubicBezTo>
                  <a:cubicBezTo>
                    <a:pt x="8584" y="2374"/>
                    <a:pt x="8675" y="2164"/>
                    <a:pt x="8730" y="2020"/>
                  </a:cubicBezTo>
                  <a:cubicBezTo>
                    <a:pt x="8840" y="2391"/>
                    <a:pt x="9005" y="2742"/>
                    <a:pt x="9234" y="3053"/>
                  </a:cubicBezTo>
                  <a:cubicBezTo>
                    <a:pt x="9463" y="3381"/>
                    <a:pt x="9721" y="3721"/>
                    <a:pt x="10073" y="3922"/>
                  </a:cubicBezTo>
                  <a:cubicBezTo>
                    <a:pt x="10036" y="4305"/>
                    <a:pt x="9950" y="4687"/>
                    <a:pt x="9820" y="5042"/>
                  </a:cubicBezTo>
                  <a:cubicBezTo>
                    <a:pt x="9300" y="6415"/>
                    <a:pt x="7794" y="7545"/>
                    <a:pt x="6312" y="7545"/>
                  </a:cubicBezTo>
                  <a:cubicBezTo>
                    <a:pt x="6157" y="7545"/>
                    <a:pt x="6003" y="7532"/>
                    <a:pt x="5851" y="7507"/>
                  </a:cubicBezTo>
                  <a:cubicBezTo>
                    <a:pt x="3837" y="7206"/>
                    <a:pt x="2589" y="5597"/>
                    <a:pt x="2530" y="3866"/>
                  </a:cubicBezTo>
                  <a:cubicBezTo>
                    <a:pt x="2538" y="3864"/>
                    <a:pt x="2542" y="3860"/>
                    <a:pt x="2550" y="3856"/>
                  </a:cubicBezTo>
                  <a:cubicBezTo>
                    <a:pt x="2950" y="3334"/>
                    <a:pt x="3291" y="2612"/>
                    <a:pt x="3509" y="2022"/>
                  </a:cubicBezTo>
                  <a:cubicBezTo>
                    <a:pt x="3514" y="2044"/>
                    <a:pt x="3520" y="2071"/>
                    <a:pt x="3528" y="2094"/>
                  </a:cubicBezTo>
                  <a:cubicBezTo>
                    <a:pt x="3613" y="2385"/>
                    <a:pt x="3740" y="2684"/>
                    <a:pt x="3988" y="2874"/>
                  </a:cubicBezTo>
                  <a:cubicBezTo>
                    <a:pt x="4118" y="2966"/>
                    <a:pt x="4277" y="3025"/>
                    <a:pt x="4436" y="3025"/>
                  </a:cubicBezTo>
                  <a:cubicBezTo>
                    <a:pt x="4480" y="3025"/>
                    <a:pt x="4523" y="3021"/>
                    <a:pt x="4566" y="3012"/>
                  </a:cubicBezTo>
                  <a:cubicBezTo>
                    <a:pt x="4683" y="2979"/>
                    <a:pt x="4778" y="2898"/>
                    <a:pt x="4865" y="2818"/>
                  </a:cubicBezTo>
                  <a:cubicBezTo>
                    <a:pt x="5090" y="2597"/>
                    <a:pt x="5215" y="2199"/>
                    <a:pt x="5312" y="1929"/>
                  </a:cubicBezTo>
                  <a:close/>
                  <a:moveTo>
                    <a:pt x="5087" y="7486"/>
                  </a:moveTo>
                  <a:cubicBezTo>
                    <a:pt x="5488" y="7622"/>
                    <a:pt x="5911" y="7705"/>
                    <a:pt x="6335" y="7705"/>
                  </a:cubicBezTo>
                  <a:cubicBezTo>
                    <a:pt x="6527" y="7705"/>
                    <a:pt x="6719" y="7688"/>
                    <a:pt x="6909" y="7651"/>
                  </a:cubicBezTo>
                  <a:cubicBezTo>
                    <a:pt x="7088" y="7614"/>
                    <a:pt x="7262" y="7567"/>
                    <a:pt x="7429" y="7507"/>
                  </a:cubicBezTo>
                  <a:lnTo>
                    <a:pt x="7429" y="7507"/>
                  </a:lnTo>
                  <a:cubicBezTo>
                    <a:pt x="7431" y="7635"/>
                    <a:pt x="7427" y="7765"/>
                    <a:pt x="7421" y="7893"/>
                  </a:cubicBezTo>
                  <a:cubicBezTo>
                    <a:pt x="7346" y="7930"/>
                    <a:pt x="7276" y="7965"/>
                    <a:pt x="7218" y="7981"/>
                  </a:cubicBezTo>
                  <a:cubicBezTo>
                    <a:pt x="6897" y="8113"/>
                    <a:pt x="6621" y="8171"/>
                    <a:pt x="6306" y="8171"/>
                  </a:cubicBezTo>
                  <a:cubicBezTo>
                    <a:pt x="6227" y="8171"/>
                    <a:pt x="6146" y="8168"/>
                    <a:pt x="6061" y="8161"/>
                  </a:cubicBezTo>
                  <a:cubicBezTo>
                    <a:pt x="5816" y="8146"/>
                    <a:pt x="5640" y="8119"/>
                    <a:pt x="5380" y="8041"/>
                  </a:cubicBezTo>
                  <a:cubicBezTo>
                    <a:pt x="5277" y="8010"/>
                    <a:pt x="5176" y="7973"/>
                    <a:pt x="5071" y="7942"/>
                  </a:cubicBezTo>
                  <a:cubicBezTo>
                    <a:pt x="5079" y="7787"/>
                    <a:pt x="5087" y="7618"/>
                    <a:pt x="5087" y="7486"/>
                  </a:cubicBezTo>
                  <a:close/>
                  <a:moveTo>
                    <a:pt x="2860" y="10768"/>
                  </a:moveTo>
                  <a:cubicBezTo>
                    <a:pt x="2864" y="10770"/>
                    <a:pt x="2870" y="10768"/>
                    <a:pt x="2874" y="10774"/>
                  </a:cubicBezTo>
                  <a:cubicBezTo>
                    <a:pt x="2878" y="10776"/>
                    <a:pt x="2880" y="10781"/>
                    <a:pt x="2884" y="10791"/>
                  </a:cubicBezTo>
                  <a:cubicBezTo>
                    <a:pt x="2895" y="10816"/>
                    <a:pt x="2919" y="10894"/>
                    <a:pt x="2919" y="10939"/>
                  </a:cubicBezTo>
                  <a:cubicBezTo>
                    <a:pt x="2932" y="11007"/>
                    <a:pt x="2909" y="11088"/>
                    <a:pt x="2905" y="11160"/>
                  </a:cubicBezTo>
                  <a:cubicBezTo>
                    <a:pt x="2879" y="11160"/>
                    <a:pt x="2853" y="11161"/>
                    <a:pt x="2828" y="11161"/>
                  </a:cubicBezTo>
                  <a:cubicBezTo>
                    <a:pt x="2724" y="11161"/>
                    <a:pt x="2629" y="11156"/>
                    <a:pt x="2563" y="11142"/>
                  </a:cubicBezTo>
                  <a:cubicBezTo>
                    <a:pt x="2530" y="11142"/>
                    <a:pt x="2499" y="11131"/>
                    <a:pt x="2470" y="11121"/>
                  </a:cubicBezTo>
                  <a:cubicBezTo>
                    <a:pt x="2563" y="10972"/>
                    <a:pt x="2719" y="10809"/>
                    <a:pt x="2816" y="10774"/>
                  </a:cubicBezTo>
                  <a:lnTo>
                    <a:pt x="2831" y="10774"/>
                  </a:lnTo>
                  <a:cubicBezTo>
                    <a:pt x="2841" y="10774"/>
                    <a:pt x="2851" y="10770"/>
                    <a:pt x="2860" y="10768"/>
                  </a:cubicBezTo>
                  <a:close/>
                  <a:moveTo>
                    <a:pt x="9014" y="11147"/>
                  </a:moveTo>
                  <a:cubicBezTo>
                    <a:pt x="9037" y="11147"/>
                    <a:pt x="9062" y="11161"/>
                    <a:pt x="9087" y="11191"/>
                  </a:cubicBezTo>
                  <a:cubicBezTo>
                    <a:pt x="9172" y="11311"/>
                    <a:pt x="9201" y="11406"/>
                    <a:pt x="9236" y="11521"/>
                  </a:cubicBezTo>
                  <a:cubicBezTo>
                    <a:pt x="9172" y="11528"/>
                    <a:pt x="9091" y="11533"/>
                    <a:pt x="9009" y="11533"/>
                  </a:cubicBezTo>
                  <a:cubicBezTo>
                    <a:pt x="8970" y="11533"/>
                    <a:pt x="8930" y="11532"/>
                    <a:pt x="8891" y="11529"/>
                  </a:cubicBezTo>
                  <a:cubicBezTo>
                    <a:pt x="8896" y="11276"/>
                    <a:pt x="8947" y="11147"/>
                    <a:pt x="9014" y="11147"/>
                  </a:cubicBezTo>
                  <a:close/>
                  <a:moveTo>
                    <a:pt x="2395" y="11265"/>
                  </a:moveTo>
                  <a:cubicBezTo>
                    <a:pt x="2533" y="11315"/>
                    <a:pt x="2733" y="11327"/>
                    <a:pt x="2917" y="11327"/>
                  </a:cubicBezTo>
                  <a:cubicBezTo>
                    <a:pt x="3069" y="11327"/>
                    <a:pt x="3210" y="11319"/>
                    <a:pt x="3295" y="11317"/>
                  </a:cubicBezTo>
                  <a:lnTo>
                    <a:pt x="3295" y="11317"/>
                  </a:lnTo>
                  <a:cubicBezTo>
                    <a:pt x="3243" y="11346"/>
                    <a:pt x="3183" y="11364"/>
                    <a:pt x="3091" y="11393"/>
                  </a:cubicBezTo>
                  <a:cubicBezTo>
                    <a:pt x="2981" y="11437"/>
                    <a:pt x="2837" y="11428"/>
                    <a:pt x="2744" y="11507"/>
                  </a:cubicBezTo>
                  <a:cubicBezTo>
                    <a:pt x="2705" y="11552"/>
                    <a:pt x="2734" y="11622"/>
                    <a:pt x="2781" y="11647"/>
                  </a:cubicBezTo>
                  <a:cubicBezTo>
                    <a:pt x="3008" y="11756"/>
                    <a:pt x="3390" y="11851"/>
                    <a:pt x="3625" y="11930"/>
                  </a:cubicBezTo>
                  <a:cubicBezTo>
                    <a:pt x="3445" y="11921"/>
                    <a:pt x="3307" y="11892"/>
                    <a:pt x="3109" y="11859"/>
                  </a:cubicBezTo>
                  <a:cubicBezTo>
                    <a:pt x="3057" y="11856"/>
                    <a:pt x="2978" y="11825"/>
                    <a:pt x="2915" y="11825"/>
                  </a:cubicBezTo>
                  <a:cubicBezTo>
                    <a:pt x="2866" y="11825"/>
                    <a:pt x="2828" y="11844"/>
                    <a:pt x="2820" y="11909"/>
                  </a:cubicBezTo>
                  <a:cubicBezTo>
                    <a:pt x="2820" y="11946"/>
                    <a:pt x="2849" y="11981"/>
                    <a:pt x="2882" y="11998"/>
                  </a:cubicBezTo>
                  <a:cubicBezTo>
                    <a:pt x="3132" y="12148"/>
                    <a:pt x="3452" y="12249"/>
                    <a:pt x="3683" y="12363"/>
                  </a:cubicBezTo>
                  <a:cubicBezTo>
                    <a:pt x="3406" y="12301"/>
                    <a:pt x="3056" y="12132"/>
                    <a:pt x="2765" y="12086"/>
                  </a:cubicBezTo>
                  <a:lnTo>
                    <a:pt x="2765" y="12086"/>
                  </a:lnTo>
                  <a:cubicBezTo>
                    <a:pt x="2626" y="12140"/>
                    <a:pt x="2744" y="12276"/>
                    <a:pt x="2818" y="12328"/>
                  </a:cubicBezTo>
                  <a:cubicBezTo>
                    <a:pt x="2981" y="12470"/>
                    <a:pt x="3169" y="12583"/>
                    <a:pt x="3328" y="12697"/>
                  </a:cubicBezTo>
                  <a:cubicBezTo>
                    <a:pt x="3291" y="12678"/>
                    <a:pt x="3252" y="12662"/>
                    <a:pt x="3210" y="12641"/>
                  </a:cubicBezTo>
                  <a:cubicBezTo>
                    <a:pt x="3023" y="12550"/>
                    <a:pt x="2839" y="12451"/>
                    <a:pt x="2651" y="12365"/>
                  </a:cubicBezTo>
                  <a:cubicBezTo>
                    <a:pt x="2641" y="12361"/>
                    <a:pt x="2630" y="12359"/>
                    <a:pt x="2620" y="12359"/>
                  </a:cubicBezTo>
                  <a:cubicBezTo>
                    <a:pt x="2557" y="12359"/>
                    <a:pt x="2508" y="12430"/>
                    <a:pt x="2538" y="12493"/>
                  </a:cubicBezTo>
                  <a:cubicBezTo>
                    <a:pt x="2614" y="12637"/>
                    <a:pt x="2748" y="12779"/>
                    <a:pt x="2843" y="12899"/>
                  </a:cubicBezTo>
                  <a:cubicBezTo>
                    <a:pt x="2579" y="12709"/>
                    <a:pt x="2255" y="12499"/>
                    <a:pt x="2047" y="12406"/>
                  </a:cubicBezTo>
                  <a:cubicBezTo>
                    <a:pt x="2055" y="12276"/>
                    <a:pt x="2148" y="11661"/>
                    <a:pt x="2282" y="11439"/>
                  </a:cubicBezTo>
                  <a:cubicBezTo>
                    <a:pt x="2321" y="11354"/>
                    <a:pt x="2362" y="11313"/>
                    <a:pt x="2395" y="11265"/>
                  </a:cubicBezTo>
                  <a:close/>
                  <a:moveTo>
                    <a:pt x="8528" y="11655"/>
                  </a:moveTo>
                  <a:lnTo>
                    <a:pt x="8528" y="11655"/>
                  </a:lnTo>
                  <a:cubicBezTo>
                    <a:pt x="8694" y="11674"/>
                    <a:pt x="8920" y="11704"/>
                    <a:pt x="9097" y="11704"/>
                  </a:cubicBezTo>
                  <a:cubicBezTo>
                    <a:pt x="9169" y="11704"/>
                    <a:pt x="9233" y="11699"/>
                    <a:pt x="9281" y="11686"/>
                  </a:cubicBezTo>
                  <a:cubicBezTo>
                    <a:pt x="9285" y="11688"/>
                    <a:pt x="9285" y="11692"/>
                    <a:pt x="9287" y="11694"/>
                  </a:cubicBezTo>
                  <a:cubicBezTo>
                    <a:pt x="9364" y="11942"/>
                    <a:pt x="9525" y="12565"/>
                    <a:pt x="9620" y="12827"/>
                  </a:cubicBezTo>
                  <a:cubicBezTo>
                    <a:pt x="9578" y="12852"/>
                    <a:pt x="9504" y="12889"/>
                    <a:pt x="9446" y="12934"/>
                  </a:cubicBezTo>
                  <a:cubicBezTo>
                    <a:pt x="9440" y="12936"/>
                    <a:pt x="9432" y="12936"/>
                    <a:pt x="9426" y="12942"/>
                  </a:cubicBezTo>
                  <a:cubicBezTo>
                    <a:pt x="9201" y="13060"/>
                    <a:pt x="8988" y="13231"/>
                    <a:pt x="8784" y="13308"/>
                  </a:cubicBezTo>
                  <a:cubicBezTo>
                    <a:pt x="8799" y="13291"/>
                    <a:pt x="8815" y="13272"/>
                    <a:pt x="8844" y="13242"/>
                  </a:cubicBezTo>
                  <a:cubicBezTo>
                    <a:pt x="8935" y="13122"/>
                    <a:pt x="9081" y="13048"/>
                    <a:pt x="9164" y="12926"/>
                  </a:cubicBezTo>
                  <a:cubicBezTo>
                    <a:pt x="9172" y="12838"/>
                    <a:pt x="9121" y="12814"/>
                    <a:pt x="9053" y="12814"/>
                  </a:cubicBezTo>
                  <a:cubicBezTo>
                    <a:pt x="8977" y="12814"/>
                    <a:pt x="8880" y="12845"/>
                    <a:pt x="8825" y="12854"/>
                  </a:cubicBezTo>
                  <a:cubicBezTo>
                    <a:pt x="8664" y="12893"/>
                    <a:pt x="8417" y="12947"/>
                    <a:pt x="8289" y="12963"/>
                  </a:cubicBezTo>
                  <a:cubicBezTo>
                    <a:pt x="8357" y="12924"/>
                    <a:pt x="8460" y="12885"/>
                    <a:pt x="8574" y="12850"/>
                  </a:cubicBezTo>
                  <a:cubicBezTo>
                    <a:pt x="8700" y="12790"/>
                    <a:pt x="8928" y="12761"/>
                    <a:pt x="9001" y="12647"/>
                  </a:cubicBezTo>
                  <a:cubicBezTo>
                    <a:pt x="9015" y="12596"/>
                    <a:pt x="8978" y="12544"/>
                    <a:pt x="8926" y="12540"/>
                  </a:cubicBezTo>
                  <a:cubicBezTo>
                    <a:pt x="8880" y="12537"/>
                    <a:pt x="8833" y="12536"/>
                    <a:pt x="8784" y="12536"/>
                  </a:cubicBezTo>
                  <a:cubicBezTo>
                    <a:pt x="8626" y="12536"/>
                    <a:pt x="8460" y="12548"/>
                    <a:pt x="8307" y="12548"/>
                  </a:cubicBezTo>
                  <a:cubicBezTo>
                    <a:pt x="8221" y="12548"/>
                    <a:pt x="8139" y="12544"/>
                    <a:pt x="8066" y="12532"/>
                  </a:cubicBezTo>
                  <a:cubicBezTo>
                    <a:pt x="8186" y="12497"/>
                    <a:pt x="8456" y="12462"/>
                    <a:pt x="8640" y="12431"/>
                  </a:cubicBezTo>
                  <a:cubicBezTo>
                    <a:pt x="8741" y="12404"/>
                    <a:pt x="9040" y="12420"/>
                    <a:pt x="8928" y="12249"/>
                  </a:cubicBezTo>
                  <a:cubicBezTo>
                    <a:pt x="8720" y="12148"/>
                    <a:pt x="8462" y="12142"/>
                    <a:pt x="8268" y="12070"/>
                  </a:cubicBezTo>
                  <a:lnTo>
                    <a:pt x="8268" y="12070"/>
                  </a:lnTo>
                  <a:cubicBezTo>
                    <a:pt x="8442" y="12076"/>
                    <a:pt x="8617" y="12090"/>
                    <a:pt x="8790" y="12090"/>
                  </a:cubicBezTo>
                  <a:cubicBezTo>
                    <a:pt x="8850" y="12090"/>
                    <a:pt x="8909" y="12088"/>
                    <a:pt x="8968" y="12084"/>
                  </a:cubicBezTo>
                  <a:cubicBezTo>
                    <a:pt x="9011" y="12076"/>
                    <a:pt x="9046" y="12039"/>
                    <a:pt x="9046" y="11996"/>
                  </a:cubicBezTo>
                  <a:cubicBezTo>
                    <a:pt x="9048" y="11954"/>
                    <a:pt x="9017" y="11921"/>
                    <a:pt x="8986" y="11901"/>
                  </a:cubicBezTo>
                  <a:cubicBezTo>
                    <a:pt x="8865" y="11812"/>
                    <a:pt x="8714" y="11771"/>
                    <a:pt x="8588" y="11694"/>
                  </a:cubicBezTo>
                  <a:cubicBezTo>
                    <a:pt x="8565" y="11678"/>
                    <a:pt x="8545" y="11668"/>
                    <a:pt x="8528" y="11655"/>
                  </a:cubicBezTo>
                  <a:close/>
                  <a:moveTo>
                    <a:pt x="2034" y="12586"/>
                  </a:moveTo>
                  <a:cubicBezTo>
                    <a:pt x="2152" y="12654"/>
                    <a:pt x="2315" y="12734"/>
                    <a:pt x="2445" y="12819"/>
                  </a:cubicBezTo>
                  <a:cubicBezTo>
                    <a:pt x="2375" y="12988"/>
                    <a:pt x="2352" y="13112"/>
                    <a:pt x="2243" y="13281"/>
                  </a:cubicBezTo>
                  <a:cubicBezTo>
                    <a:pt x="2214" y="13318"/>
                    <a:pt x="2202" y="13336"/>
                    <a:pt x="2152" y="13365"/>
                  </a:cubicBezTo>
                  <a:cubicBezTo>
                    <a:pt x="2150" y="13365"/>
                    <a:pt x="2148" y="13365"/>
                    <a:pt x="2148" y="13367"/>
                  </a:cubicBezTo>
                  <a:cubicBezTo>
                    <a:pt x="2148" y="13367"/>
                    <a:pt x="2146" y="13365"/>
                    <a:pt x="2142" y="13365"/>
                  </a:cubicBezTo>
                  <a:cubicBezTo>
                    <a:pt x="2140" y="13363"/>
                    <a:pt x="2138" y="13359"/>
                    <a:pt x="2129" y="13355"/>
                  </a:cubicBezTo>
                  <a:cubicBezTo>
                    <a:pt x="2119" y="13343"/>
                    <a:pt x="2111" y="13326"/>
                    <a:pt x="2105" y="13312"/>
                  </a:cubicBezTo>
                  <a:cubicBezTo>
                    <a:pt x="2074" y="13231"/>
                    <a:pt x="2043" y="13046"/>
                    <a:pt x="2034" y="12909"/>
                  </a:cubicBezTo>
                  <a:cubicBezTo>
                    <a:pt x="2024" y="12800"/>
                    <a:pt x="2028" y="12695"/>
                    <a:pt x="2034" y="12586"/>
                  </a:cubicBezTo>
                  <a:close/>
                  <a:moveTo>
                    <a:pt x="9675" y="12971"/>
                  </a:moveTo>
                  <a:cubicBezTo>
                    <a:pt x="9706" y="13037"/>
                    <a:pt x="9727" y="13079"/>
                    <a:pt x="9754" y="13173"/>
                  </a:cubicBezTo>
                  <a:cubicBezTo>
                    <a:pt x="9793" y="13303"/>
                    <a:pt x="9789" y="13440"/>
                    <a:pt x="9764" y="13528"/>
                  </a:cubicBezTo>
                  <a:lnTo>
                    <a:pt x="9764" y="13539"/>
                  </a:lnTo>
                  <a:cubicBezTo>
                    <a:pt x="9764" y="13561"/>
                    <a:pt x="9754" y="13580"/>
                    <a:pt x="9741" y="13594"/>
                  </a:cubicBezTo>
                  <a:cubicBezTo>
                    <a:pt x="9727" y="13611"/>
                    <a:pt x="9704" y="13617"/>
                    <a:pt x="9686" y="13617"/>
                  </a:cubicBezTo>
                  <a:cubicBezTo>
                    <a:pt x="9675" y="13617"/>
                    <a:pt x="9665" y="13615"/>
                    <a:pt x="9655" y="13611"/>
                  </a:cubicBezTo>
                  <a:cubicBezTo>
                    <a:pt x="9644" y="13607"/>
                    <a:pt x="9636" y="13602"/>
                    <a:pt x="9628" y="13592"/>
                  </a:cubicBezTo>
                  <a:cubicBezTo>
                    <a:pt x="9626" y="13590"/>
                    <a:pt x="9626" y="13590"/>
                    <a:pt x="9626" y="13586"/>
                  </a:cubicBezTo>
                  <a:lnTo>
                    <a:pt x="9617" y="13580"/>
                  </a:lnTo>
                  <a:cubicBezTo>
                    <a:pt x="9574" y="13551"/>
                    <a:pt x="9525" y="13501"/>
                    <a:pt x="9483" y="13415"/>
                  </a:cubicBezTo>
                  <a:cubicBezTo>
                    <a:pt x="9432" y="13305"/>
                    <a:pt x="9419" y="13277"/>
                    <a:pt x="9378" y="13151"/>
                  </a:cubicBezTo>
                  <a:cubicBezTo>
                    <a:pt x="9411" y="13128"/>
                    <a:pt x="9444" y="13107"/>
                    <a:pt x="9479" y="13085"/>
                  </a:cubicBezTo>
                  <a:cubicBezTo>
                    <a:pt x="9500" y="13085"/>
                    <a:pt x="9516" y="13079"/>
                    <a:pt x="9533" y="13060"/>
                  </a:cubicBezTo>
                  <a:lnTo>
                    <a:pt x="9533" y="13060"/>
                  </a:lnTo>
                  <a:cubicBezTo>
                    <a:pt x="9532" y="13061"/>
                    <a:pt x="9532" y="13062"/>
                    <a:pt x="9532" y="13062"/>
                  </a:cubicBezTo>
                  <a:cubicBezTo>
                    <a:pt x="9539" y="13062"/>
                    <a:pt x="9628" y="12992"/>
                    <a:pt x="9675" y="12971"/>
                  </a:cubicBezTo>
                  <a:close/>
                  <a:moveTo>
                    <a:pt x="7874" y="7890"/>
                  </a:moveTo>
                  <a:cubicBezTo>
                    <a:pt x="7891" y="7890"/>
                    <a:pt x="7900" y="7895"/>
                    <a:pt x="7901" y="7907"/>
                  </a:cubicBezTo>
                  <a:cubicBezTo>
                    <a:pt x="7936" y="8025"/>
                    <a:pt x="7895" y="8175"/>
                    <a:pt x="7831" y="8363"/>
                  </a:cubicBezTo>
                  <a:cubicBezTo>
                    <a:pt x="7819" y="8398"/>
                    <a:pt x="7794" y="8443"/>
                    <a:pt x="7800" y="8478"/>
                  </a:cubicBezTo>
                  <a:cubicBezTo>
                    <a:pt x="7792" y="8526"/>
                    <a:pt x="7821" y="8579"/>
                    <a:pt x="7876" y="8579"/>
                  </a:cubicBezTo>
                  <a:cubicBezTo>
                    <a:pt x="7892" y="8579"/>
                    <a:pt x="7907" y="8579"/>
                    <a:pt x="7923" y="8579"/>
                  </a:cubicBezTo>
                  <a:cubicBezTo>
                    <a:pt x="8675" y="8579"/>
                    <a:pt x="9420" y="8825"/>
                    <a:pt x="9960" y="9310"/>
                  </a:cubicBezTo>
                  <a:cubicBezTo>
                    <a:pt x="10370" y="9704"/>
                    <a:pt x="10589" y="10224"/>
                    <a:pt x="10785" y="10774"/>
                  </a:cubicBezTo>
                  <a:cubicBezTo>
                    <a:pt x="11103" y="11884"/>
                    <a:pt x="11658" y="13246"/>
                    <a:pt x="10944" y="14102"/>
                  </a:cubicBezTo>
                  <a:cubicBezTo>
                    <a:pt x="10831" y="14231"/>
                    <a:pt x="10707" y="14287"/>
                    <a:pt x="10585" y="14287"/>
                  </a:cubicBezTo>
                  <a:cubicBezTo>
                    <a:pt x="10368" y="14287"/>
                    <a:pt x="10153" y="14111"/>
                    <a:pt x="10001" y="13854"/>
                  </a:cubicBezTo>
                  <a:cubicBezTo>
                    <a:pt x="9960" y="13807"/>
                    <a:pt x="9927" y="13728"/>
                    <a:pt x="9886" y="13664"/>
                  </a:cubicBezTo>
                  <a:cubicBezTo>
                    <a:pt x="9987" y="13481"/>
                    <a:pt x="9943" y="13242"/>
                    <a:pt x="9877" y="13054"/>
                  </a:cubicBezTo>
                  <a:cubicBezTo>
                    <a:pt x="9851" y="12998"/>
                    <a:pt x="9826" y="12909"/>
                    <a:pt x="9791" y="12843"/>
                  </a:cubicBezTo>
                  <a:lnTo>
                    <a:pt x="9791" y="12839"/>
                  </a:lnTo>
                  <a:cubicBezTo>
                    <a:pt x="9675" y="12511"/>
                    <a:pt x="9572" y="12029"/>
                    <a:pt x="9430" y="11632"/>
                  </a:cubicBezTo>
                  <a:cubicBezTo>
                    <a:pt x="9430" y="11622"/>
                    <a:pt x="9430" y="11612"/>
                    <a:pt x="9428" y="11602"/>
                  </a:cubicBezTo>
                  <a:cubicBezTo>
                    <a:pt x="9382" y="11449"/>
                    <a:pt x="9339" y="11276"/>
                    <a:pt x="9246" y="11142"/>
                  </a:cubicBezTo>
                  <a:lnTo>
                    <a:pt x="9246" y="11142"/>
                  </a:lnTo>
                  <a:cubicBezTo>
                    <a:pt x="9733" y="11187"/>
                    <a:pt x="10146" y="11511"/>
                    <a:pt x="10424" y="11878"/>
                  </a:cubicBezTo>
                  <a:cubicBezTo>
                    <a:pt x="10494" y="11954"/>
                    <a:pt x="10527" y="12055"/>
                    <a:pt x="10589" y="12132"/>
                  </a:cubicBezTo>
                  <a:cubicBezTo>
                    <a:pt x="10603" y="12144"/>
                    <a:pt x="10620" y="12150"/>
                    <a:pt x="10637" y="12150"/>
                  </a:cubicBezTo>
                  <a:cubicBezTo>
                    <a:pt x="10679" y="12150"/>
                    <a:pt x="10723" y="12114"/>
                    <a:pt x="10721" y="12068"/>
                  </a:cubicBezTo>
                  <a:cubicBezTo>
                    <a:pt x="10639" y="11826"/>
                    <a:pt x="10439" y="11637"/>
                    <a:pt x="10265" y="11457"/>
                  </a:cubicBezTo>
                  <a:cubicBezTo>
                    <a:pt x="10123" y="11323"/>
                    <a:pt x="9964" y="11203"/>
                    <a:pt x="9789" y="11119"/>
                  </a:cubicBezTo>
                  <a:cubicBezTo>
                    <a:pt x="9789" y="11109"/>
                    <a:pt x="9785" y="11100"/>
                    <a:pt x="9783" y="11090"/>
                  </a:cubicBezTo>
                  <a:cubicBezTo>
                    <a:pt x="9741" y="10622"/>
                    <a:pt x="9712" y="10151"/>
                    <a:pt x="9669" y="9685"/>
                  </a:cubicBezTo>
                  <a:cubicBezTo>
                    <a:pt x="9669" y="9671"/>
                    <a:pt x="9665" y="9654"/>
                    <a:pt x="9659" y="9644"/>
                  </a:cubicBezTo>
                  <a:cubicBezTo>
                    <a:pt x="9661" y="9609"/>
                    <a:pt x="9638" y="9570"/>
                    <a:pt x="9599" y="9559"/>
                  </a:cubicBezTo>
                  <a:cubicBezTo>
                    <a:pt x="8648" y="9768"/>
                    <a:pt x="7726" y="10118"/>
                    <a:pt x="6814" y="10465"/>
                  </a:cubicBezTo>
                  <a:cubicBezTo>
                    <a:pt x="6562" y="10560"/>
                    <a:pt x="6307" y="10655"/>
                    <a:pt x="6059" y="10760"/>
                  </a:cubicBezTo>
                  <a:cubicBezTo>
                    <a:pt x="5017" y="10234"/>
                    <a:pt x="3998" y="9660"/>
                    <a:pt x="3000" y="9056"/>
                  </a:cubicBezTo>
                  <a:cubicBezTo>
                    <a:pt x="2987" y="9047"/>
                    <a:pt x="2973" y="9043"/>
                    <a:pt x="2960" y="9043"/>
                  </a:cubicBezTo>
                  <a:cubicBezTo>
                    <a:pt x="2927" y="9043"/>
                    <a:pt x="2898" y="9068"/>
                    <a:pt x="2886" y="9099"/>
                  </a:cubicBezTo>
                  <a:cubicBezTo>
                    <a:pt x="2858" y="9110"/>
                    <a:pt x="2831" y="9136"/>
                    <a:pt x="2833" y="9176"/>
                  </a:cubicBezTo>
                  <a:cubicBezTo>
                    <a:pt x="2831" y="9652"/>
                    <a:pt x="2816" y="10131"/>
                    <a:pt x="2802" y="10609"/>
                  </a:cubicBezTo>
                  <a:cubicBezTo>
                    <a:pt x="2776" y="10608"/>
                    <a:pt x="2750" y="10608"/>
                    <a:pt x="2724" y="10608"/>
                  </a:cubicBezTo>
                  <a:cubicBezTo>
                    <a:pt x="2365" y="10608"/>
                    <a:pt x="2001" y="10700"/>
                    <a:pt x="1686" y="10873"/>
                  </a:cubicBezTo>
                  <a:cubicBezTo>
                    <a:pt x="1630" y="10919"/>
                    <a:pt x="1521" y="10943"/>
                    <a:pt x="1531" y="11028"/>
                  </a:cubicBezTo>
                  <a:cubicBezTo>
                    <a:pt x="1545" y="11079"/>
                    <a:pt x="1570" y="11097"/>
                    <a:pt x="1600" y="11097"/>
                  </a:cubicBezTo>
                  <a:cubicBezTo>
                    <a:pt x="1659" y="11097"/>
                    <a:pt x="1737" y="11030"/>
                    <a:pt x="1789" y="11003"/>
                  </a:cubicBezTo>
                  <a:cubicBezTo>
                    <a:pt x="1925" y="10933"/>
                    <a:pt x="1977" y="10910"/>
                    <a:pt x="2131" y="10861"/>
                  </a:cubicBezTo>
                  <a:cubicBezTo>
                    <a:pt x="2284" y="10822"/>
                    <a:pt x="2406" y="10795"/>
                    <a:pt x="2534" y="10778"/>
                  </a:cubicBezTo>
                  <a:lnTo>
                    <a:pt x="2534" y="10778"/>
                  </a:lnTo>
                  <a:cubicBezTo>
                    <a:pt x="2441" y="10873"/>
                    <a:pt x="2365" y="10993"/>
                    <a:pt x="2301" y="11100"/>
                  </a:cubicBezTo>
                  <a:cubicBezTo>
                    <a:pt x="2290" y="11121"/>
                    <a:pt x="2276" y="11146"/>
                    <a:pt x="2272" y="11168"/>
                  </a:cubicBezTo>
                  <a:cubicBezTo>
                    <a:pt x="2022" y="11496"/>
                    <a:pt x="1946" y="11921"/>
                    <a:pt x="1900" y="12321"/>
                  </a:cubicBezTo>
                  <a:lnTo>
                    <a:pt x="1900" y="12346"/>
                  </a:lnTo>
                  <a:cubicBezTo>
                    <a:pt x="1890" y="12359"/>
                    <a:pt x="1884" y="12375"/>
                    <a:pt x="1884" y="12394"/>
                  </a:cubicBezTo>
                  <a:cubicBezTo>
                    <a:pt x="1878" y="12689"/>
                    <a:pt x="1861" y="12988"/>
                    <a:pt x="1935" y="13277"/>
                  </a:cubicBezTo>
                  <a:cubicBezTo>
                    <a:pt x="1950" y="13326"/>
                    <a:pt x="1971" y="13374"/>
                    <a:pt x="1995" y="13417"/>
                  </a:cubicBezTo>
                  <a:cubicBezTo>
                    <a:pt x="1861" y="13642"/>
                    <a:pt x="1779" y="13933"/>
                    <a:pt x="1626" y="14069"/>
                  </a:cubicBezTo>
                  <a:cubicBezTo>
                    <a:pt x="1543" y="14141"/>
                    <a:pt x="1458" y="14191"/>
                    <a:pt x="1338" y="14191"/>
                  </a:cubicBezTo>
                  <a:cubicBezTo>
                    <a:pt x="1321" y="14191"/>
                    <a:pt x="1304" y="14190"/>
                    <a:pt x="1286" y="14188"/>
                  </a:cubicBezTo>
                  <a:cubicBezTo>
                    <a:pt x="1162" y="14170"/>
                    <a:pt x="898" y="14005"/>
                    <a:pt x="809" y="13809"/>
                  </a:cubicBezTo>
                  <a:cubicBezTo>
                    <a:pt x="0" y="12476"/>
                    <a:pt x="1409" y="9980"/>
                    <a:pt x="2532" y="9095"/>
                  </a:cubicBezTo>
                  <a:cubicBezTo>
                    <a:pt x="2895" y="8835"/>
                    <a:pt x="3245" y="8707"/>
                    <a:pt x="3697" y="8621"/>
                  </a:cubicBezTo>
                  <a:lnTo>
                    <a:pt x="4518" y="8485"/>
                  </a:lnTo>
                  <a:cubicBezTo>
                    <a:pt x="4561" y="8476"/>
                    <a:pt x="4601" y="8429"/>
                    <a:pt x="4584" y="8381"/>
                  </a:cubicBezTo>
                  <a:cubicBezTo>
                    <a:pt x="4542" y="8123"/>
                    <a:pt x="4513" y="8031"/>
                    <a:pt x="4653" y="8031"/>
                  </a:cubicBezTo>
                  <a:cubicBezTo>
                    <a:pt x="4656" y="8031"/>
                    <a:pt x="4659" y="8031"/>
                    <a:pt x="4663" y="8031"/>
                  </a:cubicBezTo>
                  <a:cubicBezTo>
                    <a:pt x="4673" y="8030"/>
                    <a:pt x="4685" y="8030"/>
                    <a:pt x="4696" y="8030"/>
                  </a:cubicBezTo>
                  <a:cubicBezTo>
                    <a:pt x="4747" y="8030"/>
                    <a:pt x="4800" y="8037"/>
                    <a:pt x="4852" y="8047"/>
                  </a:cubicBezTo>
                  <a:cubicBezTo>
                    <a:pt x="5079" y="8064"/>
                    <a:pt x="5296" y="8171"/>
                    <a:pt x="5514" y="8223"/>
                  </a:cubicBezTo>
                  <a:cubicBezTo>
                    <a:pt x="5748" y="8278"/>
                    <a:pt x="5987" y="8303"/>
                    <a:pt x="6226" y="8303"/>
                  </a:cubicBezTo>
                  <a:cubicBezTo>
                    <a:pt x="6472" y="8303"/>
                    <a:pt x="6715" y="8272"/>
                    <a:pt x="6948" y="8210"/>
                  </a:cubicBezTo>
                  <a:cubicBezTo>
                    <a:pt x="7169" y="8150"/>
                    <a:pt x="7379" y="8068"/>
                    <a:pt x="7594" y="7992"/>
                  </a:cubicBezTo>
                  <a:lnTo>
                    <a:pt x="7594" y="7990"/>
                  </a:lnTo>
                  <a:cubicBezTo>
                    <a:pt x="7725" y="7932"/>
                    <a:pt x="7827" y="7890"/>
                    <a:pt x="7874" y="7890"/>
                  </a:cubicBezTo>
                  <a:close/>
                  <a:moveTo>
                    <a:pt x="6408" y="0"/>
                  </a:moveTo>
                  <a:cubicBezTo>
                    <a:pt x="5706" y="0"/>
                    <a:pt x="5000" y="123"/>
                    <a:pt x="4335" y="328"/>
                  </a:cubicBezTo>
                  <a:cubicBezTo>
                    <a:pt x="3891" y="485"/>
                    <a:pt x="3437" y="658"/>
                    <a:pt x="3060" y="949"/>
                  </a:cubicBezTo>
                  <a:cubicBezTo>
                    <a:pt x="2643" y="1287"/>
                    <a:pt x="2323" y="1751"/>
                    <a:pt x="2148" y="2257"/>
                  </a:cubicBezTo>
                  <a:cubicBezTo>
                    <a:pt x="2037" y="2591"/>
                    <a:pt x="1983" y="2946"/>
                    <a:pt x="1964" y="3297"/>
                  </a:cubicBezTo>
                  <a:cubicBezTo>
                    <a:pt x="1971" y="3433"/>
                    <a:pt x="1952" y="3589"/>
                    <a:pt x="1981" y="3726"/>
                  </a:cubicBezTo>
                  <a:cubicBezTo>
                    <a:pt x="1888" y="3754"/>
                    <a:pt x="1801" y="3804"/>
                    <a:pt x="1735" y="3876"/>
                  </a:cubicBezTo>
                  <a:cubicBezTo>
                    <a:pt x="1583" y="4054"/>
                    <a:pt x="1560" y="4307"/>
                    <a:pt x="1574" y="4530"/>
                  </a:cubicBezTo>
                  <a:cubicBezTo>
                    <a:pt x="1595" y="4743"/>
                    <a:pt x="1667" y="4961"/>
                    <a:pt x="1828" y="5108"/>
                  </a:cubicBezTo>
                  <a:cubicBezTo>
                    <a:pt x="1894" y="5168"/>
                    <a:pt x="1975" y="5211"/>
                    <a:pt x="2057" y="5242"/>
                  </a:cubicBezTo>
                  <a:cubicBezTo>
                    <a:pt x="2047" y="5260"/>
                    <a:pt x="2043" y="5279"/>
                    <a:pt x="2049" y="5302"/>
                  </a:cubicBezTo>
                  <a:cubicBezTo>
                    <a:pt x="2214" y="6220"/>
                    <a:pt x="2332" y="7150"/>
                    <a:pt x="2445" y="8058"/>
                  </a:cubicBezTo>
                  <a:cubicBezTo>
                    <a:pt x="2445" y="8072"/>
                    <a:pt x="2445" y="8084"/>
                    <a:pt x="2441" y="8097"/>
                  </a:cubicBezTo>
                  <a:lnTo>
                    <a:pt x="2426" y="8113"/>
                  </a:lnTo>
                  <a:cubicBezTo>
                    <a:pt x="2414" y="8117"/>
                    <a:pt x="2400" y="8119"/>
                    <a:pt x="2387" y="8126"/>
                  </a:cubicBezTo>
                  <a:cubicBezTo>
                    <a:pt x="2078" y="8188"/>
                    <a:pt x="1593" y="8175"/>
                    <a:pt x="1269" y="8417"/>
                  </a:cubicBezTo>
                  <a:cubicBezTo>
                    <a:pt x="776" y="8852"/>
                    <a:pt x="1057" y="9584"/>
                    <a:pt x="1385" y="10036"/>
                  </a:cubicBezTo>
                  <a:cubicBezTo>
                    <a:pt x="1395" y="10056"/>
                    <a:pt x="1409" y="10077"/>
                    <a:pt x="1426" y="10094"/>
                  </a:cubicBezTo>
                  <a:cubicBezTo>
                    <a:pt x="667" y="11203"/>
                    <a:pt x="5" y="12757"/>
                    <a:pt x="671" y="13914"/>
                  </a:cubicBezTo>
                  <a:cubicBezTo>
                    <a:pt x="809" y="14151"/>
                    <a:pt x="1075" y="14357"/>
                    <a:pt x="1345" y="14357"/>
                  </a:cubicBezTo>
                  <a:cubicBezTo>
                    <a:pt x="1450" y="14357"/>
                    <a:pt x="1555" y="14326"/>
                    <a:pt x="1653" y="14254"/>
                  </a:cubicBezTo>
                  <a:cubicBezTo>
                    <a:pt x="1892" y="14079"/>
                    <a:pt x="1985" y="13782"/>
                    <a:pt x="2115" y="13522"/>
                  </a:cubicBezTo>
                  <a:cubicBezTo>
                    <a:pt x="2130" y="13526"/>
                    <a:pt x="2145" y="13528"/>
                    <a:pt x="2159" y="13528"/>
                  </a:cubicBezTo>
                  <a:cubicBezTo>
                    <a:pt x="2339" y="13528"/>
                    <a:pt x="2474" y="13213"/>
                    <a:pt x="2534" y="13058"/>
                  </a:cubicBezTo>
                  <a:cubicBezTo>
                    <a:pt x="2548" y="13013"/>
                    <a:pt x="2573" y="12963"/>
                    <a:pt x="2591" y="12914"/>
                  </a:cubicBezTo>
                  <a:cubicBezTo>
                    <a:pt x="2593" y="12916"/>
                    <a:pt x="2600" y="12920"/>
                    <a:pt x="2602" y="12922"/>
                  </a:cubicBezTo>
                  <a:cubicBezTo>
                    <a:pt x="2593" y="13658"/>
                    <a:pt x="2565" y="14481"/>
                    <a:pt x="2651" y="15201"/>
                  </a:cubicBezTo>
                  <a:cubicBezTo>
                    <a:pt x="2666" y="15218"/>
                    <a:pt x="2686" y="15225"/>
                    <a:pt x="2706" y="15225"/>
                  </a:cubicBezTo>
                  <a:cubicBezTo>
                    <a:pt x="2748" y="15225"/>
                    <a:pt x="2791" y="15191"/>
                    <a:pt x="2789" y="15143"/>
                  </a:cubicBezTo>
                  <a:cubicBezTo>
                    <a:pt x="2767" y="14442"/>
                    <a:pt x="2750" y="13741"/>
                    <a:pt x="2759" y="13039"/>
                  </a:cubicBezTo>
                  <a:lnTo>
                    <a:pt x="2759" y="13039"/>
                  </a:lnTo>
                  <a:cubicBezTo>
                    <a:pt x="2829" y="13091"/>
                    <a:pt x="2899" y="13140"/>
                    <a:pt x="2977" y="13173"/>
                  </a:cubicBezTo>
                  <a:cubicBezTo>
                    <a:pt x="2988" y="13177"/>
                    <a:pt x="2999" y="13179"/>
                    <a:pt x="3010" y="13179"/>
                  </a:cubicBezTo>
                  <a:cubicBezTo>
                    <a:pt x="3048" y="13179"/>
                    <a:pt x="3084" y="13157"/>
                    <a:pt x="3105" y="13122"/>
                  </a:cubicBezTo>
                  <a:cubicBezTo>
                    <a:pt x="3138" y="13060"/>
                    <a:pt x="3101" y="12988"/>
                    <a:pt x="3070" y="12934"/>
                  </a:cubicBezTo>
                  <a:cubicBezTo>
                    <a:pt x="3006" y="12829"/>
                    <a:pt x="2926" y="12736"/>
                    <a:pt x="2847" y="12641"/>
                  </a:cubicBezTo>
                  <a:lnTo>
                    <a:pt x="2847" y="12641"/>
                  </a:lnTo>
                  <a:cubicBezTo>
                    <a:pt x="3049" y="12744"/>
                    <a:pt x="3301" y="12872"/>
                    <a:pt x="3497" y="12942"/>
                  </a:cubicBezTo>
                  <a:cubicBezTo>
                    <a:pt x="3523" y="12949"/>
                    <a:pt x="3552" y="12955"/>
                    <a:pt x="3581" y="12955"/>
                  </a:cubicBezTo>
                  <a:cubicBezTo>
                    <a:pt x="3613" y="12955"/>
                    <a:pt x="3645" y="12947"/>
                    <a:pt x="3668" y="12924"/>
                  </a:cubicBezTo>
                  <a:cubicBezTo>
                    <a:pt x="3769" y="12796"/>
                    <a:pt x="3565" y="12682"/>
                    <a:pt x="3481" y="12606"/>
                  </a:cubicBezTo>
                  <a:cubicBezTo>
                    <a:pt x="3348" y="12511"/>
                    <a:pt x="3235" y="12439"/>
                    <a:pt x="3128" y="12363"/>
                  </a:cubicBezTo>
                  <a:lnTo>
                    <a:pt x="3128" y="12363"/>
                  </a:lnTo>
                  <a:cubicBezTo>
                    <a:pt x="3322" y="12427"/>
                    <a:pt x="3514" y="12491"/>
                    <a:pt x="3714" y="12534"/>
                  </a:cubicBezTo>
                  <a:cubicBezTo>
                    <a:pt x="3756" y="12543"/>
                    <a:pt x="3800" y="12549"/>
                    <a:pt x="3844" y="12549"/>
                  </a:cubicBezTo>
                  <a:cubicBezTo>
                    <a:pt x="3870" y="12549"/>
                    <a:pt x="3896" y="12547"/>
                    <a:pt x="3922" y="12542"/>
                  </a:cubicBezTo>
                  <a:cubicBezTo>
                    <a:pt x="4009" y="12528"/>
                    <a:pt x="4056" y="12420"/>
                    <a:pt x="3982" y="12359"/>
                  </a:cubicBezTo>
                  <a:cubicBezTo>
                    <a:pt x="3821" y="12235"/>
                    <a:pt x="3625" y="12150"/>
                    <a:pt x="3437" y="12076"/>
                  </a:cubicBezTo>
                  <a:lnTo>
                    <a:pt x="3437" y="12076"/>
                  </a:lnTo>
                  <a:cubicBezTo>
                    <a:pt x="3539" y="12087"/>
                    <a:pt x="3639" y="12097"/>
                    <a:pt x="3740" y="12097"/>
                  </a:cubicBezTo>
                  <a:cubicBezTo>
                    <a:pt x="3750" y="12097"/>
                    <a:pt x="3760" y="12097"/>
                    <a:pt x="3769" y="12097"/>
                  </a:cubicBezTo>
                  <a:cubicBezTo>
                    <a:pt x="3839" y="12095"/>
                    <a:pt x="3924" y="12070"/>
                    <a:pt x="3947" y="11996"/>
                  </a:cubicBezTo>
                  <a:cubicBezTo>
                    <a:pt x="3963" y="11930"/>
                    <a:pt x="3912" y="11872"/>
                    <a:pt x="3854" y="11847"/>
                  </a:cubicBezTo>
                  <a:cubicBezTo>
                    <a:pt x="3637" y="11750"/>
                    <a:pt x="3410" y="11692"/>
                    <a:pt x="3188" y="11624"/>
                  </a:cubicBezTo>
                  <a:cubicBezTo>
                    <a:pt x="3136" y="11606"/>
                    <a:pt x="3089" y="11593"/>
                    <a:pt x="3043" y="11579"/>
                  </a:cubicBezTo>
                  <a:cubicBezTo>
                    <a:pt x="3223" y="11538"/>
                    <a:pt x="3460" y="11472"/>
                    <a:pt x="3534" y="11317"/>
                  </a:cubicBezTo>
                  <a:cubicBezTo>
                    <a:pt x="3559" y="11208"/>
                    <a:pt x="3431" y="11160"/>
                    <a:pt x="3342" y="11158"/>
                  </a:cubicBezTo>
                  <a:cubicBezTo>
                    <a:pt x="3262" y="11158"/>
                    <a:pt x="3173" y="11158"/>
                    <a:pt x="3080" y="11160"/>
                  </a:cubicBezTo>
                  <a:cubicBezTo>
                    <a:pt x="3099" y="11018"/>
                    <a:pt x="3076" y="10820"/>
                    <a:pt x="3056" y="10766"/>
                  </a:cubicBezTo>
                  <a:cubicBezTo>
                    <a:pt x="3039" y="10715"/>
                    <a:pt x="3008" y="10671"/>
                    <a:pt x="2967" y="10640"/>
                  </a:cubicBezTo>
                  <a:cubicBezTo>
                    <a:pt x="2971" y="10603"/>
                    <a:pt x="2971" y="10568"/>
                    <a:pt x="2971" y="10541"/>
                  </a:cubicBezTo>
                  <a:cubicBezTo>
                    <a:pt x="2973" y="10108"/>
                    <a:pt x="3004" y="9673"/>
                    <a:pt x="2994" y="9242"/>
                  </a:cubicBezTo>
                  <a:lnTo>
                    <a:pt x="2994" y="9242"/>
                  </a:lnTo>
                  <a:cubicBezTo>
                    <a:pt x="3885" y="9778"/>
                    <a:pt x="4788" y="10294"/>
                    <a:pt x="5715" y="10766"/>
                  </a:cubicBezTo>
                  <a:cubicBezTo>
                    <a:pt x="5803" y="10801"/>
                    <a:pt x="5890" y="10871"/>
                    <a:pt x="5983" y="10908"/>
                  </a:cubicBezTo>
                  <a:cubicBezTo>
                    <a:pt x="6003" y="12243"/>
                    <a:pt x="6024" y="13605"/>
                    <a:pt x="6078" y="14927"/>
                  </a:cubicBezTo>
                  <a:cubicBezTo>
                    <a:pt x="6094" y="14944"/>
                    <a:pt x="6114" y="14951"/>
                    <a:pt x="6133" y="14951"/>
                  </a:cubicBezTo>
                  <a:cubicBezTo>
                    <a:pt x="6181" y="14951"/>
                    <a:pt x="6227" y="14908"/>
                    <a:pt x="6220" y="14853"/>
                  </a:cubicBezTo>
                  <a:cubicBezTo>
                    <a:pt x="6224" y="13574"/>
                    <a:pt x="6150" y="12295"/>
                    <a:pt x="6144" y="11016"/>
                  </a:cubicBezTo>
                  <a:cubicBezTo>
                    <a:pt x="6140" y="10981"/>
                    <a:pt x="6148" y="10941"/>
                    <a:pt x="6148" y="10902"/>
                  </a:cubicBezTo>
                  <a:cubicBezTo>
                    <a:pt x="7231" y="10477"/>
                    <a:pt x="8316" y="10046"/>
                    <a:pt x="9448" y="9764"/>
                  </a:cubicBezTo>
                  <a:cubicBezTo>
                    <a:pt x="9471" y="9755"/>
                    <a:pt x="9494" y="9747"/>
                    <a:pt x="9521" y="9743"/>
                  </a:cubicBezTo>
                  <a:cubicBezTo>
                    <a:pt x="9568" y="10176"/>
                    <a:pt x="9564" y="10626"/>
                    <a:pt x="9628" y="11053"/>
                  </a:cubicBezTo>
                  <a:cubicBezTo>
                    <a:pt x="9572" y="11034"/>
                    <a:pt x="9516" y="11016"/>
                    <a:pt x="9459" y="11005"/>
                  </a:cubicBezTo>
                  <a:cubicBezTo>
                    <a:pt x="9329" y="10983"/>
                    <a:pt x="9195" y="10974"/>
                    <a:pt x="9063" y="10974"/>
                  </a:cubicBezTo>
                  <a:cubicBezTo>
                    <a:pt x="9042" y="10977"/>
                    <a:pt x="9019" y="10974"/>
                    <a:pt x="8999" y="10981"/>
                  </a:cubicBezTo>
                  <a:cubicBezTo>
                    <a:pt x="8867" y="10993"/>
                    <a:pt x="8770" y="11150"/>
                    <a:pt x="8753" y="11286"/>
                  </a:cubicBezTo>
                  <a:cubicBezTo>
                    <a:pt x="8749" y="11356"/>
                    <a:pt x="8728" y="11434"/>
                    <a:pt x="8728" y="11509"/>
                  </a:cubicBezTo>
                  <a:cubicBezTo>
                    <a:pt x="8638" y="11492"/>
                    <a:pt x="8532" y="11476"/>
                    <a:pt x="8423" y="11472"/>
                  </a:cubicBezTo>
                  <a:cubicBezTo>
                    <a:pt x="8421" y="11472"/>
                    <a:pt x="8420" y="11472"/>
                    <a:pt x="8418" y="11472"/>
                  </a:cubicBezTo>
                  <a:cubicBezTo>
                    <a:pt x="8353" y="11472"/>
                    <a:pt x="8277" y="11509"/>
                    <a:pt x="8275" y="11583"/>
                  </a:cubicBezTo>
                  <a:cubicBezTo>
                    <a:pt x="8277" y="11665"/>
                    <a:pt x="8355" y="11717"/>
                    <a:pt x="8413" y="11765"/>
                  </a:cubicBezTo>
                  <a:cubicBezTo>
                    <a:pt x="8485" y="11818"/>
                    <a:pt x="8594" y="11872"/>
                    <a:pt x="8691" y="11919"/>
                  </a:cubicBezTo>
                  <a:cubicBezTo>
                    <a:pt x="8551" y="11913"/>
                    <a:pt x="8409" y="11900"/>
                    <a:pt x="8268" y="11900"/>
                  </a:cubicBezTo>
                  <a:cubicBezTo>
                    <a:pt x="8209" y="11900"/>
                    <a:pt x="8150" y="11903"/>
                    <a:pt x="8091" y="11909"/>
                  </a:cubicBezTo>
                  <a:cubicBezTo>
                    <a:pt x="8017" y="11930"/>
                    <a:pt x="7959" y="12008"/>
                    <a:pt x="8006" y="12084"/>
                  </a:cubicBezTo>
                  <a:cubicBezTo>
                    <a:pt x="8122" y="12204"/>
                    <a:pt x="8297" y="12253"/>
                    <a:pt x="8475" y="12286"/>
                  </a:cubicBezTo>
                  <a:cubicBezTo>
                    <a:pt x="8341" y="12307"/>
                    <a:pt x="8204" y="12328"/>
                    <a:pt x="8070" y="12357"/>
                  </a:cubicBezTo>
                  <a:cubicBezTo>
                    <a:pt x="8017" y="12369"/>
                    <a:pt x="7963" y="12390"/>
                    <a:pt x="7916" y="12420"/>
                  </a:cubicBezTo>
                  <a:cubicBezTo>
                    <a:pt x="7829" y="12472"/>
                    <a:pt x="7819" y="12614"/>
                    <a:pt x="7918" y="12658"/>
                  </a:cubicBezTo>
                  <a:cubicBezTo>
                    <a:pt x="8032" y="12699"/>
                    <a:pt x="8175" y="12711"/>
                    <a:pt x="8320" y="12711"/>
                  </a:cubicBezTo>
                  <a:cubicBezTo>
                    <a:pt x="8370" y="12711"/>
                    <a:pt x="8421" y="12709"/>
                    <a:pt x="8471" y="12707"/>
                  </a:cubicBezTo>
                  <a:lnTo>
                    <a:pt x="8471" y="12707"/>
                  </a:lnTo>
                  <a:cubicBezTo>
                    <a:pt x="8316" y="12757"/>
                    <a:pt x="8163" y="12810"/>
                    <a:pt x="8079" y="12947"/>
                  </a:cubicBezTo>
                  <a:cubicBezTo>
                    <a:pt x="8050" y="13006"/>
                    <a:pt x="8083" y="13089"/>
                    <a:pt x="8145" y="13109"/>
                  </a:cubicBezTo>
                  <a:cubicBezTo>
                    <a:pt x="8182" y="13117"/>
                    <a:pt x="8221" y="13121"/>
                    <a:pt x="8263" y="13121"/>
                  </a:cubicBezTo>
                  <a:cubicBezTo>
                    <a:pt x="8443" y="13121"/>
                    <a:pt x="8658" y="13058"/>
                    <a:pt x="8836" y="13015"/>
                  </a:cubicBezTo>
                  <a:lnTo>
                    <a:pt x="8836" y="13015"/>
                  </a:lnTo>
                  <a:cubicBezTo>
                    <a:pt x="8737" y="13105"/>
                    <a:pt x="8644" y="13202"/>
                    <a:pt x="8596" y="13328"/>
                  </a:cubicBezTo>
                  <a:cubicBezTo>
                    <a:pt x="8574" y="13405"/>
                    <a:pt x="8631" y="13493"/>
                    <a:pt x="8713" y="13493"/>
                  </a:cubicBezTo>
                  <a:cubicBezTo>
                    <a:pt x="8714" y="13493"/>
                    <a:pt x="8716" y="13493"/>
                    <a:pt x="8718" y="13493"/>
                  </a:cubicBezTo>
                  <a:cubicBezTo>
                    <a:pt x="8906" y="13456"/>
                    <a:pt x="9077" y="13355"/>
                    <a:pt x="9238" y="13250"/>
                  </a:cubicBezTo>
                  <a:cubicBezTo>
                    <a:pt x="9308" y="13440"/>
                    <a:pt x="9382" y="13656"/>
                    <a:pt x="9576" y="13747"/>
                  </a:cubicBezTo>
                  <a:cubicBezTo>
                    <a:pt x="9607" y="13761"/>
                    <a:pt x="9642" y="13770"/>
                    <a:pt x="9679" y="13772"/>
                  </a:cubicBezTo>
                  <a:cubicBezTo>
                    <a:pt x="9704" y="14075"/>
                    <a:pt x="9741" y="14376"/>
                    <a:pt x="9768" y="14679"/>
                  </a:cubicBezTo>
                  <a:cubicBezTo>
                    <a:pt x="9766" y="14729"/>
                    <a:pt x="9809" y="14760"/>
                    <a:pt x="9852" y="14760"/>
                  </a:cubicBezTo>
                  <a:cubicBezTo>
                    <a:pt x="9878" y="14760"/>
                    <a:pt x="9904" y="14748"/>
                    <a:pt x="9919" y="14721"/>
                  </a:cubicBezTo>
                  <a:cubicBezTo>
                    <a:pt x="9929" y="14457"/>
                    <a:pt x="9882" y="14182"/>
                    <a:pt x="9855" y="13914"/>
                  </a:cubicBezTo>
                  <a:lnTo>
                    <a:pt x="9855" y="13914"/>
                  </a:lnTo>
                  <a:cubicBezTo>
                    <a:pt x="9966" y="14087"/>
                    <a:pt x="10082" y="14254"/>
                    <a:pt x="10265" y="14355"/>
                  </a:cubicBezTo>
                  <a:cubicBezTo>
                    <a:pt x="10370" y="14422"/>
                    <a:pt x="10476" y="14452"/>
                    <a:pt x="10577" y="14452"/>
                  </a:cubicBezTo>
                  <a:cubicBezTo>
                    <a:pt x="10873" y="14452"/>
                    <a:pt x="11138" y="14204"/>
                    <a:pt x="11270" y="13920"/>
                  </a:cubicBezTo>
                  <a:cubicBezTo>
                    <a:pt x="11656" y="13107"/>
                    <a:pt x="11367" y="12189"/>
                    <a:pt x="11136" y="11375"/>
                  </a:cubicBezTo>
                  <a:cubicBezTo>
                    <a:pt x="11026" y="11014"/>
                    <a:pt x="10915" y="10640"/>
                    <a:pt x="10764" y="10281"/>
                  </a:cubicBezTo>
                  <a:cubicBezTo>
                    <a:pt x="10833" y="10242"/>
                    <a:pt x="10896" y="10180"/>
                    <a:pt x="10946" y="10151"/>
                  </a:cubicBezTo>
                  <a:cubicBezTo>
                    <a:pt x="11297" y="9914"/>
                    <a:pt x="11585" y="9561"/>
                    <a:pt x="11660" y="9130"/>
                  </a:cubicBezTo>
                  <a:cubicBezTo>
                    <a:pt x="11757" y="8536"/>
                    <a:pt x="11401" y="7973"/>
                    <a:pt x="10810" y="7973"/>
                  </a:cubicBezTo>
                  <a:cubicBezTo>
                    <a:pt x="10748" y="7973"/>
                    <a:pt x="10684" y="7979"/>
                    <a:pt x="10618" y="7992"/>
                  </a:cubicBezTo>
                  <a:cubicBezTo>
                    <a:pt x="10523" y="8010"/>
                    <a:pt x="10492" y="8018"/>
                    <a:pt x="10432" y="8018"/>
                  </a:cubicBezTo>
                  <a:lnTo>
                    <a:pt x="10428" y="8018"/>
                  </a:lnTo>
                  <a:cubicBezTo>
                    <a:pt x="10377" y="8008"/>
                    <a:pt x="10397" y="8014"/>
                    <a:pt x="10360" y="7992"/>
                  </a:cubicBezTo>
                  <a:lnTo>
                    <a:pt x="10356" y="7985"/>
                  </a:lnTo>
                  <a:lnTo>
                    <a:pt x="10352" y="7985"/>
                  </a:lnTo>
                  <a:lnTo>
                    <a:pt x="10346" y="7979"/>
                  </a:lnTo>
                  <a:cubicBezTo>
                    <a:pt x="10269" y="7876"/>
                    <a:pt x="10253" y="7732"/>
                    <a:pt x="10238" y="7622"/>
                  </a:cubicBezTo>
                  <a:cubicBezTo>
                    <a:pt x="10203" y="7148"/>
                    <a:pt x="10267" y="6671"/>
                    <a:pt x="10319" y="6199"/>
                  </a:cubicBezTo>
                  <a:cubicBezTo>
                    <a:pt x="10348" y="5935"/>
                    <a:pt x="10391" y="5675"/>
                    <a:pt x="10461" y="5376"/>
                  </a:cubicBezTo>
                  <a:cubicBezTo>
                    <a:pt x="10463" y="5376"/>
                    <a:pt x="10463" y="5376"/>
                    <a:pt x="10465" y="5374"/>
                  </a:cubicBezTo>
                  <a:cubicBezTo>
                    <a:pt x="10882" y="5128"/>
                    <a:pt x="11041" y="4567"/>
                    <a:pt x="10899" y="4118"/>
                  </a:cubicBezTo>
                  <a:cubicBezTo>
                    <a:pt x="10857" y="3983"/>
                    <a:pt x="10793" y="3849"/>
                    <a:pt x="10670" y="3775"/>
                  </a:cubicBezTo>
                  <a:cubicBezTo>
                    <a:pt x="10641" y="3757"/>
                    <a:pt x="10614" y="3744"/>
                    <a:pt x="10583" y="3734"/>
                  </a:cubicBezTo>
                  <a:cubicBezTo>
                    <a:pt x="10577" y="3693"/>
                    <a:pt x="10568" y="3653"/>
                    <a:pt x="10564" y="3622"/>
                  </a:cubicBezTo>
                  <a:cubicBezTo>
                    <a:pt x="10548" y="3493"/>
                    <a:pt x="10523" y="3309"/>
                    <a:pt x="10494" y="3123"/>
                  </a:cubicBezTo>
                  <a:cubicBezTo>
                    <a:pt x="10321" y="2319"/>
                    <a:pt x="10051" y="1454"/>
                    <a:pt x="9389" y="918"/>
                  </a:cubicBezTo>
                  <a:cubicBezTo>
                    <a:pt x="8978" y="569"/>
                    <a:pt x="8479" y="367"/>
                    <a:pt x="7965" y="225"/>
                  </a:cubicBezTo>
                  <a:cubicBezTo>
                    <a:pt x="7460" y="69"/>
                    <a:pt x="6935" y="0"/>
                    <a:pt x="6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5"/>
            <p:cNvSpPr/>
            <p:nvPr/>
          </p:nvSpPr>
          <p:spPr>
            <a:xfrm>
              <a:off x="7054602" y="3835251"/>
              <a:ext cx="329348" cy="62873"/>
            </a:xfrm>
            <a:custGeom>
              <a:avLst/>
              <a:gdLst/>
              <a:ahLst/>
              <a:cxnLst/>
              <a:rect l="l" t="t" r="r" b="b"/>
              <a:pathLst>
                <a:path w="1692" h="323" extrusionOk="0">
                  <a:moveTo>
                    <a:pt x="109" y="1"/>
                  </a:moveTo>
                  <a:cubicBezTo>
                    <a:pt x="92" y="1"/>
                    <a:pt x="77" y="3"/>
                    <a:pt x="62" y="7"/>
                  </a:cubicBezTo>
                  <a:cubicBezTo>
                    <a:pt x="0" y="42"/>
                    <a:pt x="13" y="139"/>
                    <a:pt x="83" y="158"/>
                  </a:cubicBezTo>
                  <a:cubicBezTo>
                    <a:pt x="473" y="236"/>
                    <a:pt x="766" y="274"/>
                    <a:pt x="1172" y="304"/>
                  </a:cubicBezTo>
                  <a:cubicBezTo>
                    <a:pt x="1178" y="304"/>
                    <a:pt x="1184" y="304"/>
                    <a:pt x="1190" y="304"/>
                  </a:cubicBezTo>
                  <a:cubicBezTo>
                    <a:pt x="1283" y="304"/>
                    <a:pt x="1386" y="322"/>
                    <a:pt x="1483" y="322"/>
                  </a:cubicBezTo>
                  <a:cubicBezTo>
                    <a:pt x="1545" y="322"/>
                    <a:pt x="1604" y="315"/>
                    <a:pt x="1657" y="292"/>
                  </a:cubicBezTo>
                  <a:cubicBezTo>
                    <a:pt x="1692" y="255"/>
                    <a:pt x="1682" y="189"/>
                    <a:pt x="1638" y="162"/>
                  </a:cubicBezTo>
                  <a:cubicBezTo>
                    <a:pt x="1622" y="154"/>
                    <a:pt x="1604" y="152"/>
                    <a:pt x="1586" y="152"/>
                  </a:cubicBezTo>
                  <a:cubicBezTo>
                    <a:pt x="1562" y="152"/>
                    <a:pt x="1536" y="156"/>
                    <a:pt x="1512" y="156"/>
                  </a:cubicBezTo>
                  <a:cubicBezTo>
                    <a:pt x="1509" y="156"/>
                    <a:pt x="1507" y="156"/>
                    <a:pt x="1504" y="156"/>
                  </a:cubicBezTo>
                  <a:cubicBezTo>
                    <a:pt x="1059" y="150"/>
                    <a:pt x="700" y="100"/>
                    <a:pt x="349" y="45"/>
                  </a:cubicBezTo>
                  <a:cubicBezTo>
                    <a:pt x="274" y="43"/>
                    <a:pt x="184"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5"/>
            <p:cNvSpPr/>
            <p:nvPr/>
          </p:nvSpPr>
          <p:spPr>
            <a:xfrm>
              <a:off x="7455388" y="3846151"/>
              <a:ext cx="195234" cy="46911"/>
            </a:xfrm>
            <a:custGeom>
              <a:avLst/>
              <a:gdLst/>
              <a:ahLst/>
              <a:cxnLst/>
              <a:rect l="l" t="t" r="r" b="b"/>
              <a:pathLst>
                <a:path w="1003" h="241" extrusionOk="0">
                  <a:moveTo>
                    <a:pt x="734" y="1"/>
                  </a:moveTo>
                  <a:lnTo>
                    <a:pt x="734" y="1"/>
                  </a:lnTo>
                  <a:cubicBezTo>
                    <a:pt x="520" y="30"/>
                    <a:pt x="388" y="78"/>
                    <a:pt x="191" y="78"/>
                  </a:cubicBezTo>
                  <a:cubicBezTo>
                    <a:pt x="163" y="78"/>
                    <a:pt x="135" y="77"/>
                    <a:pt x="105" y="75"/>
                  </a:cubicBezTo>
                  <a:cubicBezTo>
                    <a:pt x="105" y="75"/>
                    <a:pt x="104" y="75"/>
                    <a:pt x="103" y="75"/>
                  </a:cubicBezTo>
                  <a:cubicBezTo>
                    <a:pt x="1" y="75"/>
                    <a:pt x="1" y="238"/>
                    <a:pt x="103" y="238"/>
                  </a:cubicBezTo>
                  <a:cubicBezTo>
                    <a:pt x="104" y="238"/>
                    <a:pt x="105" y="238"/>
                    <a:pt x="105" y="238"/>
                  </a:cubicBezTo>
                  <a:cubicBezTo>
                    <a:pt x="115" y="239"/>
                    <a:pt x="133" y="240"/>
                    <a:pt x="155" y="240"/>
                  </a:cubicBezTo>
                  <a:cubicBezTo>
                    <a:pt x="360" y="240"/>
                    <a:pt x="1002" y="185"/>
                    <a:pt x="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5"/>
            <p:cNvSpPr/>
            <p:nvPr/>
          </p:nvSpPr>
          <p:spPr>
            <a:xfrm>
              <a:off x="6986280" y="4571424"/>
              <a:ext cx="255186" cy="257915"/>
            </a:xfrm>
            <a:custGeom>
              <a:avLst/>
              <a:gdLst/>
              <a:ahLst/>
              <a:cxnLst/>
              <a:rect l="l" t="t" r="r" b="b"/>
              <a:pathLst>
                <a:path w="1311" h="1325" extrusionOk="0">
                  <a:moveTo>
                    <a:pt x="357" y="160"/>
                  </a:moveTo>
                  <a:cubicBezTo>
                    <a:pt x="385" y="160"/>
                    <a:pt x="415" y="171"/>
                    <a:pt x="446" y="194"/>
                  </a:cubicBezTo>
                  <a:cubicBezTo>
                    <a:pt x="454" y="205"/>
                    <a:pt x="475" y="223"/>
                    <a:pt x="483" y="234"/>
                  </a:cubicBezTo>
                  <a:cubicBezTo>
                    <a:pt x="496" y="248"/>
                    <a:pt x="504" y="264"/>
                    <a:pt x="514" y="295"/>
                  </a:cubicBezTo>
                  <a:cubicBezTo>
                    <a:pt x="533" y="335"/>
                    <a:pt x="504" y="339"/>
                    <a:pt x="547" y="401"/>
                  </a:cubicBezTo>
                  <a:lnTo>
                    <a:pt x="547" y="409"/>
                  </a:lnTo>
                  <a:cubicBezTo>
                    <a:pt x="556" y="446"/>
                    <a:pt x="591" y="468"/>
                    <a:pt x="627" y="468"/>
                  </a:cubicBezTo>
                  <a:cubicBezTo>
                    <a:pt x="641" y="468"/>
                    <a:pt x="654" y="465"/>
                    <a:pt x="667" y="458"/>
                  </a:cubicBezTo>
                  <a:cubicBezTo>
                    <a:pt x="721" y="411"/>
                    <a:pt x="704" y="401"/>
                    <a:pt x="780" y="341"/>
                  </a:cubicBezTo>
                  <a:cubicBezTo>
                    <a:pt x="784" y="339"/>
                    <a:pt x="782" y="339"/>
                    <a:pt x="784" y="337"/>
                  </a:cubicBezTo>
                  <a:cubicBezTo>
                    <a:pt x="787" y="337"/>
                    <a:pt x="784" y="337"/>
                    <a:pt x="787" y="335"/>
                  </a:cubicBezTo>
                  <a:cubicBezTo>
                    <a:pt x="815" y="314"/>
                    <a:pt x="848" y="295"/>
                    <a:pt x="881" y="279"/>
                  </a:cubicBezTo>
                  <a:cubicBezTo>
                    <a:pt x="898" y="275"/>
                    <a:pt x="921" y="269"/>
                    <a:pt x="933" y="267"/>
                  </a:cubicBezTo>
                  <a:cubicBezTo>
                    <a:pt x="947" y="265"/>
                    <a:pt x="959" y="265"/>
                    <a:pt x="972" y="265"/>
                  </a:cubicBezTo>
                  <a:cubicBezTo>
                    <a:pt x="1211" y="265"/>
                    <a:pt x="1157" y="492"/>
                    <a:pt x="987" y="700"/>
                  </a:cubicBezTo>
                  <a:cubicBezTo>
                    <a:pt x="826" y="906"/>
                    <a:pt x="522" y="1141"/>
                    <a:pt x="452" y="1160"/>
                  </a:cubicBezTo>
                  <a:cubicBezTo>
                    <a:pt x="370" y="989"/>
                    <a:pt x="281" y="753"/>
                    <a:pt x="223" y="522"/>
                  </a:cubicBezTo>
                  <a:cubicBezTo>
                    <a:pt x="177" y="332"/>
                    <a:pt x="246" y="160"/>
                    <a:pt x="357" y="160"/>
                  </a:cubicBezTo>
                  <a:close/>
                  <a:moveTo>
                    <a:pt x="361" y="0"/>
                  </a:moveTo>
                  <a:cubicBezTo>
                    <a:pt x="247" y="0"/>
                    <a:pt x="132" y="71"/>
                    <a:pt x="73" y="231"/>
                  </a:cubicBezTo>
                  <a:cubicBezTo>
                    <a:pt x="1" y="475"/>
                    <a:pt x="110" y="727"/>
                    <a:pt x="192" y="953"/>
                  </a:cubicBezTo>
                  <a:cubicBezTo>
                    <a:pt x="256" y="1071"/>
                    <a:pt x="276" y="1324"/>
                    <a:pt x="439" y="1324"/>
                  </a:cubicBezTo>
                  <a:cubicBezTo>
                    <a:pt x="451" y="1324"/>
                    <a:pt x="462" y="1323"/>
                    <a:pt x="475" y="1321"/>
                  </a:cubicBezTo>
                  <a:cubicBezTo>
                    <a:pt x="642" y="1271"/>
                    <a:pt x="772" y="1143"/>
                    <a:pt x="898" y="1032"/>
                  </a:cubicBezTo>
                  <a:cubicBezTo>
                    <a:pt x="1053" y="883"/>
                    <a:pt x="1209" y="718"/>
                    <a:pt x="1282" y="510"/>
                  </a:cubicBezTo>
                  <a:cubicBezTo>
                    <a:pt x="1311" y="419"/>
                    <a:pt x="1302" y="318"/>
                    <a:pt x="1255" y="236"/>
                  </a:cubicBezTo>
                  <a:cubicBezTo>
                    <a:pt x="1207" y="170"/>
                    <a:pt x="1131" y="120"/>
                    <a:pt x="1051" y="108"/>
                  </a:cubicBezTo>
                  <a:cubicBezTo>
                    <a:pt x="1027" y="103"/>
                    <a:pt x="1003" y="101"/>
                    <a:pt x="979" y="101"/>
                  </a:cubicBezTo>
                  <a:cubicBezTo>
                    <a:pt x="862" y="101"/>
                    <a:pt x="752" y="156"/>
                    <a:pt x="663" y="231"/>
                  </a:cubicBezTo>
                  <a:cubicBezTo>
                    <a:pt x="612" y="86"/>
                    <a:pt x="487" y="0"/>
                    <a:pt x="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5"/>
            <p:cNvSpPr/>
            <p:nvPr/>
          </p:nvSpPr>
          <p:spPr>
            <a:xfrm>
              <a:off x="7457723" y="4395458"/>
              <a:ext cx="178883" cy="143070"/>
            </a:xfrm>
            <a:custGeom>
              <a:avLst/>
              <a:gdLst/>
              <a:ahLst/>
              <a:cxnLst/>
              <a:rect l="l" t="t" r="r" b="b"/>
              <a:pathLst>
                <a:path w="919" h="735" extrusionOk="0">
                  <a:moveTo>
                    <a:pt x="413" y="1"/>
                  </a:moveTo>
                  <a:cubicBezTo>
                    <a:pt x="271" y="5"/>
                    <a:pt x="132" y="110"/>
                    <a:pt x="77" y="242"/>
                  </a:cubicBezTo>
                  <a:cubicBezTo>
                    <a:pt x="0" y="459"/>
                    <a:pt x="159" y="723"/>
                    <a:pt x="394" y="733"/>
                  </a:cubicBezTo>
                  <a:cubicBezTo>
                    <a:pt x="405" y="734"/>
                    <a:pt x="415" y="735"/>
                    <a:pt x="425" y="735"/>
                  </a:cubicBezTo>
                  <a:cubicBezTo>
                    <a:pt x="757" y="735"/>
                    <a:pt x="918" y="253"/>
                    <a:pt x="638" y="57"/>
                  </a:cubicBezTo>
                  <a:cubicBezTo>
                    <a:pt x="589" y="26"/>
                    <a:pt x="529" y="3"/>
                    <a:pt x="470" y="3"/>
                  </a:cubicBezTo>
                  <a:cubicBezTo>
                    <a:pt x="461" y="3"/>
                    <a:pt x="453" y="4"/>
                    <a:pt x="444" y="5"/>
                  </a:cubicBezTo>
                  <a:cubicBezTo>
                    <a:pt x="436" y="3"/>
                    <a:pt x="425"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5"/>
            <p:cNvSpPr/>
            <p:nvPr/>
          </p:nvSpPr>
          <p:spPr>
            <a:xfrm>
              <a:off x="7520596" y="4300079"/>
              <a:ext cx="39319" cy="73579"/>
            </a:xfrm>
            <a:custGeom>
              <a:avLst/>
              <a:gdLst/>
              <a:ahLst/>
              <a:cxnLst/>
              <a:rect l="l" t="t" r="r" b="b"/>
              <a:pathLst>
                <a:path w="202" h="378" extrusionOk="0">
                  <a:moveTo>
                    <a:pt x="88" y="0"/>
                  </a:moveTo>
                  <a:cubicBezTo>
                    <a:pt x="45" y="0"/>
                    <a:pt x="0" y="31"/>
                    <a:pt x="1" y="80"/>
                  </a:cubicBezTo>
                  <a:cubicBezTo>
                    <a:pt x="7" y="163"/>
                    <a:pt x="12" y="247"/>
                    <a:pt x="28" y="328"/>
                  </a:cubicBezTo>
                  <a:cubicBezTo>
                    <a:pt x="39" y="360"/>
                    <a:pt x="71" y="377"/>
                    <a:pt x="102" y="377"/>
                  </a:cubicBezTo>
                  <a:cubicBezTo>
                    <a:pt x="124" y="377"/>
                    <a:pt x="145" y="369"/>
                    <a:pt x="160" y="353"/>
                  </a:cubicBezTo>
                  <a:cubicBezTo>
                    <a:pt x="201" y="320"/>
                    <a:pt x="181" y="264"/>
                    <a:pt x="177" y="217"/>
                  </a:cubicBezTo>
                  <a:cubicBezTo>
                    <a:pt x="166" y="163"/>
                    <a:pt x="172" y="103"/>
                    <a:pt x="160" y="49"/>
                  </a:cubicBezTo>
                  <a:cubicBezTo>
                    <a:pt x="148" y="15"/>
                    <a:pt x="11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5"/>
            <p:cNvSpPr/>
            <p:nvPr/>
          </p:nvSpPr>
          <p:spPr>
            <a:xfrm>
              <a:off x="7401275" y="4352635"/>
              <a:ext cx="72994" cy="55865"/>
            </a:xfrm>
            <a:custGeom>
              <a:avLst/>
              <a:gdLst/>
              <a:ahLst/>
              <a:cxnLst/>
              <a:rect l="l" t="t" r="r" b="b"/>
              <a:pathLst>
                <a:path w="375" h="287" extrusionOk="0">
                  <a:moveTo>
                    <a:pt x="109" y="0"/>
                  </a:moveTo>
                  <a:cubicBezTo>
                    <a:pt x="47" y="0"/>
                    <a:pt x="0" y="89"/>
                    <a:pt x="53" y="140"/>
                  </a:cubicBezTo>
                  <a:cubicBezTo>
                    <a:pt x="110" y="184"/>
                    <a:pt x="176" y="286"/>
                    <a:pt x="252" y="286"/>
                  </a:cubicBezTo>
                  <a:cubicBezTo>
                    <a:pt x="262" y="286"/>
                    <a:pt x="272" y="284"/>
                    <a:pt x="282" y="281"/>
                  </a:cubicBezTo>
                  <a:cubicBezTo>
                    <a:pt x="375" y="242"/>
                    <a:pt x="321" y="142"/>
                    <a:pt x="253" y="103"/>
                  </a:cubicBezTo>
                  <a:cubicBezTo>
                    <a:pt x="216" y="76"/>
                    <a:pt x="185" y="31"/>
                    <a:pt x="142" y="8"/>
                  </a:cubicBezTo>
                  <a:cubicBezTo>
                    <a:pt x="131" y="3"/>
                    <a:pt x="120"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5"/>
            <p:cNvSpPr/>
            <p:nvPr/>
          </p:nvSpPr>
          <p:spPr>
            <a:xfrm>
              <a:off x="7381031" y="4472930"/>
              <a:ext cx="72799" cy="40488"/>
            </a:xfrm>
            <a:custGeom>
              <a:avLst/>
              <a:gdLst/>
              <a:ahLst/>
              <a:cxnLst/>
              <a:rect l="l" t="t" r="r" b="b"/>
              <a:pathLst>
                <a:path w="374" h="208" extrusionOk="0">
                  <a:moveTo>
                    <a:pt x="283" y="0"/>
                  </a:moveTo>
                  <a:cubicBezTo>
                    <a:pt x="229" y="0"/>
                    <a:pt x="175" y="27"/>
                    <a:pt x="124" y="38"/>
                  </a:cubicBezTo>
                  <a:cubicBezTo>
                    <a:pt x="89" y="46"/>
                    <a:pt x="54" y="53"/>
                    <a:pt x="35" y="84"/>
                  </a:cubicBezTo>
                  <a:cubicBezTo>
                    <a:pt x="1" y="136"/>
                    <a:pt x="45" y="207"/>
                    <a:pt x="104" y="207"/>
                  </a:cubicBezTo>
                  <a:cubicBezTo>
                    <a:pt x="112" y="207"/>
                    <a:pt x="120" y="206"/>
                    <a:pt x="128" y="203"/>
                  </a:cubicBezTo>
                  <a:cubicBezTo>
                    <a:pt x="198" y="174"/>
                    <a:pt x="297" y="183"/>
                    <a:pt x="347" y="121"/>
                  </a:cubicBezTo>
                  <a:cubicBezTo>
                    <a:pt x="374" y="77"/>
                    <a:pt x="347" y="15"/>
                    <a:pt x="299" y="1"/>
                  </a:cubicBezTo>
                  <a:cubicBezTo>
                    <a:pt x="294" y="0"/>
                    <a:pt x="289"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5"/>
            <p:cNvSpPr/>
            <p:nvPr/>
          </p:nvSpPr>
          <p:spPr>
            <a:xfrm>
              <a:off x="7467651" y="4547092"/>
              <a:ext cx="52945" cy="58201"/>
            </a:xfrm>
            <a:custGeom>
              <a:avLst/>
              <a:gdLst/>
              <a:ahLst/>
              <a:cxnLst/>
              <a:rect l="l" t="t" r="r" b="b"/>
              <a:pathLst>
                <a:path w="272" h="299" extrusionOk="0">
                  <a:moveTo>
                    <a:pt x="179" y="1"/>
                  </a:moveTo>
                  <a:cubicBezTo>
                    <a:pt x="144" y="1"/>
                    <a:pt x="108" y="22"/>
                    <a:pt x="98" y="61"/>
                  </a:cubicBezTo>
                  <a:cubicBezTo>
                    <a:pt x="73" y="140"/>
                    <a:pt x="1" y="286"/>
                    <a:pt x="135" y="299"/>
                  </a:cubicBezTo>
                  <a:cubicBezTo>
                    <a:pt x="209" y="299"/>
                    <a:pt x="220" y="216"/>
                    <a:pt x="238" y="158"/>
                  </a:cubicBezTo>
                  <a:cubicBezTo>
                    <a:pt x="251" y="121"/>
                    <a:pt x="271" y="80"/>
                    <a:pt x="248" y="41"/>
                  </a:cubicBezTo>
                  <a:cubicBezTo>
                    <a:pt x="233" y="14"/>
                    <a:pt x="206"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5"/>
            <p:cNvSpPr/>
            <p:nvPr/>
          </p:nvSpPr>
          <p:spPr>
            <a:xfrm>
              <a:off x="7597288" y="4514001"/>
              <a:ext cx="58200" cy="50804"/>
            </a:xfrm>
            <a:custGeom>
              <a:avLst/>
              <a:gdLst/>
              <a:ahLst/>
              <a:cxnLst/>
              <a:rect l="l" t="t" r="r" b="b"/>
              <a:pathLst>
                <a:path w="299" h="261" extrusionOk="0">
                  <a:moveTo>
                    <a:pt x="104" y="0"/>
                  </a:moveTo>
                  <a:cubicBezTo>
                    <a:pt x="37" y="0"/>
                    <a:pt x="0" y="90"/>
                    <a:pt x="51" y="139"/>
                  </a:cubicBezTo>
                  <a:cubicBezTo>
                    <a:pt x="102" y="180"/>
                    <a:pt x="148" y="252"/>
                    <a:pt x="216" y="260"/>
                  </a:cubicBezTo>
                  <a:cubicBezTo>
                    <a:pt x="261" y="260"/>
                    <a:pt x="298" y="221"/>
                    <a:pt x="298" y="178"/>
                  </a:cubicBezTo>
                  <a:cubicBezTo>
                    <a:pt x="294" y="114"/>
                    <a:pt x="222" y="85"/>
                    <a:pt x="183" y="42"/>
                  </a:cubicBezTo>
                  <a:cubicBezTo>
                    <a:pt x="162" y="21"/>
                    <a:pt x="139" y="0"/>
                    <a:pt x="109" y="0"/>
                  </a:cubicBezTo>
                  <a:cubicBezTo>
                    <a:pt x="107" y="0"/>
                    <a:pt x="106"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5"/>
            <p:cNvSpPr/>
            <p:nvPr/>
          </p:nvSpPr>
          <p:spPr>
            <a:xfrm>
              <a:off x="7622008" y="4400325"/>
              <a:ext cx="65597" cy="37179"/>
            </a:xfrm>
            <a:custGeom>
              <a:avLst/>
              <a:gdLst/>
              <a:ahLst/>
              <a:cxnLst/>
              <a:rect l="l" t="t" r="r" b="b"/>
              <a:pathLst>
                <a:path w="337" h="191" extrusionOk="0">
                  <a:moveTo>
                    <a:pt x="237" y="0"/>
                  </a:moveTo>
                  <a:cubicBezTo>
                    <a:pt x="197" y="0"/>
                    <a:pt x="154" y="20"/>
                    <a:pt x="116" y="23"/>
                  </a:cubicBezTo>
                  <a:cubicBezTo>
                    <a:pt x="85" y="30"/>
                    <a:pt x="52" y="38"/>
                    <a:pt x="35" y="69"/>
                  </a:cubicBezTo>
                  <a:cubicBezTo>
                    <a:pt x="1" y="120"/>
                    <a:pt x="48" y="190"/>
                    <a:pt x="105" y="190"/>
                  </a:cubicBezTo>
                  <a:cubicBezTo>
                    <a:pt x="113" y="190"/>
                    <a:pt x="120" y="189"/>
                    <a:pt x="128" y="186"/>
                  </a:cubicBezTo>
                  <a:cubicBezTo>
                    <a:pt x="182" y="174"/>
                    <a:pt x="244" y="174"/>
                    <a:pt x="293" y="143"/>
                  </a:cubicBezTo>
                  <a:cubicBezTo>
                    <a:pt x="336" y="114"/>
                    <a:pt x="332" y="38"/>
                    <a:pt x="283" y="11"/>
                  </a:cubicBezTo>
                  <a:cubicBezTo>
                    <a:pt x="268" y="3"/>
                    <a:pt x="253"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5"/>
            <p:cNvSpPr/>
            <p:nvPr/>
          </p:nvSpPr>
          <p:spPr>
            <a:xfrm>
              <a:off x="6716884" y="1874524"/>
              <a:ext cx="1208582" cy="668047"/>
            </a:xfrm>
            <a:custGeom>
              <a:avLst/>
              <a:gdLst/>
              <a:ahLst/>
              <a:cxnLst/>
              <a:rect l="l" t="t" r="r" b="b"/>
              <a:pathLst>
                <a:path w="6209" h="3432" extrusionOk="0">
                  <a:moveTo>
                    <a:pt x="1361" y="0"/>
                  </a:moveTo>
                  <a:cubicBezTo>
                    <a:pt x="1166" y="0"/>
                    <a:pt x="1017" y="92"/>
                    <a:pt x="1143" y="338"/>
                  </a:cubicBezTo>
                  <a:cubicBezTo>
                    <a:pt x="1321" y="853"/>
                    <a:pt x="1438" y="1412"/>
                    <a:pt x="1810" y="1833"/>
                  </a:cubicBezTo>
                  <a:cubicBezTo>
                    <a:pt x="1911" y="1957"/>
                    <a:pt x="2032" y="2060"/>
                    <a:pt x="2166" y="2145"/>
                  </a:cubicBezTo>
                  <a:cubicBezTo>
                    <a:pt x="1568" y="2273"/>
                    <a:pt x="1003" y="2506"/>
                    <a:pt x="545" y="2836"/>
                  </a:cubicBezTo>
                  <a:cubicBezTo>
                    <a:pt x="374" y="2968"/>
                    <a:pt x="201" y="3102"/>
                    <a:pt x="56" y="3261"/>
                  </a:cubicBezTo>
                  <a:cubicBezTo>
                    <a:pt x="40" y="3283"/>
                    <a:pt x="15" y="3304"/>
                    <a:pt x="5" y="3331"/>
                  </a:cubicBezTo>
                  <a:lnTo>
                    <a:pt x="2" y="3333"/>
                  </a:lnTo>
                  <a:lnTo>
                    <a:pt x="2" y="3345"/>
                  </a:lnTo>
                  <a:cubicBezTo>
                    <a:pt x="2" y="3349"/>
                    <a:pt x="0" y="3351"/>
                    <a:pt x="0" y="3353"/>
                  </a:cubicBezTo>
                  <a:cubicBezTo>
                    <a:pt x="0" y="3356"/>
                    <a:pt x="2" y="3356"/>
                    <a:pt x="2" y="3360"/>
                  </a:cubicBezTo>
                  <a:cubicBezTo>
                    <a:pt x="2" y="3372"/>
                    <a:pt x="9" y="3382"/>
                    <a:pt x="13" y="3393"/>
                  </a:cubicBezTo>
                  <a:cubicBezTo>
                    <a:pt x="15" y="3395"/>
                    <a:pt x="15" y="3397"/>
                    <a:pt x="19" y="3401"/>
                  </a:cubicBezTo>
                  <a:cubicBezTo>
                    <a:pt x="33" y="3420"/>
                    <a:pt x="53" y="3431"/>
                    <a:pt x="78" y="3431"/>
                  </a:cubicBezTo>
                  <a:cubicBezTo>
                    <a:pt x="83" y="3431"/>
                    <a:pt x="88" y="3431"/>
                    <a:pt x="93" y="3430"/>
                  </a:cubicBezTo>
                  <a:lnTo>
                    <a:pt x="104" y="3430"/>
                  </a:lnTo>
                  <a:cubicBezTo>
                    <a:pt x="108" y="3426"/>
                    <a:pt x="116" y="3424"/>
                    <a:pt x="122" y="3419"/>
                  </a:cubicBezTo>
                  <a:cubicBezTo>
                    <a:pt x="122" y="3419"/>
                    <a:pt x="122" y="3424"/>
                    <a:pt x="124" y="3424"/>
                  </a:cubicBezTo>
                  <a:cubicBezTo>
                    <a:pt x="198" y="3372"/>
                    <a:pt x="281" y="3323"/>
                    <a:pt x="361" y="3275"/>
                  </a:cubicBezTo>
                  <a:cubicBezTo>
                    <a:pt x="529" y="3188"/>
                    <a:pt x="716" y="3110"/>
                    <a:pt x="920" y="3052"/>
                  </a:cubicBezTo>
                  <a:cubicBezTo>
                    <a:pt x="1673" y="2861"/>
                    <a:pt x="2432" y="2762"/>
                    <a:pt x="3212" y="2762"/>
                  </a:cubicBezTo>
                  <a:cubicBezTo>
                    <a:pt x="3485" y="2762"/>
                    <a:pt x="3761" y="2774"/>
                    <a:pt x="4039" y="2799"/>
                  </a:cubicBezTo>
                  <a:cubicBezTo>
                    <a:pt x="4607" y="2846"/>
                    <a:pt x="5294" y="3046"/>
                    <a:pt x="5904" y="3224"/>
                  </a:cubicBezTo>
                  <a:cubicBezTo>
                    <a:pt x="5947" y="3237"/>
                    <a:pt x="6012" y="3252"/>
                    <a:pt x="6068" y="3252"/>
                  </a:cubicBezTo>
                  <a:cubicBezTo>
                    <a:pt x="6146" y="3252"/>
                    <a:pt x="6209" y="3224"/>
                    <a:pt x="6179" y="3127"/>
                  </a:cubicBezTo>
                  <a:cubicBezTo>
                    <a:pt x="6088" y="3001"/>
                    <a:pt x="5943" y="2920"/>
                    <a:pt x="5828" y="2823"/>
                  </a:cubicBezTo>
                  <a:cubicBezTo>
                    <a:pt x="5139" y="2281"/>
                    <a:pt x="4207" y="2030"/>
                    <a:pt x="3264" y="2030"/>
                  </a:cubicBezTo>
                  <a:cubicBezTo>
                    <a:pt x="3202" y="2030"/>
                    <a:pt x="3140" y="2031"/>
                    <a:pt x="3078" y="2033"/>
                  </a:cubicBezTo>
                  <a:cubicBezTo>
                    <a:pt x="3330" y="1928"/>
                    <a:pt x="3588" y="1837"/>
                    <a:pt x="3841" y="1670"/>
                  </a:cubicBezTo>
                  <a:cubicBezTo>
                    <a:pt x="4275" y="1390"/>
                    <a:pt x="4623" y="961"/>
                    <a:pt x="4807" y="476"/>
                  </a:cubicBezTo>
                  <a:cubicBezTo>
                    <a:pt x="4855" y="343"/>
                    <a:pt x="4772" y="316"/>
                    <a:pt x="4673" y="316"/>
                  </a:cubicBezTo>
                  <a:cubicBezTo>
                    <a:pt x="4615" y="316"/>
                    <a:pt x="4552" y="325"/>
                    <a:pt x="4506" y="327"/>
                  </a:cubicBezTo>
                  <a:cubicBezTo>
                    <a:pt x="4268" y="344"/>
                    <a:pt x="4027" y="375"/>
                    <a:pt x="3800" y="445"/>
                  </a:cubicBezTo>
                  <a:cubicBezTo>
                    <a:pt x="3489" y="550"/>
                    <a:pt x="3198" y="742"/>
                    <a:pt x="3014" y="1020"/>
                  </a:cubicBezTo>
                  <a:cubicBezTo>
                    <a:pt x="2917" y="1167"/>
                    <a:pt x="2835" y="1324"/>
                    <a:pt x="2765" y="1487"/>
                  </a:cubicBezTo>
                  <a:cubicBezTo>
                    <a:pt x="2738" y="732"/>
                    <a:pt x="2346" y="195"/>
                    <a:pt x="1488" y="12"/>
                  </a:cubicBezTo>
                  <a:cubicBezTo>
                    <a:pt x="1445" y="4"/>
                    <a:pt x="1402" y="0"/>
                    <a:pt x="1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5"/>
            <p:cNvSpPr/>
            <p:nvPr/>
          </p:nvSpPr>
          <p:spPr>
            <a:xfrm>
              <a:off x="6472014" y="3182973"/>
              <a:ext cx="256938" cy="235530"/>
            </a:xfrm>
            <a:custGeom>
              <a:avLst/>
              <a:gdLst/>
              <a:ahLst/>
              <a:cxnLst/>
              <a:rect l="l" t="t" r="r" b="b"/>
              <a:pathLst>
                <a:path w="1320" h="1210" extrusionOk="0">
                  <a:moveTo>
                    <a:pt x="825" y="215"/>
                  </a:moveTo>
                  <a:cubicBezTo>
                    <a:pt x="846" y="293"/>
                    <a:pt x="866" y="373"/>
                    <a:pt x="887" y="454"/>
                  </a:cubicBezTo>
                  <a:cubicBezTo>
                    <a:pt x="941" y="664"/>
                    <a:pt x="990" y="941"/>
                    <a:pt x="970" y="1044"/>
                  </a:cubicBezTo>
                  <a:cubicBezTo>
                    <a:pt x="780" y="1017"/>
                    <a:pt x="475" y="949"/>
                    <a:pt x="223" y="891"/>
                  </a:cubicBezTo>
                  <a:cubicBezTo>
                    <a:pt x="268" y="838"/>
                    <a:pt x="330" y="770"/>
                    <a:pt x="371" y="722"/>
                  </a:cubicBezTo>
                  <a:cubicBezTo>
                    <a:pt x="516" y="551"/>
                    <a:pt x="673" y="386"/>
                    <a:pt x="825" y="215"/>
                  </a:cubicBezTo>
                  <a:close/>
                  <a:moveTo>
                    <a:pt x="839" y="0"/>
                  </a:moveTo>
                  <a:cubicBezTo>
                    <a:pt x="821" y="0"/>
                    <a:pt x="802" y="7"/>
                    <a:pt x="786" y="23"/>
                  </a:cubicBezTo>
                  <a:cubicBezTo>
                    <a:pt x="526" y="299"/>
                    <a:pt x="270" y="578"/>
                    <a:pt x="29" y="869"/>
                  </a:cubicBezTo>
                  <a:cubicBezTo>
                    <a:pt x="4" y="900"/>
                    <a:pt x="0" y="943"/>
                    <a:pt x="21" y="976"/>
                  </a:cubicBezTo>
                  <a:cubicBezTo>
                    <a:pt x="45" y="1015"/>
                    <a:pt x="93" y="1027"/>
                    <a:pt x="134" y="1038"/>
                  </a:cubicBezTo>
                  <a:cubicBezTo>
                    <a:pt x="415" y="1095"/>
                    <a:pt x="693" y="1170"/>
                    <a:pt x="980" y="1209"/>
                  </a:cubicBezTo>
                  <a:cubicBezTo>
                    <a:pt x="983" y="1209"/>
                    <a:pt x="985" y="1209"/>
                    <a:pt x="988" y="1209"/>
                  </a:cubicBezTo>
                  <a:cubicBezTo>
                    <a:pt x="1319" y="1209"/>
                    <a:pt x="994" y="271"/>
                    <a:pt x="953" y="76"/>
                  </a:cubicBezTo>
                  <a:cubicBezTo>
                    <a:pt x="945" y="48"/>
                    <a:pt x="922" y="31"/>
                    <a:pt x="897" y="23"/>
                  </a:cubicBezTo>
                  <a:cubicBezTo>
                    <a:pt x="881" y="9"/>
                    <a:pt x="860"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5"/>
            <p:cNvSpPr/>
            <p:nvPr/>
          </p:nvSpPr>
          <p:spPr>
            <a:xfrm>
              <a:off x="8068342" y="3229300"/>
              <a:ext cx="245259" cy="238644"/>
            </a:xfrm>
            <a:custGeom>
              <a:avLst/>
              <a:gdLst/>
              <a:ahLst/>
              <a:cxnLst/>
              <a:rect l="l" t="t" r="r" b="b"/>
              <a:pathLst>
                <a:path w="1260" h="1226" extrusionOk="0">
                  <a:moveTo>
                    <a:pt x="187" y="206"/>
                  </a:moveTo>
                  <a:lnTo>
                    <a:pt x="187" y="206"/>
                  </a:lnTo>
                  <a:cubicBezTo>
                    <a:pt x="473" y="360"/>
                    <a:pt x="927" y="641"/>
                    <a:pt x="971" y="705"/>
                  </a:cubicBezTo>
                  <a:cubicBezTo>
                    <a:pt x="770" y="810"/>
                    <a:pt x="414" y="994"/>
                    <a:pt x="166" y="1056"/>
                  </a:cubicBezTo>
                  <a:lnTo>
                    <a:pt x="166" y="1016"/>
                  </a:lnTo>
                  <a:cubicBezTo>
                    <a:pt x="174" y="746"/>
                    <a:pt x="193" y="474"/>
                    <a:pt x="187" y="206"/>
                  </a:cubicBezTo>
                  <a:close/>
                  <a:moveTo>
                    <a:pt x="128" y="0"/>
                  </a:moveTo>
                  <a:cubicBezTo>
                    <a:pt x="94" y="0"/>
                    <a:pt x="66" y="23"/>
                    <a:pt x="53" y="55"/>
                  </a:cubicBezTo>
                  <a:cubicBezTo>
                    <a:pt x="40" y="67"/>
                    <a:pt x="30" y="86"/>
                    <a:pt x="30" y="109"/>
                  </a:cubicBezTo>
                  <a:cubicBezTo>
                    <a:pt x="24" y="435"/>
                    <a:pt x="13" y="761"/>
                    <a:pt x="1" y="1086"/>
                  </a:cubicBezTo>
                  <a:cubicBezTo>
                    <a:pt x="1" y="1115"/>
                    <a:pt x="3" y="1146"/>
                    <a:pt x="20" y="1171"/>
                  </a:cubicBezTo>
                  <a:cubicBezTo>
                    <a:pt x="49" y="1211"/>
                    <a:pt x="90" y="1225"/>
                    <a:pt x="135" y="1225"/>
                  </a:cubicBezTo>
                  <a:cubicBezTo>
                    <a:pt x="205" y="1225"/>
                    <a:pt x="284" y="1192"/>
                    <a:pt x="343" y="1173"/>
                  </a:cubicBezTo>
                  <a:cubicBezTo>
                    <a:pt x="587" y="1074"/>
                    <a:pt x="824" y="967"/>
                    <a:pt x="1055" y="847"/>
                  </a:cubicBezTo>
                  <a:cubicBezTo>
                    <a:pt x="1259" y="734"/>
                    <a:pt x="1055" y="529"/>
                    <a:pt x="927" y="455"/>
                  </a:cubicBezTo>
                  <a:cubicBezTo>
                    <a:pt x="678" y="292"/>
                    <a:pt x="420" y="131"/>
                    <a:pt x="152" y="3"/>
                  </a:cubicBezTo>
                  <a:cubicBezTo>
                    <a:pt x="144" y="1"/>
                    <a:pt x="136"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5"/>
            <p:cNvSpPr/>
            <p:nvPr/>
          </p:nvSpPr>
          <p:spPr>
            <a:xfrm>
              <a:off x="6892459" y="2558725"/>
              <a:ext cx="104527" cy="125940"/>
            </a:xfrm>
            <a:custGeom>
              <a:avLst/>
              <a:gdLst/>
              <a:ahLst/>
              <a:cxnLst/>
              <a:rect l="l" t="t" r="r" b="b"/>
              <a:pathLst>
                <a:path w="537" h="647" extrusionOk="0">
                  <a:moveTo>
                    <a:pt x="87" y="0"/>
                  </a:moveTo>
                  <a:cubicBezTo>
                    <a:pt x="44" y="0"/>
                    <a:pt x="0" y="31"/>
                    <a:pt x="4" y="82"/>
                  </a:cubicBezTo>
                  <a:cubicBezTo>
                    <a:pt x="31" y="282"/>
                    <a:pt x="113" y="507"/>
                    <a:pt x="307" y="602"/>
                  </a:cubicBezTo>
                  <a:cubicBezTo>
                    <a:pt x="344" y="619"/>
                    <a:pt x="392" y="646"/>
                    <a:pt x="435" y="646"/>
                  </a:cubicBezTo>
                  <a:cubicBezTo>
                    <a:pt x="459" y="646"/>
                    <a:pt x="481" y="638"/>
                    <a:pt x="499" y="614"/>
                  </a:cubicBezTo>
                  <a:cubicBezTo>
                    <a:pt x="536" y="571"/>
                    <a:pt x="511" y="499"/>
                    <a:pt x="458" y="486"/>
                  </a:cubicBezTo>
                  <a:cubicBezTo>
                    <a:pt x="441" y="480"/>
                    <a:pt x="423" y="476"/>
                    <a:pt x="408" y="470"/>
                  </a:cubicBezTo>
                  <a:cubicBezTo>
                    <a:pt x="330" y="433"/>
                    <a:pt x="332" y="433"/>
                    <a:pt x="276" y="371"/>
                  </a:cubicBezTo>
                  <a:cubicBezTo>
                    <a:pt x="237" y="336"/>
                    <a:pt x="169" y="129"/>
                    <a:pt x="159" y="51"/>
                  </a:cubicBezTo>
                  <a:cubicBezTo>
                    <a:pt x="147" y="16"/>
                    <a:pt x="117"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5"/>
            <p:cNvSpPr/>
            <p:nvPr/>
          </p:nvSpPr>
          <p:spPr>
            <a:xfrm>
              <a:off x="7243803" y="2561450"/>
              <a:ext cx="108420" cy="124967"/>
            </a:xfrm>
            <a:custGeom>
              <a:avLst/>
              <a:gdLst/>
              <a:ahLst/>
              <a:cxnLst/>
              <a:rect l="l" t="t" r="r" b="b"/>
              <a:pathLst>
                <a:path w="557" h="642" extrusionOk="0">
                  <a:moveTo>
                    <a:pt x="87" y="0"/>
                  </a:moveTo>
                  <a:cubicBezTo>
                    <a:pt x="44" y="0"/>
                    <a:pt x="0" y="31"/>
                    <a:pt x="4" y="80"/>
                  </a:cubicBezTo>
                  <a:cubicBezTo>
                    <a:pt x="27" y="289"/>
                    <a:pt x="142" y="501"/>
                    <a:pt x="328" y="606"/>
                  </a:cubicBezTo>
                  <a:cubicBezTo>
                    <a:pt x="358" y="621"/>
                    <a:pt x="398" y="642"/>
                    <a:pt x="433" y="642"/>
                  </a:cubicBezTo>
                  <a:cubicBezTo>
                    <a:pt x="456" y="642"/>
                    <a:pt x="477" y="634"/>
                    <a:pt x="493" y="610"/>
                  </a:cubicBezTo>
                  <a:cubicBezTo>
                    <a:pt x="557" y="511"/>
                    <a:pt x="441" y="483"/>
                    <a:pt x="402" y="460"/>
                  </a:cubicBezTo>
                  <a:cubicBezTo>
                    <a:pt x="402" y="460"/>
                    <a:pt x="402" y="460"/>
                    <a:pt x="401" y="460"/>
                  </a:cubicBezTo>
                  <a:cubicBezTo>
                    <a:pt x="385" y="460"/>
                    <a:pt x="275" y="350"/>
                    <a:pt x="279" y="350"/>
                  </a:cubicBezTo>
                  <a:lnTo>
                    <a:pt x="279" y="350"/>
                  </a:lnTo>
                  <a:cubicBezTo>
                    <a:pt x="279" y="350"/>
                    <a:pt x="280" y="351"/>
                    <a:pt x="282" y="353"/>
                  </a:cubicBezTo>
                  <a:cubicBezTo>
                    <a:pt x="192" y="229"/>
                    <a:pt x="181" y="150"/>
                    <a:pt x="159" y="49"/>
                  </a:cubicBezTo>
                  <a:cubicBezTo>
                    <a:pt x="147" y="15"/>
                    <a:pt x="117"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5"/>
            <p:cNvSpPr/>
            <p:nvPr/>
          </p:nvSpPr>
          <p:spPr>
            <a:xfrm>
              <a:off x="6404081" y="3845178"/>
              <a:ext cx="126912" cy="187061"/>
            </a:xfrm>
            <a:custGeom>
              <a:avLst/>
              <a:gdLst/>
              <a:ahLst/>
              <a:cxnLst/>
              <a:rect l="l" t="t" r="r" b="b"/>
              <a:pathLst>
                <a:path w="652" h="961" extrusionOk="0">
                  <a:moveTo>
                    <a:pt x="540" y="0"/>
                  </a:moveTo>
                  <a:cubicBezTo>
                    <a:pt x="532" y="0"/>
                    <a:pt x="524" y="1"/>
                    <a:pt x="516" y="4"/>
                  </a:cubicBezTo>
                  <a:cubicBezTo>
                    <a:pt x="205" y="105"/>
                    <a:pt x="0" y="423"/>
                    <a:pt x="19" y="746"/>
                  </a:cubicBezTo>
                  <a:cubicBezTo>
                    <a:pt x="27" y="808"/>
                    <a:pt x="27" y="874"/>
                    <a:pt x="60" y="928"/>
                  </a:cubicBezTo>
                  <a:cubicBezTo>
                    <a:pt x="75" y="951"/>
                    <a:pt x="97" y="960"/>
                    <a:pt x="120" y="960"/>
                  </a:cubicBezTo>
                  <a:cubicBezTo>
                    <a:pt x="168" y="960"/>
                    <a:pt x="219" y="914"/>
                    <a:pt x="201" y="858"/>
                  </a:cubicBezTo>
                  <a:cubicBezTo>
                    <a:pt x="139" y="680"/>
                    <a:pt x="217" y="443"/>
                    <a:pt x="310" y="330"/>
                  </a:cubicBezTo>
                  <a:cubicBezTo>
                    <a:pt x="401" y="223"/>
                    <a:pt x="485" y="194"/>
                    <a:pt x="586" y="144"/>
                  </a:cubicBezTo>
                  <a:cubicBezTo>
                    <a:pt x="651" y="103"/>
                    <a:pt x="609"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5"/>
            <p:cNvSpPr/>
            <p:nvPr/>
          </p:nvSpPr>
          <p:spPr>
            <a:xfrm>
              <a:off x="8215887" y="3804690"/>
              <a:ext cx="116985" cy="239033"/>
            </a:xfrm>
            <a:custGeom>
              <a:avLst/>
              <a:gdLst/>
              <a:ahLst/>
              <a:cxnLst/>
              <a:rect l="l" t="t" r="r" b="b"/>
              <a:pathLst>
                <a:path w="601" h="1228" extrusionOk="0">
                  <a:moveTo>
                    <a:pt x="112" y="0"/>
                  </a:moveTo>
                  <a:cubicBezTo>
                    <a:pt x="35" y="0"/>
                    <a:pt x="0" y="115"/>
                    <a:pt x="74" y="152"/>
                  </a:cubicBezTo>
                  <a:cubicBezTo>
                    <a:pt x="153" y="195"/>
                    <a:pt x="233" y="280"/>
                    <a:pt x="287" y="383"/>
                  </a:cubicBezTo>
                  <a:cubicBezTo>
                    <a:pt x="287" y="383"/>
                    <a:pt x="287" y="382"/>
                    <a:pt x="287" y="382"/>
                  </a:cubicBezTo>
                  <a:cubicBezTo>
                    <a:pt x="290" y="382"/>
                    <a:pt x="343" y="573"/>
                    <a:pt x="335" y="573"/>
                  </a:cubicBezTo>
                  <a:cubicBezTo>
                    <a:pt x="335" y="573"/>
                    <a:pt x="334" y="573"/>
                    <a:pt x="334" y="573"/>
                  </a:cubicBezTo>
                  <a:lnTo>
                    <a:pt x="334" y="573"/>
                  </a:lnTo>
                  <a:cubicBezTo>
                    <a:pt x="338" y="596"/>
                    <a:pt x="336" y="676"/>
                    <a:pt x="334" y="699"/>
                  </a:cubicBezTo>
                  <a:cubicBezTo>
                    <a:pt x="307" y="874"/>
                    <a:pt x="221" y="994"/>
                    <a:pt x="130" y="1113"/>
                  </a:cubicBezTo>
                  <a:cubicBezTo>
                    <a:pt x="101" y="1171"/>
                    <a:pt x="154" y="1227"/>
                    <a:pt x="208" y="1227"/>
                  </a:cubicBezTo>
                  <a:cubicBezTo>
                    <a:pt x="227" y="1227"/>
                    <a:pt x="246" y="1220"/>
                    <a:pt x="262" y="1204"/>
                  </a:cubicBezTo>
                  <a:cubicBezTo>
                    <a:pt x="538" y="911"/>
                    <a:pt x="600" y="410"/>
                    <a:pt x="287" y="115"/>
                  </a:cubicBezTo>
                  <a:cubicBezTo>
                    <a:pt x="239" y="72"/>
                    <a:pt x="190" y="18"/>
                    <a:pt x="126" y="1"/>
                  </a:cubicBezTo>
                  <a:cubicBezTo>
                    <a:pt x="121" y="1"/>
                    <a:pt x="117"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5"/>
            <p:cNvSpPr/>
            <p:nvPr/>
          </p:nvSpPr>
          <p:spPr>
            <a:xfrm>
              <a:off x="7423465" y="4667387"/>
              <a:ext cx="201463" cy="236892"/>
            </a:xfrm>
            <a:custGeom>
              <a:avLst/>
              <a:gdLst/>
              <a:ahLst/>
              <a:cxnLst/>
              <a:rect l="l" t="t" r="r" b="b"/>
              <a:pathLst>
                <a:path w="1035" h="1217" extrusionOk="0">
                  <a:moveTo>
                    <a:pt x="787" y="0"/>
                  </a:moveTo>
                  <a:cubicBezTo>
                    <a:pt x="731" y="0"/>
                    <a:pt x="675" y="30"/>
                    <a:pt x="634" y="71"/>
                  </a:cubicBezTo>
                  <a:cubicBezTo>
                    <a:pt x="560" y="151"/>
                    <a:pt x="529" y="250"/>
                    <a:pt x="517" y="357"/>
                  </a:cubicBezTo>
                  <a:cubicBezTo>
                    <a:pt x="441" y="312"/>
                    <a:pt x="350" y="285"/>
                    <a:pt x="266" y="285"/>
                  </a:cubicBezTo>
                  <a:cubicBezTo>
                    <a:pt x="123" y="285"/>
                    <a:pt x="0" y="363"/>
                    <a:pt x="9" y="557"/>
                  </a:cubicBezTo>
                  <a:cubicBezTo>
                    <a:pt x="15" y="667"/>
                    <a:pt x="92" y="753"/>
                    <a:pt x="166" y="823"/>
                  </a:cubicBezTo>
                  <a:cubicBezTo>
                    <a:pt x="308" y="951"/>
                    <a:pt x="463" y="1071"/>
                    <a:pt x="624" y="1172"/>
                  </a:cubicBezTo>
                  <a:cubicBezTo>
                    <a:pt x="668" y="1204"/>
                    <a:pt x="706" y="1217"/>
                    <a:pt x="739" y="1217"/>
                  </a:cubicBezTo>
                  <a:cubicBezTo>
                    <a:pt x="887" y="1217"/>
                    <a:pt x="929" y="942"/>
                    <a:pt x="964" y="807"/>
                  </a:cubicBezTo>
                  <a:cubicBezTo>
                    <a:pt x="1006" y="615"/>
                    <a:pt x="1035" y="409"/>
                    <a:pt x="991" y="213"/>
                  </a:cubicBezTo>
                  <a:cubicBezTo>
                    <a:pt x="973" y="135"/>
                    <a:pt x="933" y="54"/>
                    <a:pt x="859" y="19"/>
                  </a:cubicBezTo>
                  <a:cubicBezTo>
                    <a:pt x="836" y="6"/>
                    <a:pt x="812" y="0"/>
                    <a:pt x="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5"/>
            <p:cNvSpPr/>
            <p:nvPr/>
          </p:nvSpPr>
          <p:spPr>
            <a:xfrm>
              <a:off x="6789099" y="4172388"/>
              <a:ext cx="406624" cy="250323"/>
            </a:xfrm>
            <a:custGeom>
              <a:avLst/>
              <a:gdLst/>
              <a:ahLst/>
              <a:cxnLst/>
              <a:rect l="l" t="t" r="r" b="b"/>
              <a:pathLst>
                <a:path w="2089" h="1286" extrusionOk="0">
                  <a:moveTo>
                    <a:pt x="282" y="1"/>
                  </a:moveTo>
                  <a:cubicBezTo>
                    <a:pt x="222" y="1"/>
                    <a:pt x="165" y="18"/>
                    <a:pt x="118" y="66"/>
                  </a:cubicBezTo>
                  <a:cubicBezTo>
                    <a:pt x="1" y="214"/>
                    <a:pt x="180" y="386"/>
                    <a:pt x="298" y="476"/>
                  </a:cubicBezTo>
                  <a:cubicBezTo>
                    <a:pt x="634" y="699"/>
                    <a:pt x="985" y="903"/>
                    <a:pt x="1344" y="1095"/>
                  </a:cubicBezTo>
                  <a:cubicBezTo>
                    <a:pt x="1470" y="1151"/>
                    <a:pt x="1694" y="1285"/>
                    <a:pt x="1867" y="1285"/>
                  </a:cubicBezTo>
                  <a:cubicBezTo>
                    <a:pt x="1951" y="1285"/>
                    <a:pt x="2024" y="1253"/>
                    <a:pt x="2066" y="1163"/>
                  </a:cubicBezTo>
                  <a:cubicBezTo>
                    <a:pt x="2088" y="1095"/>
                    <a:pt x="2078" y="1002"/>
                    <a:pt x="2022" y="953"/>
                  </a:cubicBezTo>
                  <a:cubicBezTo>
                    <a:pt x="2014" y="947"/>
                    <a:pt x="2004" y="945"/>
                    <a:pt x="1996" y="941"/>
                  </a:cubicBezTo>
                  <a:cubicBezTo>
                    <a:pt x="1882" y="782"/>
                    <a:pt x="1690" y="695"/>
                    <a:pt x="1531" y="586"/>
                  </a:cubicBezTo>
                  <a:cubicBezTo>
                    <a:pt x="1208" y="396"/>
                    <a:pt x="880" y="208"/>
                    <a:pt x="531" y="64"/>
                  </a:cubicBezTo>
                  <a:cubicBezTo>
                    <a:pt x="456" y="35"/>
                    <a:pt x="366" y="1"/>
                    <a:pt x="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5"/>
            <p:cNvSpPr/>
            <p:nvPr/>
          </p:nvSpPr>
          <p:spPr>
            <a:xfrm>
              <a:off x="7222196" y="3102387"/>
              <a:ext cx="218397" cy="66766"/>
            </a:xfrm>
            <a:custGeom>
              <a:avLst/>
              <a:gdLst/>
              <a:ahLst/>
              <a:cxnLst/>
              <a:rect l="l" t="t" r="r" b="b"/>
              <a:pathLst>
                <a:path w="1122" h="343" extrusionOk="0">
                  <a:moveTo>
                    <a:pt x="599" y="1"/>
                  </a:moveTo>
                  <a:cubicBezTo>
                    <a:pt x="495" y="1"/>
                    <a:pt x="390" y="19"/>
                    <a:pt x="294" y="59"/>
                  </a:cubicBezTo>
                  <a:cubicBezTo>
                    <a:pt x="202" y="101"/>
                    <a:pt x="90" y="144"/>
                    <a:pt x="28" y="231"/>
                  </a:cubicBezTo>
                  <a:cubicBezTo>
                    <a:pt x="1" y="287"/>
                    <a:pt x="54" y="342"/>
                    <a:pt x="107" y="342"/>
                  </a:cubicBezTo>
                  <a:cubicBezTo>
                    <a:pt x="126" y="342"/>
                    <a:pt x="145" y="335"/>
                    <a:pt x="160" y="319"/>
                  </a:cubicBezTo>
                  <a:cubicBezTo>
                    <a:pt x="261" y="228"/>
                    <a:pt x="459" y="162"/>
                    <a:pt x="619" y="162"/>
                  </a:cubicBezTo>
                  <a:cubicBezTo>
                    <a:pt x="658" y="162"/>
                    <a:pt x="695" y="166"/>
                    <a:pt x="728" y="175"/>
                  </a:cubicBezTo>
                  <a:cubicBezTo>
                    <a:pt x="862" y="185"/>
                    <a:pt x="944" y="278"/>
                    <a:pt x="1049" y="278"/>
                  </a:cubicBezTo>
                  <a:cubicBezTo>
                    <a:pt x="1095" y="268"/>
                    <a:pt x="1122" y="220"/>
                    <a:pt x="1109" y="179"/>
                  </a:cubicBezTo>
                  <a:cubicBezTo>
                    <a:pt x="1066" y="94"/>
                    <a:pt x="944" y="76"/>
                    <a:pt x="862" y="39"/>
                  </a:cubicBezTo>
                  <a:cubicBezTo>
                    <a:pt x="777" y="14"/>
                    <a:pt x="688" y="1"/>
                    <a:pt x="5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5"/>
            <p:cNvSpPr/>
            <p:nvPr/>
          </p:nvSpPr>
          <p:spPr>
            <a:xfrm>
              <a:off x="7463368" y="2953089"/>
              <a:ext cx="369251" cy="146768"/>
            </a:xfrm>
            <a:custGeom>
              <a:avLst/>
              <a:gdLst/>
              <a:ahLst/>
              <a:cxnLst/>
              <a:rect l="l" t="t" r="r" b="b"/>
              <a:pathLst>
                <a:path w="1897" h="754" extrusionOk="0">
                  <a:moveTo>
                    <a:pt x="1796" y="0"/>
                  </a:moveTo>
                  <a:cubicBezTo>
                    <a:pt x="1789" y="0"/>
                    <a:pt x="1782" y="1"/>
                    <a:pt x="1774" y="3"/>
                  </a:cubicBezTo>
                  <a:cubicBezTo>
                    <a:pt x="1696" y="49"/>
                    <a:pt x="1651" y="139"/>
                    <a:pt x="1574" y="187"/>
                  </a:cubicBezTo>
                  <a:cubicBezTo>
                    <a:pt x="1414" y="346"/>
                    <a:pt x="1169" y="425"/>
                    <a:pt x="925" y="425"/>
                  </a:cubicBezTo>
                  <a:cubicBezTo>
                    <a:pt x="758" y="425"/>
                    <a:pt x="591" y="387"/>
                    <a:pt x="454" y="313"/>
                  </a:cubicBezTo>
                  <a:cubicBezTo>
                    <a:pt x="301" y="228"/>
                    <a:pt x="223" y="174"/>
                    <a:pt x="157" y="90"/>
                  </a:cubicBezTo>
                  <a:cubicBezTo>
                    <a:pt x="143" y="77"/>
                    <a:pt x="126" y="71"/>
                    <a:pt x="110" y="71"/>
                  </a:cubicBezTo>
                  <a:cubicBezTo>
                    <a:pt x="54" y="71"/>
                    <a:pt x="1" y="138"/>
                    <a:pt x="37" y="195"/>
                  </a:cubicBezTo>
                  <a:cubicBezTo>
                    <a:pt x="130" y="309"/>
                    <a:pt x="252" y="395"/>
                    <a:pt x="384" y="461"/>
                  </a:cubicBezTo>
                  <a:cubicBezTo>
                    <a:pt x="351" y="515"/>
                    <a:pt x="310" y="566"/>
                    <a:pt x="316" y="626"/>
                  </a:cubicBezTo>
                  <a:cubicBezTo>
                    <a:pt x="326" y="663"/>
                    <a:pt x="360" y="685"/>
                    <a:pt x="395" y="685"/>
                  </a:cubicBezTo>
                  <a:cubicBezTo>
                    <a:pt x="409" y="685"/>
                    <a:pt x="423" y="681"/>
                    <a:pt x="436" y="674"/>
                  </a:cubicBezTo>
                  <a:cubicBezTo>
                    <a:pt x="481" y="637"/>
                    <a:pt x="502" y="571"/>
                    <a:pt x="532" y="523"/>
                  </a:cubicBezTo>
                  <a:cubicBezTo>
                    <a:pt x="642" y="558"/>
                    <a:pt x="755" y="579"/>
                    <a:pt x="869" y="585"/>
                  </a:cubicBezTo>
                  <a:cubicBezTo>
                    <a:pt x="869" y="626"/>
                    <a:pt x="863" y="667"/>
                    <a:pt x="877" y="703"/>
                  </a:cubicBezTo>
                  <a:cubicBezTo>
                    <a:pt x="887" y="735"/>
                    <a:pt x="920" y="753"/>
                    <a:pt x="952" y="753"/>
                  </a:cubicBezTo>
                  <a:cubicBezTo>
                    <a:pt x="973" y="753"/>
                    <a:pt x="993" y="746"/>
                    <a:pt x="1007" y="729"/>
                  </a:cubicBezTo>
                  <a:cubicBezTo>
                    <a:pt x="1032" y="703"/>
                    <a:pt x="1038" y="639"/>
                    <a:pt x="1034" y="581"/>
                  </a:cubicBezTo>
                  <a:cubicBezTo>
                    <a:pt x="1077" y="579"/>
                    <a:pt x="1120" y="575"/>
                    <a:pt x="1162" y="566"/>
                  </a:cubicBezTo>
                  <a:cubicBezTo>
                    <a:pt x="1261" y="552"/>
                    <a:pt x="1356" y="515"/>
                    <a:pt x="1446" y="471"/>
                  </a:cubicBezTo>
                  <a:cubicBezTo>
                    <a:pt x="1467" y="515"/>
                    <a:pt x="1481" y="564"/>
                    <a:pt x="1519" y="597"/>
                  </a:cubicBezTo>
                  <a:cubicBezTo>
                    <a:pt x="1532" y="609"/>
                    <a:pt x="1549" y="615"/>
                    <a:pt x="1565" y="615"/>
                  </a:cubicBezTo>
                  <a:cubicBezTo>
                    <a:pt x="1601" y="615"/>
                    <a:pt x="1638" y="591"/>
                    <a:pt x="1646" y="556"/>
                  </a:cubicBezTo>
                  <a:cubicBezTo>
                    <a:pt x="1661" y="494"/>
                    <a:pt x="1609" y="445"/>
                    <a:pt x="1589" y="391"/>
                  </a:cubicBezTo>
                  <a:lnTo>
                    <a:pt x="1585" y="389"/>
                  </a:lnTo>
                  <a:cubicBezTo>
                    <a:pt x="1694" y="311"/>
                    <a:pt x="1789" y="218"/>
                    <a:pt x="1867" y="115"/>
                  </a:cubicBezTo>
                  <a:cubicBezTo>
                    <a:pt x="1896" y="60"/>
                    <a:pt x="1851" y="0"/>
                    <a:pt x="1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5"/>
            <p:cNvSpPr/>
            <p:nvPr/>
          </p:nvSpPr>
          <p:spPr>
            <a:xfrm>
              <a:off x="6803114" y="2958345"/>
              <a:ext cx="354068" cy="135867"/>
            </a:xfrm>
            <a:custGeom>
              <a:avLst/>
              <a:gdLst/>
              <a:ahLst/>
              <a:cxnLst/>
              <a:rect l="l" t="t" r="r" b="b"/>
              <a:pathLst>
                <a:path w="1819" h="698" extrusionOk="0">
                  <a:moveTo>
                    <a:pt x="1733" y="1"/>
                  </a:moveTo>
                  <a:cubicBezTo>
                    <a:pt x="1727" y="1"/>
                    <a:pt x="1721" y="2"/>
                    <a:pt x="1715" y="3"/>
                  </a:cubicBezTo>
                  <a:cubicBezTo>
                    <a:pt x="1666" y="24"/>
                    <a:pt x="1633" y="73"/>
                    <a:pt x="1589" y="104"/>
                  </a:cubicBezTo>
                  <a:cubicBezTo>
                    <a:pt x="1410" y="267"/>
                    <a:pt x="1090" y="341"/>
                    <a:pt x="789" y="341"/>
                  </a:cubicBezTo>
                  <a:cubicBezTo>
                    <a:pt x="661" y="341"/>
                    <a:pt x="537" y="328"/>
                    <a:pt x="428" y="302"/>
                  </a:cubicBezTo>
                  <a:cubicBezTo>
                    <a:pt x="290" y="288"/>
                    <a:pt x="169" y="218"/>
                    <a:pt x="85" y="218"/>
                  </a:cubicBezTo>
                  <a:cubicBezTo>
                    <a:pt x="84" y="218"/>
                    <a:pt x="83" y="218"/>
                    <a:pt x="81" y="218"/>
                  </a:cubicBezTo>
                  <a:cubicBezTo>
                    <a:pt x="13" y="232"/>
                    <a:pt x="1" y="333"/>
                    <a:pt x="59" y="366"/>
                  </a:cubicBezTo>
                  <a:cubicBezTo>
                    <a:pt x="127" y="393"/>
                    <a:pt x="199" y="414"/>
                    <a:pt x="269" y="432"/>
                  </a:cubicBezTo>
                  <a:cubicBezTo>
                    <a:pt x="238" y="480"/>
                    <a:pt x="207" y="529"/>
                    <a:pt x="211" y="583"/>
                  </a:cubicBezTo>
                  <a:cubicBezTo>
                    <a:pt x="220" y="620"/>
                    <a:pt x="256" y="643"/>
                    <a:pt x="292" y="643"/>
                  </a:cubicBezTo>
                  <a:cubicBezTo>
                    <a:pt x="305" y="643"/>
                    <a:pt x="319" y="640"/>
                    <a:pt x="331" y="632"/>
                  </a:cubicBezTo>
                  <a:cubicBezTo>
                    <a:pt x="378" y="593"/>
                    <a:pt x="397" y="527"/>
                    <a:pt x="428" y="475"/>
                  </a:cubicBezTo>
                  <a:cubicBezTo>
                    <a:pt x="428" y="473"/>
                    <a:pt x="430" y="469"/>
                    <a:pt x="430" y="469"/>
                  </a:cubicBezTo>
                  <a:cubicBezTo>
                    <a:pt x="537" y="490"/>
                    <a:pt x="642" y="500"/>
                    <a:pt x="748" y="504"/>
                  </a:cubicBezTo>
                  <a:cubicBezTo>
                    <a:pt x="748" y="562"/>
                    <a:pt x="746" y="624"/>
                    <a:pt x="777" y="673"/>
                  </a:cubicBezTo>
                  <a:cubicBezTo>
                    <a:pt x="792" y="690"/>
                    <a:pt x="813" y="698"/>
                    <a:pt x="834" y="698"/>
                  </a:cubicBezTo>
                  <a:cubicBezTo>
                    <a:pt x="863" y="698"/>
                    <a:pt x="891" y="684"/>
                    <a:pt x="907" y="659"/>
                  </a:cubicBezTo>
                  <a:cubicBezTo>
                    <a:pt x="919" y="610"/>
                    <a:pt x="919" y="558"/>
                    <a:pt x="913" y="504"/>
                  </a:cubicBezTo>
                  <a:cubicBezTo>
                    <a:pt x="1032" y="496"/>
                    <a:pt x="1148" y="477"/>
                    <a:pt x="1263" y="444"/>
                  </a:cubicBezTo>
                  <a:cubicBezTo>
                    <a:pt x="1307" y="490"/>
                    <a:pt x="1344" y="550"/>
                    <a:pt x="1397" y="583"/>
                  </a:cubicBezTo>
                  <a:cubicBezTo>
                    <a:pt x="1408" y="588"/>
                    <a:pt x="1419" y="591"/>
                    <a:pt x="1430" y="591"/>
                  </a:cubicBezTo>
                  <a:cubicBezTo>
                    <a:pt x="1471" y="591"/>
                    <a:pt x="1511" y="554"/>
                    <a:pt x="1511" y="508"/>
                  </a:cubicBezTo>
                  <a:cubicBezTo>
                    <a:pt x="1507" y="459"/>
                    <a:pt x="1466" y="424"/>
                    <a:pt x="1433" y="387"/>
                  </a:cubicBezTo>
                  <a:cubicBezTo>
                    <a:pt x="1435" y="387"/>
                    <a:pt x="1435" y="385"/>
                    <a:pt x="1437" y="385"/>
                  </a:cubicBezTo>
                  <a:cubicBezTo>
                    <a:pt x="1544" y="339"/>
                    <a:pt x="1641" y="269"/>
                    <a:pt x="1732" y="195"/>
                  </a:cubicBezTo>
                  <a:cubicBezTo>
                    <a:pt x="1765" y="160"/>
                    <a:pt x="1816" y="135"/>
                    <a:pt x="1816" y="81"/>
                  </a:cubicBezTo>
                  <a:cubicBezTo>
                    <a:pt x="1818" y="38"/>
                    <a:pt x="1777" y="1"/>
                    <a:pt x="17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5"/>
            <p:cNvSpPr/>
            <p:nvPr/>
          </p:nvSpPr>
          <p:spPr>
            <a:xfrm>
              <a:off x="7217914" y="3270566"/>
              <a:ext cx="319810" cy="127303"/>
            </a:xfrm>
            <a:custGeom>
              <a:avLst/>
              <a:gdLst/>
              <a:ahLst/>
              <a:cxnLst/>
              <a:rect l="l" t="t" r="r" b="b"/>
              <a:pathLst>
                <a:path w="1643" h="654" extrusionOk="0">
                  <a:moveTo>
                    <a:pt x="1554" y="0"/>
                  </a:moveTo>
                  <a:cubicBezTo>
                    <a:pt x="1546" y="0"/>
                    <a:pt x="1539" y="1"/>
                    <a:pt x="1531" y="4"/>
                  </a:cubicBezTo>
                  <a:cubicBezTo>
                    <a:pt x="1428" y="72"/>
                    <a:pt x="1443" y="124"/>
                    <a:pt x="1342" y="206"/>
                  </a:cubicBezTo>
                  <a:cubicBezTo>
                    <a:pt x="1143" y="398"/>
                    <a:pt x="890" y="488"/>
                    <a:pt x="588" y="488"/>
                  </a:cubicBezTo>
                  <a:cubicBezTo>
                    <a:pt x="519" y="488"/>
                    <a:pt x="448" y="483"/>
                    <a:pt x="374" y="474"/>
                  </a:cubicBezTo>
                  <a:cubicBezTo>
                    <a:pt x="347" y="470"/>
                    <a:pt x="277" y="460"/>
                    <a:pt x="263" y="454"/>
                  </a:cubicBezTo>
                  <a:cubicBezTo>
                    <a:pt x="205" y="447"/>
                    <a:pt x="151" y="410"/>
                    <a:pt x="98" y="410"/>
                  </a:cubicBezTo>
                  <a:cubicBezTo>
                    <a:pt x="11" y="419"/>
                    <a:pt x="1" y="551"/>
                    <a:pt x="87" y="571"/>
                  </a:cubicBezTo>
                  <a:cubicBezTo>
                    <a:pt x="240" y="626"/>
                    <a:pt x="407" y="654"/>
                    <a:pt x="576" y="654"/>
                  </a:cubicBezTo>
                  <a:cubicBezTo>
                    <a:pt x="1000" y="654"/>
                    <a:pt x="1430" y="475"/>
                    <a:pt x="1631" y="93"/>
                  </a:cubicBezTo>
                  <a:cubicBezTo>
                    <a:pt x="1643" y="45"/>
                    <a:pt x="1599" y="0"/>
                    <a:pt x="1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5"/>
            <p:cNvSpPr/>
            <p:nvPr/>
          </p:nvSpPr>
          <p:spPr>
            <a:xfrm>
              <a:off x="6785206" y="2776151"/>
              <a:ext cx="370419" cy="108227"/>
            </a:xfrm>
            <a:custGeom>
              <a:avLst/>
              <a:gdLst/>
              <a:ahLst/>
              <a:cxnLst/>
              <a:rect l="l" t="t" r="r" b="b"/>
              <a:pathLst>
                <a:path w="1903" h="556" extrusionOk="0">
                  <a:moveTo>
                    <a:pt x="1413" y="1"/>
                  </a:moveTo>
                  <a:cubicBezTo>
                    <a:pt x="1263" y="1"/>
                    <a:pt x="1111" y="29"/>
                    <a:pt x="963" y="64"/>
                  </a:cubicBezTo>
                  <a:cubicBezTo>
                    <a:pt x="796" y="89"/>
                    <a:pt x="629" y="120"/>
                    <a:pt x="468" y="176"/>
                  </a:cubicBezTo>
                  <a:cubicBezTo>
                    <a:pt x="328" y="240"/>
                    <a:pt x="149" y="277"/>
                    <a:pt x="45" y="401"/>
                  </a:cubicBezTo>
                  <a:cubicBezTo>
                    <a:pt x="1" y="472"/>
                    <a:pt x="65" y="555"/>
                    <a:pt x="142" y="555"/>
                  </a:cubicBezTo>
                  <a:cubicBezTo>
                    <a:pt x="143" y="555"/>
                    <a:pt x="144" y="555"/>
                    <a:pt x="145" y="555"/>
                  </a:cubicBezTo>
                  <a:cubicBezTo>
                    <a:pt x="361" y="547"/>
                    <a:pt x="565" y="460"/>
                    <a:pt x="776" y="413"/>
                  </a:cubicBezTo>
                  <a:cubicBezTo>
                    <a:pt x="1062" y="349"/>
                    <a:pt x="1318" y="347"/>
                    <a:pt x="1644" y="308"/>
                  </a:cubicBezTo>
                  <a:cubicBezTo>
                    <a:pt x="1840" y="306"/>
                    <a:pt x="1902" y="114"/>
                    <a:pt x="1702" y="44"/>
                  </a:cubicBezTo>
                  <a:cubicBezTo>
                    <a:pt x="1607" y="13"/>
                    <a:pt x="1510" y="1"/>
                    <a:pt x="1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5"/>
            <p:cNvSpPr/>
            <p:nvPr/>
          </p:nvSpPr>
          <p:spPr>
            <a:xfrm>
              <a:off x="7495486" y="2776151"/>
              <a:ext cx="369835" cy="108227"/>
            </a:xfrm>
            <a:custGeom>
              <a:avLst/>
              <a:gdLst/>
              <a:ahLst/>
              <a:cxnLst/>
              <a:rect l="l" t="t" r="r" b="b"/>
              <a:pathLst>
                <a:path w="1900" h="556" extrusionOk="0">
                  <a:moveTo>
                    <a:pt x="488" y="1"/>
                  </a:moveTo>
                  <a:cubicBezTo>
                    <a:pt x="390" y="1"/>
                    <a:pt x="293" y="13"/>
                    <a:pt x="198" y="44"/>
                  </a:cubicBezTo>
                  <a:cubicBezTo>
                    <a:pt x="0" y="114"/>
                    <a:pt x="58" y="306"/>
                    <a:pt x="254" y="308"/>
                  </a:cubicBezTo>
                  <a:cubicBezTo>
                    <a:pt x="582" y="347"/>
                    <a:pt x="838" y="349"/>
                    <a:pt x="1125" y="413"/>
                  </a:cubicBezTo>
                  <a:cubicBezTo>
                    <a:pt x="1335" y="460"/>
                    <a:pt x="1539" y="547"/>
                    <a:pt x="1756" y="555"/>
                  </a:cubicBezTo>
                  <a:cubicBezTo>
                    <a:pt x="1757" y="555"/>
                    <a:pt x="1758" y="555"/>
                    <a:pt x="1759" y="555"/>
                  </a:cubicBezTo>
                  <a:cubicBezTo>
                    <a:pt x="1834" y="555"/>
                    <a:pt x="1900" y="472"/>
                    <a:pt x="1853" y="401"/>
                  </a:cubicBezTo>
                  <a:cubicBezTo>
                    <a:pt x="1750" y="277"/>
                    <a:pt x="1572" y="240"/>
                    <a:pt x="1430" y="176"/>
                  </a:cubicBezTo>
                  <a:cubicBezTo>
                    <a:pt x="1271" y="120"/>
                    <a:pt x="1104" y="89"/>
                    <a:pt x="935" y="64"/>
                  </a:cubicBezTo>
                  <a:cubicBezTo>
                    <a:pt x="789" y="29"/>
                    <a:pt x="637" y="1"/>
                    <a:pt x="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5"/>
            <p:cNvSpPr/>
            <p:nvPr/>
          </p:nvSpPr>
          <p:spPr>
            <a:xfrm>
              <a:off x="4805485" y="3881347"/>
              <a:ext cx="1386624" cy="904486"/>
            </a:xfrm>
            <a:custGeom>
              <a:avLst/>
              <a:gdLst/>
              <a:ahLst/>
              <a:cxnLst/>
              <a:rect l="l" t="t" r="r" b="b"/>
              <a:pathLst>
                <a:path w="11128" h="8070" extrusionOk="0">
                  <a:moveTo>
                    <a:pt x="4147" y="152"/>
                  </a:moveTo>
                  <a:cubicBezTo>
                    <a:pt x="4960" y="156"/>
                    <a:pt x="5752" y="172"/>
                    <a:pt x="6499" y="352"/>
                  </a:cubicBezTo>
                  <a:cubicBezTo>
                    <a:pt x="7066" y="504"/>
                    <a:pt x="7668" y="793"/>
                    <a:pt x="7833" y="1298"/>
                  </a:cubicBezTo>
                  <a:cubicBezTo>
                    <a:pt x="8091" y="2093"/>
                    <a:pt x="8091" y="3044"/>
                    <a:pt x="8640" y="3712"/>
                  </a:cubicBezTo>
                  <a:cubicBezTo>
                    <a:pt x="8927" y="3955"/>
                    <a:pt x="9312" y="4034"/>
                    <a:pt x="9653" y="4174"/>
                  </a:cubicBezTo>
                  <a:cubicBezTo>
                    <a:pt x="10082" y="4329"/>
                    <a:pt x="10416" y="4461"/>
                    <a:pt x="10814" y="4651"/>
                  </a:cubicBezTo>
                  <a:cubicBezTo>
                    <a:pt x="10825" y="4653"/>
                    <a:pt x="10831" y="4659"/>
                    <a:pt x="10841" y="4663"/>
                  </a:cubicBezTo>
                  <a:cubicBezTo>
                    <a:pt x="10785" y="4671"/>
                    <a:pt x="10726" y="4675"/>
                    <a:pt x="10670" y="4677"/>
                  </a:cubicBezTo>
                  <a:cubicBezTo>
                    <a:pt x="10233" y="4725"/>
                    <a:pt x="9797" y="4733"/>
                    <a:pt x="9372" y="4805"/>
                  </a:cubicBezTo>
                  <a:cubicBezTo>
                    <a:pt x="9211" y="4840"/>
                    <a:pt x="9013" y="4867"/>
                    <a:pt x="8921" y="5020"/>
                  </a:cubicBezTo>
                  <a:cubicBezTo>
                    <a:pt x="8857" y="5119"/>
                    <a:pt x="8867" y="5243"/>
                    <a:pt x="8859" y="5360"/>
                  </a:cubicBezTo>
                  <a:cubicBezTo>
                    <a:pt x="8844" y="5647"/>
                    <a:pt x="8817" y="5837"/>
                    <a:pt x="8766" y="6111"/>
                  </a:cubicBezTo>
                  <a:cubicBezTo>
                    <a:pt x="8640" y="6911"/>
                    <a:pt x="8227" y="7460"/>
                    <a:pt x="7462" y="7638"/>
                  </a:cubicBezTo>
                  <a:cubicBezTo>
                    <a:pt x="6680" y="7835"/>
                    <a:pt x="5879" y="7914"/>
                    <a:pt x="5066" y="7914"/>
                  </a:cubicBezTo>
                  <a:cubicBezTo>
                    <a:pt x="4518" y="7914"/>
                    <a:pt x="3964" y="7878"/>
                    <a:pt x="3409" y="7817"/>
                  </a:cubicBezTo>
                  <a:cubicBezTo>
                    <a:pt x="564" y="7446"/>
                    <a:pt x="358" y="6249"/>
                    <a:pt x="273" y="3588"/>
                  </a:cubicBezTo>
                  <a:cubicBezTo>
                    <a:pt x="215" y="2223"/>
                    <a:pt x="118" y="271"/>
                    <a:pt x="1723" y="230"/>
                  </a:cubicBezTo>
                  <a:cubicBezTo>
                    <a:pt x="2528" y="166"/>
                    <a:pt x="3338" y="156"/>
                    <a:pt x="4147" y="152"/>
                  </a:cubicBezTo>
                  <a:close/>
                  <a:moveTo>
                    <a:pt x="4152" y="1"/>
                  </a:moveTo>
                  <a:cubicBezTo>
                    <a:pt x="3995" y="1"/>
                    <a:pt x="3838" y="2"/>
                    <a:pt x="3681" y="3"/>
                  </a:cubicBezTo>
                  <a:cubicBezTo>
                    <a:pt x="2920" y="24"/>
                    <a:pt x="2154" y="17"/>
                    <a:pt x="1399" y="121"/>
                  </a:cubicBezTo>
                  <a:cubicBezTo>
                    <a:pt x="1" y="409"/>
                    <a:pt x="73" y="2159"/>
                    <a:pt x="104" y="3281"/>
                  </a:cubicBezTo>
                  <a:cubicBezTo>
                    <a:pt x="129" y="3955"/>
                    <a:pt x="156" y="4632"/>
                    <a:pt x="236" y="5304"/>
                  </a:cubicBezTo>
                  <a:cubicBezTo>
                    <a:pt x="327" y="6031"/>
                    <a:pt x="587" y="6777"/>
                    <a:pt x="1195" y="7223"/>
                  </a:cubicBezTo>
                  <a:cubicBezTo>
                    <a:pt x="1855" y="7708"/>
                    <a:pt x="2680" y="7891"/>
                    <a:pt x="3483" y="7980"/>
                  </a:cubicBezTo>
                  <a:cubicBezTo>
                    <a:pt x="4026" y="8035"/>
                    <a:pt x="4574" y="8069"/>
                    <a:pt x="5121" y="8069"/>
                  </a:cubicBezTo>
                  <a:cubicBezTo>
                    <a:pt x="5257" y="8069"/>
                    <a:pt x="5393" y="8067"/>
                    <a:pt x="5529" y="8063"/>
                  </a:cubicBezTo>
                  <a:cubicBezTo>
                    <a:pt x="6125" y="8044"/>
                    <a:pt x="6715" y="7959"/>
                    <a:pt x="7297" y="7836"/>
                  </a:cubicBezTo>
                  <a:cubicBezTo>
                    <a:pt x="7908" y="7728"/>
                    <a:pt x="8487" y="7386"/>
                    <a:pt x="8725" y="6790"/>
                  </a:cubicBezTo>
                  <a:cubicBezTo>
                    <a:pt x="8896" y="6373"/>
                    <a:pt x="8962" y="5915"/>
                    <a:pt x="9001" y="5467"/>
                  </a:cubicBezTo>
                  <a:cubicBezTo>
                    <a:pt x="9013" y="5300"/>
                    <a:pt x="9001" y="5166"/>
                    <a:pt x="9048" y="5096"/>
                  </a:cubicBezTo>
                  <a:cubicBezTo>
                    <a:pt x="9094" y="5038"/>
                    <a:pt x="9119" y="5028"/>
                    <a:pt x="9242" y="4993"/>
                  </a:cubicBezTo>
                  <a:cubicBezTo>
                    <a:pt x="9742" y="4871"/>
                    <a:pt x="10280" y="4882"/>
                    <a:pt x="10833" y="4820"/>
                  </a:cubicBezTo>
                  <a:cubicBezTo>
                    <a:pt x="10901" y="4807"/>
                    <a:pt x="10975" y="4822"/>
                    <a:pt x="11035" y="4789"/>
                  </a:cubicBezTo>
                  <a:cubicBezTo>
                    <a:pt x="11047" y="4778"/>
                    <a:pt x="11056" y="4766"/>
                    <a:pt x="11060" y="4752"/>
                  </a:cubicBezTo>
                  <a:cubicBezTo>
                    <a:pt x="11115" y="4727"/>
                    <a:pt x="11128" y="4649"/>
                    <a:pt x="11072" y="4618"/>
                  </a:cubicBezTo>
                  <a:cubicBezTo>
                    <a:pt x="8425" y="3312"/>
                    <a:pt x="8706" y="4438"/>
                    <a:pt x="7982" y="1290"/>
                  </a:cubicBezTo>
                  <a:cubicBezTo>
                    <a:pt x="7772" y="618"/>
                    <a:pt x="7029" y="327"/>
                    <a:pt x="6400" y="174"/>
                  </a:cubicBezTo>
                  <a:cubicBezTo>
                    <a:pt x="5661" y="24"/>
                    <a:pt x="4905" y="1"/>
                    <a:pt x="41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365750" bIns="91425" anchor="ctr" anchorCtr="0">
              <a:noAutofit/>
            </a:bodyPr>
            <a:lstStyle/>
            <a:p>
              <a:pPr marL="0" lvl="0" indent="0" algn="ctr" rtl="0">
                <a:lnSpc>
                  <a:spcPct val="115000"/>
                </a:lnSpc>
                <a:spcBef>
                  <a:spcPts val="0"/>
                </a:spcBef>
                <a:spcAft>
                  <a:spcPts val="0"/>
                </a:spcAft>
                <a:buNone/>
              </a:pPr>
              <a:r>
                <a:rPr lang="en" sz="1200" dirty="0">
                  <a:latin typeface="Manrope"/>
                  <a:ea typeface="Manrope"/>
                  <a:cs typeface="Manrope"/>
                  <a:sym typeface="Manrope"/>
                </a:rPr>
                <a:t>Yes, I do</a:t>
              </a:r>
              <a:endParaRPr sz="1200" dirty="0">
                <a:latin typeface="Manrope"/>
                <a:ea typeface="Manrope"/>
                <a:cs typeface="Manrope"/>
                <a:sym typeface="Manrope"/>
              </a:endParaRPr>
            </a:p>
          </p:txBody>
        </p:sp>
      </p:grpSp>
      <p:sp>
        <p:nvSpPr>
          <p:cNvPr id="742" name="TextBox 741">
            <a:extLst>
              <a:ext uri="{FF2B5EF4-FFF2-40B4-BE49-F238E27FC236}">
                <a16:creationId xmlns:a16="http://schemas.microsoft.com/office/drawing/2014/main" id="{1A5FBD0F-D68C-2507-F53B-5FC60ECF66A3}"/>
              </a:ext>
            </a:extLst>
          </p:cNvPr>
          <p:cNvSpPr txBox="1"/>
          <p:nvPr/>
        </p:nvSpPr>
        <p:spPr>
          <a:xfrm>
            <a:off x="5287799" y="2832811"/>
            <a:ext cx="3635840" cy="617733"/>
          </a:xfrm>
          <a:prstGeom prst="rect">
            <a:avLst/>
          </a:prstGeom>
          <a:noFill/>
        </p:spPr>
        <p:txBody>
          <a:bodyPr wrap="square">
            <a:spAutoFit/>
          </a:bodyPr>
          <a:lstStyle/>
          <a:p>
            <a:pPr>
              <a:lnSpc>
                <a:spcPct val="85000"/>
              </a:lnSpc>
            </a:pPr>
            <a:r>
              <a:rPr lang="en-US" sz="2000" dirty="0">
                <a:solidFill>
                  <a:srgbClr val="C00000"/>
                </a:solidFill>
                <a:latin typeface="Manrope" panose="020B0604020202020204" charset="0"/>
              </a:rPr>
              <a:t>Work in whole class. Ask and answer </a:t>
            </a:r>
          </a:p>
        </p:txBody>
      </p:sp>
      <p:sp>
        <p:nvSpPr>
          <p:cNvPr id="743" name="TextBox 742">
            <a:extLst>
              <a:ext uri="{FF2B5EF4-FFF2-40B4-BE49-F238E27FC236}">
                <a16:creationId xmlns:a16="http://schemas.microsoft.com/office/drawing/2014/main" id="{B89463A6-8B43-0B5F-F964-823191CD6552}"/>
              </a:ext>
            </a:extLst>
          </p:cNvPr>
          <p:cNvSpPr txBox="1"/>
          <p:nvPr/>
        </p:nvSpPr>
        <p:spPr>
          <a:xfrm>
            <a:off x="5223311" y="2060763"/>
            <a:ext cx="3920689" cy="617733"/>
          </a:xfrm>
          <a:prstGeom prst="rect">
            <a:avLst/>
          </a:prstGeom>
          <a:noFill/>
        </p:spPr>
        <p:txBody>
          <a:bodyPr wrap="square">
            <a:spAutoFit/>
          </a:bodyPr>
          <a:lstStyle/>
          <a:p>
            <a:pPr>
              <a:lnSpc>
                <a:spcPct val="85000"/>
              </a:lnSpc>
            </a:pPr>
            <a:r>
              <a:rPr lang="en-US" sz="2000" dirty="0">
                <a:solidFill>
                  <a:srgbClr val="C00000"/>
                </a:solidFill>
                <a:latin typeface="Manrope" panose="020B0604020202020204" charset="0"/>
              </a:rPr>
              <a:t>Choose and write 9 verbs in PII on your BINGO card</a:t>
            </a:r>
          </a:p>
        </p:txBody>
      </p:sp>
      <p:sp>
        <p:nvSpPr>
          <p:cNvPr id="744" name="TextBox 743">
            <a:extLst>
              <a:ext uri="{FF2B5EF4-FFF2-40B4-BE49-F238E27FC236}">
                <a16:creationId xmlns:a16="http://schemas.microsoft.com/office/drawing/2014/main" id="{C86CD00D-FC57-869A-6412-2D7D2EC41290}"/>
              </a:ext>
            </a:extLst>
          </p:cNvPr>
          <p:cNvSpPr txBox="1"/>
          <p:nvPr/>
        </p:nvSpPr>
        <p:spPr>
          <a:xfrm>
            <a:off x="5470051" y="3697282"/>
            <a:ext cx="3453587" cy="617733"/>
          </a:xfrm>
          <a:prstGeom prst="rect">
            <a:avLst/>
          </a:prstGeom>
          <a:noFill/>
        </p:spPr>
        <p:txBody>
          <a:bodyPr wrap="square">
            <a:spAutoFit/>
          </a:bodyPr>
          <a:lstStyle/>
          <a:p>
            <a:pPr>
              <a:lnSpc>
                <a:spcPct val="85000"/>
              </a:lnSpc>
            </a:pPr>
            <a:r>
              <a:rPr lang="en-US" sz="2000" dirty="0">
                <a:solidFill>
                  <a:srgbClr val="C00000"/>
                </a:solidFill>
                <a:latin typeface="Manrope" panose="020B0604020202020204" charset="0"/>
              </a:rPr>
              <a:t>Student who get a cross first will be winner </a:t>
            </a:r>
          </a:p>
        </p:txBody>
      </p:sp>
    </p:spTree>
    <p:extLst>
      <p:ext uri="{BB962C8B-B14F-4D97-AF65-F5344CB8AC3E}">
        <p14:creationId xmlns:p14="http://schemas.microsoft.com/office/powerpoint/2010/main" val="95204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42" grpId="0"/>
      <p:bldP spid="743" grpId="0"/>
      <p:bldP spid="74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Title"/>
          <p:cNvPicPr>
            <a:picLocks noChangeAspect="1"/>
          </p:cNvPicPr>
          <p:nvPr/>
        </p:nvPicPr>
        <p:blipFill>
          <a:blip r:embed="rId5"/>
          <a:stretch>
            <a:fillRect/>
          </a:stretch>
        </p:blipFill>
        <p:spPr>
          <a:xfrm>
            <a:off x="1727970" y="445587"/>
            <a:ext cx="5688061" cy="4252328"/>
          </a:xfrm>
          <a:prstGeom prst="rect">
            <a:avLst/>
          </a:prstGeom>
        </p:spPr>
      </p:pic>
    </p:spTree>
    <p:extLst>
      <p:ext uri="{BB962C8B-B14F-4D97-AF65-F5344CB8AC3E}">
        <p14:creationId xmlns:p14="http://schemas.microsoft.com/office/powerpoint/2010/main" val="185711105"/>
      </p:ext>
    </p:extLst>
  </p:cSld>
  <p:clrMapOvr>
    <a:masterClrMapping/>
  </p:clrMapOvr>
  <mc:AlternateContent xmlns:mc="http://schemas.openxmlformats.org/markup-compatibility/2006" xmlns:p14="http://schemas.microsoft.com/office/powerpoint/2010/main">
    <mc:Choice Requires="p14">
      <p:transition p14:dur="0">
        <p:sndAc>
          <p:stSnd>
            <p:snd r:embed="rId3" name="AC Gamecube Theme Song.wav"/>
          </p:stSnd>
        </p:sndAc>
      </p:transition>
    </mc:Choice>
    <mc:Fallback xmlns="">
      <p:transition>
        <p:sndAc>
          <p:stSnd>
            <p:snd r:embed="rId6" name="AC Gamecube Theme So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200" fill="hold">
                                          <p:stCondLst>
                                            <p:cond delay="0"/>
                                          </p:stCondLst>
                                        </p:cTn>
                                        <p:tgtEl>
                                          <p:spTgt spid="7"/>
                                        </p:tgtEl>
                                        <p:attrNameLst>
                                          <p:attrName>r</p:attrName>
                                        </p:attrNameLst>
                                      </p:cBhvr>
                                    </p:animRot>
                                    <p:animRot by="-240000">
                                      <p:cBhvr>
                                        <p:cTn id="12" dur="400" fill="hold">
                                          <p:stCondLst>
                                            <p:cond delay="400"/>
                                          </p:stCondLst>
                                        </p:cTn>
                                        <p:tgtEl>
                                          <p:spTgt spid="7"/>
                                        </p:tgtEl>
                                        <p:attrNameLst>
                                          <p:attrName>r</p:attrName>
                                        </p:attrNameLst>
                                      </p:cBhvr>
                                    </p:animRot>
                                    <p:animRot by="240000">
                                      <p:cBhvr>
                                        <p:cTn id="13" dur="400" fill="hold">
                                          <p:stCondLst>
                                            <p:cond delay="800"/>
                                          </p:stCondLst>
                                        </p:cTn>
                                        <p:tgtEl>
                                          <p:spTgt spid="7"/>
                                        </p:tgtEl>
                                        <p:attrNameLst>
                                          <p:attrName>r</p:attrName>
                                        </p:attrNameLst>
                                      </p:cBhvr>
                                    </p:animRot>
                                    <p:animRot by="-240000">
                                      <p:cBhvr>
                                        <p:cTn id="14" dur="400" fill="hold">
                                          <p:stCondLst>
                                            <p:cond delay="1200"/>
                                          </p:stCondLst>
                                        </p:cTn>
                                        <p:tgtEl>
                                          <p:spTgt spid="7"/>
                                        </p:tgtEl>
                                        <p:attrNameLst>
                                          <p:attrName>r</p:attrName>
                                        </p:attrNameLst>
                                      </p:cBhvr>
                                    </p:animRot>
                                    <p:animRot by="120000">
                                      <p:cBhvr>
                                        <p:cTn id="15" dur="400" fill="hold">
                                          <p:stCondLst>
                                            <p:cond delay="1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
          <p:cNvSpPr txBox="1"/>
          <p:nvPr/>
        </p:nvSpPr>
        <p:spPr>
          <a:xfrm>
            <a:off x="979569" y="3424455"/>
            <a:ext cx="4640424" cy="1264192"/>
          </a:xfrm>
          <a:prstGeom prst="rect">
            <a:avLst/>
          </a:prstGeom>
          <a:noFill/>
        </p:spPr>
        <p:txBody>
          <a:bodyPr wrap="square" rtlCol="0" anchor="t">
            <a:spAutoFit/>
          </a:bodyPr>
          <a:lstStyle/>
          <a:p>
            <a:pPr defTabSz="685800">
              <a:lnSpc>
                <a:spcPct val="125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Welcome, everyone. Welcome to the game, </a:t>
            </a:r>
            <a:r>
              <a:rPr lang="en-US" sz="2100" b="1" kern="1200" spc="75" dirty="0">
                <a:solidFill>
                  <a:srgbClr val="E08338"/>
                </a:solidFill>
                <a:latin typeface="Segoe UI" panose="020B0502040204020203" pitchFamily="34" charset="0"/>
                <a:ea typeface="Tahoma" panose="020B0604030504040204" pitchFamily="34" charset="0"/>
                <a:cs typeface="Segoe UI" panose="020B0502040204020203" pitchFamily="34" charset="0"/>
              </a:rPr>
              <a:t>Buried Bells</a:t>
            </a: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 We are excited to have you here.</a:t>
            </a:r>
          </a:p>
        </p:txBody>
      </p:sp>
      <p:sp>
        <p:nvSpPr>
          <p:cNvPr id="22" name="Tom Nook Voice SFX"/>
          <p:cNvSpPr/>
          <p:nvPr/>
        </p:nvSpPr>
        <p:spPr>
          <a:xfrm>
            <a:off x="0" y="0"/>
            <a:ext cx="59634" cy="59634"/>
          </a:xfrm>
          <a:prstGeom prst="rect">
            <a:avLst/>
          </a:prstGeom>
          <a:solidFill>
            <a:srgbClr val="698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36" name="Tom Nook" descr="Ruby in 2020 | Animal crossing characters, Animal crossing villagers,  Animal crossing | Animal crossing characters, Animal crossing villagers,  Animal crossing wild wor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451" y="563671"/>
            <a:ext cx="2817018" cy="4351229"/>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037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Tom Nook Voice.wav"/>
                                        </p:tgtEl>
                                      </p:cMediaNode>
                                    </p:audio>
                                  </p:subTnLst>
                                </p:cTn>
                              </p:par>
                              <p:par>
                                <p:cTn id="8" presetID="1" presetClass="entr" presetSubtype="0" fill="hold" grpId="0" nodeType="withEffect">
                                  <p:stCondLst>
                                    <p:cond delay="0"/>
                                  </p:stCondLst>
                                  <p:iterate type="lt">
                                    <p:tmAbs val="40"/>
                                  </p:iterate>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
          <p:cNvSpPr txBox="1"/>
          <p:nvPr/>
        </p:nvSpPr>
        <p:spPr>
          <a:xfrm>
            <a:off x="979569" y="3424456"/>
            <a:ext cx="4640424" cy="860235"/>
          </a:xfrm>
          <a:prstGeom prst="rect">
            <a:avLst/>
          </a:prstGeom>
          <a:noFill/>
        </p:spPr>
        <p:txBody>
          <a:bodyPr wrap="square" rtlCol="0" anchor="t">
            <a:spAutoFit/>
          </a:bodyPr>
          <a:lstStyle/>
          <a:p>
            <a:pPr defTabSz="685800">
              <a:lnSpc>
                <a:spcPct val="125000"/>
              </a:lnSpc>
              <a:buClrTx/>
            </a:pPr>
            <a:r>
              <a:rPr lang="en-US" sz="2100" b="1" kern="1200" spc="75" dirty="0">
                <a:solidFill>
                  <a:srgbClr val="E08338"/>
                </a:solidFill>
                <a:latin typeface="Segoe UI" panose="020B0502040204020203" pitchFamily="34" charset="0"/>
                <a:ea typeface="Tahoma" panose="020B0604030504040204" pitchFamily="34" charset="0"/>
                <a:cs typeface="Segoe UI" panose="020B0502040204020203" pitchFamily="34" charset="0"/>
              </a:rPr>
              <a:t>Bell bags </a:t>
            </a: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are buried on this island. See if you can find them!</a:t>
            </a:r>
          </a:p>
        </p:txBody>
      </p:sp>
      <p:sp>
        <p:nvSpPr>
          <p:cNvPr id="22" name="Tom Nook Voice SFX"/>
          <p:cNvSpPr/>
          <p:nvPr/>
        </p:nvSpPr>
        <p:spPr>
          <a:xfrm>
            <a:off x="0" y="0"/>
            <a:ext cx="59634" cy="59634"/>
          </a:xfrm>
          <a:prstGeom prst="rect">
            <a:avLst/>
          </a:prstGeom>
          <a:solidFill>
            <a:srgbClr val="698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098" name="Tom Nook" descr="Pin by Alejandro Fernandez Leal on Tom Nook | Animal crossing, Animal  crossing characters, Animal crossing game"/>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85000"/>
                    </a14:imgEffect>
                  </a14:imgLayer>
                </a14:imgProps>
              </a:ext>
              <a:ext uri="{28A0092B-C50C-407E-A947-70E740481C1C}">
                <a14:useLocalDpi xmlns:a14="http://schemas.microsoft.com/office/drawing/2010/main" val="0"/>
              </a:ext>
            </a:extLst>
          </a:blip>
          <a:srcRect b="3529"/>
          <a:stretch/>
        </p:blipFill>
        <p:spPr bwMode="auto">
          <a:xfrm>
            <a:off x="5781602" y="522584"/>
            <a:ext cx="3225806" cy="447562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465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Tom Nook Voice.wav"/>
                                        </p:tgtEl>
                                      </p:cMediaNode>
                                    </p:audio>
                                  </p:subTnLst>
                                </p:cTn>
                              </p:par>
                              <p:par>
                                <p:cTn id="8" presetID="1" presetClass="entr" presetSubtype="0" fill="hold" grpId="0" nodeType="withEffect">
                                  <p:stCondLst>
                                    <p:cond delay="0"/>
                                  </p:stCondLst>
                                  <p:iterate type="lt">
                                    <p:tmAbs val="50"/>
                                  </p:iterate>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
          <p:cNvSpPr txBox="1"/>
          <p:nvPr/>
        </p:nvSpPr>
        <p:spPr>
          <a:xfrm>
            <a:off x="979569" y="3424456"/>
            <a:ext cx="4640424" cy="1264192"/>
          </a:xfrm>
          <a:prstGeom prst="rect">
            <a:avLst/>
          </a:prstGeom>
          <a:noFill/>
        </p:spPr>
        <p:txBody>
          <a:bodyPr wrap="square" rtlCol="0" anchor="t">
            <a:spAutoFit/>
          </a:bodyPr>
          <a:lstStyle/>
          <a:p>
            <a:pPr defTabSz="685800">
              <a:lnSpc>
                <a:spcPct val="125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But…first things first. Yes, yes! Let me tell you </a:t>
            </a:r>
            <a:r>
              <a:rPr lang="en-US" sz="2100" b="1" kern="1200" spc="75" dirty="0">
                <a:solidFill>
                  <a:srgbClr val="E08338"/>
                </a:solidFill>
                <a:latin typeface="Segoe UI" panose="020B0502040204020203" pitchFamily="34" charset="0"/>
                <a:ea typeface="Tahoma" panose="020B0604030504040204" pitchFamily="34" charset="0"/>
                <a:cs typeface="Segoe UI" panose="020B0502040204020203" pitchFamily="34" charset="0"/>
              </a:rPr>
              <a:t>how to play</a:t>
            </a: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 the game.</a:t>
            </a:r>
          </a:p>
        </p:txBody>
      </p:sp>
      <p:sp>
        <p:nvSpPr>
          <p:cNvPr id="22" name="Tom Nook Voice SFX"/>
          <p:cNvSpPr/>
          <p:nvPr/>
        </p:nvSpPr>
        <p:spPr>
          <a:xfrm>
            <a:off x="0" y="0"/>
            <a:ext cx="59634" cy="59634"/>
          </a:xfrm>
          <a:prstGeom prst="rect">
            <a:avLst/>
          </a:prstGeom>
          <a:solidFill>
            <a:srgbClr val="698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6" name="Tom Nook" descr="Pin by Alejandro Fernandez Leal on Tom Nook | Animal crossing, Animal  crossing characters, Animal crossing game"/>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85000"/>
                    </a14:imgEffect>
                  </a14:imgLayer>
                </a14:imgProps>
              </a:ext>
              <a:ext uri="{28A0092B-C50C-407E-A947-70E740481C1C}">
                <a14:useLocalDpi xmlns:a14="http://schemas.microsoft.com/office/drawing/2010/main" val="0"/>
              </a:ext>
            </a:extLst>
          </a:blip>
          <a:srcRect b="3529"/>
          <a:stretch/>
        </p:blipFill>
        <p:spPr bwMode="auto">
          <a:xfrm>
            <a:off x="5781602" y="522584"/>
            <a:ext cx="3225806" cy="447562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45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Tom Nook Voice.wav"/>
                                        </p:tgtEl>
                                      </p:cMediaNode>
                                    </p:audio>
                                  </p:subTnLst>
                                </p:cTn>
                              </p:par>
                              <p:par>
                                <p:cTn id="8" presetID="1" presetClass="entr" presetSubtype="0" fill="hold" grpId="0" nodeType="withEffect">
                                  <p:stCondLst>
                                    <p:cond delay="0"/>
                                  </p:stCondLst>
                                  <p:iterate type="lt">
                                    <p:tmAbs val="40"/>
                                  </p:iterate>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2" name="Crack 5-3"/>
          <p:cNvPicPr>
            <a:picLocks noChangeAspect="1"/>
          </p:cNvPicPr>
          <p:nvPr/>
        </p:nvPicPr>
        <p:blipFill>
          <a:blip r:embed="rId4"/>
          <a:stretch>
            <a:fillRect/>
          </a:stretch>
        </p:blipFill>
        <p:spPr>
          <a:xfrm>
            <a:off x="6809333"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grpSp>
        <p:nvGrpSpPr>
          <p:cNvPr id="10" name="Instructions TextBox"/>
          <p:cNvGrpSpPr/>
          <p:nvPr/>
        </p:nvGrpSpPr>
        <p:grpSpPr>
          <a:xfrm>
            <a:off x="2620297" y="1791214"/>
            <a:ext cx="5441152" cy="2642845"/>
            <a:chOff x="3479874" y="2125040"/>
            <a:chExt cx="7254869" cy="3523793"/>
          </a:xfrm>
        </p:grpSpPr>
        <p:pic>
          <p:nvPicPr>
            <p:cNvPr id="186" name="Box"/>
            <p:cNvPicPr>
              <a:picLocks noChangeAspect="1"/>
            </p:cNvPicPr>
            <p:nvPr/>
          </p:nvPicPr>
          <p:blipFill>
            <a:blip r:embed="rId5">
              <a:extLst>
                <a:ext uri="{BEBA8EAE-BF5A-486C-A8C5-ECC9F3942E4B}">
                  <a14:imgProps xmlns:a14="http://schemas.microsoft.com/office/drawing/2010/main">
                    <a14:imgLayer r:embed="rId6">
                      <a14:imgEffect>
                        <a14:artisticLineDrawing trans="91000" pencilSize="56"/>
                      </a14:imgEffect>
                      <a14:imgEffect>
                        <a14:brightnessContrast contrast="20000"/>
                      </a14:imgEffect>
                    </a14:imgLayer>
                  </a14:imgProps>
                </a:ext>
              </a:extLst>
            </a:blip>
            <a:stretch>
              <a:fillRect/>
            </a:stretch>
          </p:blipFill>
          <p:spPr>
            <a:xfrm>
              <a:off x="3479874" y="2125040"/>
              <a:ext cx="7254869" cy="3523793"/>
            </a:xfrm>
            <a:prstGeom prst="rect">
              <a:avLst/>
            </a:prstGeom>
          </p:spPr>
        </p:pic>
        <p:sp>
          <p:nvSpPr>
            <p:cNvPr id="8" name="Text"/>
            <p:cNvSpPr txBox="1"/>
            <p:nvPr/>
          </p:nvSpPr>
          <p:spPr>
            <a:xfrm>
              <a:off x="3878681" y="2883605"/>
              <a:ext cx="6457256" cy="2117502"/>
            </a:xfrm>
            <a:prstGeom prst="rect">
              <a:avLst/>
            </a:prstGeom>
            <a:noFill/>
          </p:spPr>
          <p:txBody>
            <a:bodyPr wrap="square" rtlCol="0" anchor="ctr">
              <a:spAutoFit/>
            </a:bodyPr>
            <a:lstStyle/>
            <a:p>
              <a:pPr algn="ctr" defTabSz="685800">
                <a:lnSpc>
                  <a:spcPct val="80000"/>
                </a:lnSpc>
                <a:buClrTx/>
              </a:pPr>
              <a:r>
                <a:rPr lang="en-US" sz="4050" kern="1200" dirty="0">
                  <a:solidFill>
                    <a:srgbClr val="F9CE31"/>
                  </a:solidFill>
                  <a:latin typeface="FinkHeavy" pitchFamily="2" charset="0"/>
                  <a:ea typeface="+mn-ea"/>
                  <a:cs typeface="+mn-cs"/>
                </a:rPr>
                <a:t>Say a sentence to choose a crack in the ground.</a:t>
              </a:r>
            </a:p>
          </p:txBody>
        </p:sp>
      </p:grpSp>
      <p:sp>
        <p:nvSpPr>
          <p:cNvPr id="46" name="TextBox V1"/>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47" name="TextBox V2"/>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48" name="TextBox V3"/>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49" name="TextBox V4"/>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50" name="TextBox V5"/>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5122" name="Picture 2">
            <a:extLst>
              <a:ext uri="{FF2B5EF4-FFF2-40B4-BE49-F238E27FC236}">
                <a16:creationId xmlns:a16="http://schemas.microsoft.com/office/drawing/2014/main" id="{D43F9D4E-8308-427B-E9A5-B1F8F8A9CB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525"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C57F184-DB83-B809-79F3-CA1417196A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E8E2BB7-66BD-B9E1-BBE5-C00BD4ADCF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7AC1A835-AD6B-5D4E-6500-72C1C93104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52FCD1-B27A-4415-41B6-7A0750A1CB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3AE26F-BFCD-23CF-65A7-EA1378314B70}"/>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7" name="TextBox 6">
            <a:extLst>
              <a:ext uri="{FF2B5EF4-FFF2-40B4-BE49-F238E27FC236}">
                <a16:creationId xmlns:a16="http://schemas.microsoft.com/office/drawing/2014/main" id="{B49590DD-B54E-D41C-234A-EC1536EF601F}"/>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1" name="TextBox 10">
            <a:extLst>
              <a:ext uri="{FF2B5EF4-FFF2-40B4-BE49-F238E27FC236}">
                <a16:creationId xmlns:a16="http://schemas.microsoft.com/office/drawing/2014/main" id="{03F5CEB0-DC75-8BEF-4A7F-177FFA123011}"/>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12" name="TextBox 11">
            <a:extLst>
              <a:ext uri="{FF2B5EF4-FFF2-40B4-BE49-F238E27FC236}">
                <a16:creationId xmlns:a16="http://schemas.microsoft.com/office/drawing/2014/main" id="{B4EC08F5-CB38-7E59-8FEC-C78890744BFC}"/>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13" name="TextBox 12">
            <a:extLst>
              <a:ext uri="{FF2B5EF4-FFF2-40B4-BE49-F238E27FC236}">
                <a16:creationId xmlns:a16="http://schemas.microsoft.com/office/drawing/2014/main" id="{200F00F9-A717-9D37-1A16-9D044D2A5E01}"/>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15" name="TextBox 14">
            <a:extLst>
              <a:ext uri="{FF2B5EF4-FFF2-40B4-BE49-F238E27FC236}">
                <a16:creationId xmlns:a16="http://schemas.microsoft.com/office/drawing/2014/main" id="{3BEE9E6D-16C8-74F6-4FCB-E451DF12C2F3}"/>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5126" name="Picture 6" descr="Blue, circle, help, information, query, question icon - Download on  Iconfinder">
            <a:extLst>
              <a:ext uri="{FF2B5EF4-FFF2-40B4-BE49-F238E27FC236}">
                <a16:creationId xmlns:a16="http://schemas.microsoft.com/office/drawing/2014/main" id="{0ECD98FB-7DC8-3B48-B88B-23BB77FCA6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467845"/>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2" name="Crack 5-3"/>
          <p:cNvPicPr>
            <a:picLocks noChangeAspect="1"/>
          </p:cNvPicPr>
          <p:nvPr/>
        </p:nvPicPr>
        <p:blipFill>
          <a:blip r:embed="rId4"/>
          <a:stretch>
            <a:fillRect/>
          </a:stretch>
        </p:blipFill>
        <p:spPr>
          <a:xfrm>
            <a:off x="6809333"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sp>
        <p:nvSpPr>
          <p:cNvPr id="3" name="Selection Box - Text H"/>
          <p:cNvSpPr/>
          <p:nvPr/>
        </p:nvSpPr>
        <p:spPr>
          <a:xfrm>
            <a:off x="4159178" y="20782"/>
            <a:ext cx="1102914" cy="1044323"/>
          </a:xfrm>
          <a:prstGeom prst="rect">
            <a:avLst/>
          </a:prstGeom>
          <a:no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4" name="Selection Box - Text V"/>
          <p:cNvSpPr/>
          <p:nvPr/>
        </p:nvSpPr>
        <p:spPr>
          <a:xfrm>
            <a:off x="23204" y="1852809"/>
            <a:ext cx="1610357" cy="765701"/>
          </a:xfrm>
          <a:prstGeom prst="rect">
            <a:avLst/>
          </a:prstGeom>
          <a:no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5" name="Selection Box - Crack"/>
          <p:cNvSpPr/>
          <p:nvPr/>
        </p:nvSpPr>
        <p:spPr>
          <a:xfrm>
            <a:off x="4159178" y="1852809"/>
            <a:ext cx="1096114" cy="765701"/>
          </a:xfrm>
          <a:prstGeom prst="rect">
            <a:avLst/>
          </a:prstGeom>
          <a:solidFill>
            <a:srgbClr val="F9CE31">
              <a:alpha val="36000"/>
            </a:srgbClr>
          </a:solid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7" name="Dialogue Box"/>
          <p:cNvGrpSpPr/>
          <p:nvPr/>
        </p:nvGrpSpPr>
        <p:grpSpPr>
          <a:xfrm>
            <a:off x="2424066" y="2746516"/>
            <a:ext cx="6012701" cy="2021000"/>
            <a:chOff x="3232087" y="3662022"/>
            <a:chExt cx="8016935" cy="2694666"/>
          </a:xfrm>
        </p:grpSpPr>
        <p:pic>
          <p:nvPicPr>
            <p:cNvPr id="6" name="Box"/>
            <p:cNvPicPr>
              <a:picLocks noChangeAspect="1"/>
            </p:cNvPicPr>
            <p:nvPr/>
          </p:nvPicPr>
          <p:blipFill>
            <a:blip r:embed="rId5"/>
            <a:stretch>
              <a:fillRect/>
            </a:stretch>
          </p:blipFill>
          <p:spPr>
            <a:xfrm>
              <a:off x="3232087" y="3662022"/>
              <a:ext cx="8016935" cy="2694666"/>
            </a:xfrm>
            <a:prstGeom prst="rect">
              <a:avLst/>
            </a:prstGeom>
          </p:spPr>
        </p:pic>
        <p:sp>
          <p:nvSpPr>
            <p:cNvPr id="69" name="Text"/>
            <p:cNvSpPr txBox="1"/>
            <p:nvPr/>
          </p:nvSpPr>
          <p:spPr>
            <a:xfrm>
              <a:off x="3728923" y="4303370"/>
              <a:ext cx="6943754" cy="1785104"/>
            </a:xfrm>
            <a:prstGeom prst="rect">
              <a:avLst/>
            </a:prstGeom>
            <a:noFill/>
          </p:spPr>
          <p:txBody>
            <a:bodyPr wrap="square" rtlCol="0" anchor="ctr">
              <a:spAutoFit/>
            </a:bodyPr>
            <a:lstStyle/>
            <a:p>
              <a:pPr algn="ctr" defTabSz="685800">
                <a:buClrTx/>
              </a:pPr>
              <a:r>
                <a:rPr lang="en-US" sz="405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“Mai hasn’t seen an elephant.”</a:t>
              </a:r>
            </a:p>
          </p:txBody>
        </p:sp>
      </p:grpSp>
      <p:sp>
        <p:nvSpPr>
          <p:cNvPr id="4" name="TextBox V1">
            <a:extLst>
              <a:ext uri="{FF2B5EF4-FFF2-40B4-BE49-F238E27FC236}">
                <a16:creationId xmlns:a16="http://schemas.microsoft.com/office/drawing/2014/main" id="{7698C462-318A-55AF-8AFC-76F77319DF41}"/>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5" name="TextBox V2">
            <a:extLst>
              <a:ext uri="{FF2B5EF4-FFF2-40B4-BE49-F238E27FC236}">
                <a16:creationId xmlns:a16="http://schemas.microsoft.com/office/drawing/2014/main" id="{FF016AD4-5FB6-65C1-1D30-53B15B484495}"/>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8" name="TextBox V3">
            <a:extLst>
              <a:ext uri="{FF2B5EF4-FFF2-40B4-BE49-F238E27FC236}">
                <a16:creationId xmlns:a16="http://schemas.microsoft.com/office/drawing/2014/main" id="{DAD4CB1B-7BDE-9C95-EBEA-B204ABA59FDB}"/>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10" name="TextBox V4">
            <a:extLst>
              <a:ext uri="{FF2B5EF4-FFF2-40B4-BE49-F238E27FC236}">
                <a16:creationId xmlns:a16="http://schemas.microsoft.com/office/drawing/2014/main" id="{90F51B83-799A-1E95-1A61-723CC2810033}"/>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11" name="TextBox V5">
            <a:extLst>
              <a:ext uri="{FF2B5EF4-FFF2-40B4-BE49-F238E27FC236}">
                <a16:creationId xmlns:a16="http://schemas.microsoft.com/office/drawing/2014/main" id="{15193864-A96E-41C6-F534-651762CA58AE}"/>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12" name="Picture 2">
            <a:extLst>
              <a:ext uri="{FF2B5EF4-FFF2-40B4-BE49-F238E27FC236}">
                <a16:creationId xmlns:a16="http://schemas.microsoft.com/office/drawing/2014/main" id="{3B7B5AAD-5494-1379-C4EC-E52FEB509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74E7DC8-AC5C-5570-2747-D92A09FB49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69637E86-66D9-77F1-22A2-DC6918152E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42B26C9-217D-9731-38C2-58E1B36C1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D073720-2734-7D68-3CC7-EF6204509C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AE10009-5BC7-67A1-4AF5-D81B99B1572B}"/>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21" name="TextBox 20">
            <a:extLst>
              <a:ext uri="{FF2B5EF4-FFF2-40B4-BE49-F238E27FC236}">
                <a16:creationId xmlns:a16="http://schemas.microsoft.com/office/drawing/2014/main" id="{8279DFC8-4558-D6CF-4F61-4A1C568C1A45}"/>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22" name="TextBox 21">
            <a:extLst>
              <a:ext uri="{FF2B5EF4-FFF2-40B4-BE49-F238E27FC236}">
                <a16:creationId xmlns:a16="http://schemas.microsoft.com/office/drawing/2014/main" id="{F4D3F6DE-198B-9EB0-4A54-902C7015522D}"/>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23" name="TextBox 22">
            <a:extLst>
              <a:ext uri="{FF2B5EF4-FFF2-40B4-BE49-F238E27FC236}">
                <a16:creationId xmlns:a16="http://schemas.microsoft.com/office/drawing/2014/main" id="{E85EE8D8-3088-9324-1C8B-D744240EF6D8}"/>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5" name="TextBox 24">
            <a:extLst>
              <a:ext uri="{FF2B5EF4-FFF2-40B4-BE49-F238E27FC236}">
                <a16:creationId xmlns:a16="http://schemas.microsoft.com/office/drawing/2014/main" id="{389078A6-C5DE-68C7-8EA4-67B481589715}"/>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6" name="TextBox 25">
            <a:extLst>
              <a:ext uri="{FF2B5EF4-FFF2-40B4-BE49-F238E27FC236}">
                <a16:creationId xmlns:a16="http://schemas.microsoft.com/office/drawing/2014/main" id="{5C9461DF-68E4-B495-05AC-B34C0570DB00}"/>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7" name="Picture 6" descr="Blue, circle, help, information, query, question icon - Download on  Iconfinder">
            <a:extLst>
              <a:ext uri="{FF2B5EF4-FFF2-40B4-BE49-F238E27FC236}">
                <a16:creationId xmlns:a16="http://schemas.microsoft.com/office/drawing/2014/main" id="{AAA8AB55-567E-F948-4F72-5250187A33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4764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A45719-4BC1-D41C-9A55-E554422A7930}"/>
              </a:ext>
            </a:extLst>
          </p:cNvPr>
          <p:cNvSpPr>
            <a:spLocks noGrp="1"/>
          </p:cNvSpPr>
          <p:nvPr>
            <p:ph type="title"/>
          </p:nvPr>
        </p:nvSpPr>
        <p:spPr>
          <a:xfrm>
            <a:off x="720000" y="131517"/>
            <a:ext cx="7704000" cy="572700"/>
          </a:xfrm>
        </p:spPr>
        <p:txBody>
          <a:bodyPr/>
          <a:lstStyle/>
          <a:p>
            <a:r>
              <a:rPr lang="en-US" dirty="0"/>
              <a:t>Watch and guess</a:t>
            </a:r>
          </a:p>
        </p:txBody>
      </p:sp>
      <p:sp>
        <p:nvSpPr>
          <p:cNvPr id="5" name="Title 3">
            <a:extLst>
              <a:ext uri="{FF2B5EF4-FFF2-40B4-BE49-F238E27FC236}">
                <a16:creationId xmlns:a16="http://schemas.microsoft.com/office/drawing/2014/main" id="{5A87DF1F-68BB-D1FA-987A-8A471F306EB1}"/>
              </a:ext>
            </a:extLst>
          </p:cNvPr>
          <p:cNvSpPr txBox="1">
            <a:spLocks/>
          </p:cNvSpPr>
          <p:nvPr/>
        </p:nvSpPr>
        <p:spPr>
          <a:xfrm>
            <a:off x="66857" y="131517"/>
            <a:ext cx="907714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Yusei Magic"/>
              <a:buNone/>
              <a:defRPr sz="3500" b="1" i="0" u="none" strike="noStrike" cap="none">
                <a:solidFill>
                  <a:schemeClr val="dk1"/>
                </a:solidFill>
                <a:latin typeface="Yusei Magic"/>
                <a:ea typeface="Yusei Magic"/>
                <a:cs typeface="Yusei Magic"/>
                <a:sym typeface="Yusei Magic"/>
              </a:defRPr>
            </a:lvl1pPr>
            <a:lvl2pPr marR="0" lvl="1" algn="l" rtl="0">
              <a:lnSpc>
                <a:spcPct val="100000"/>
              </a:lnSpc>
              <a:spcBef>
                <a:spcPts val="0"/>
              </a:spcBef>
              <a:spcAft>
                <a:spcPts val="0"/>
              </a:spcAft>
              <a:buClr>
                <a:schemeClr val="dk1"/>
              </a:buClr>
              <a:buSzPts val="3500"/>
              <a:buFont typeface="Yusei Magic"/>
              <a:buNone/>
              <a:defRPr sz="3500" b="1" i="0" u="none" strike="noStrike" cap="none">
                <a:solidFill>
                  <a:schemeClr val="dk1"/>
                </a:solidFill>
                <a:latin typeface="Yusei Magic"/>
                <a:ea typeface="Yusei Magic"/>
                <a:cs typeface="Yusei Magic"/>
                <a:sym typeface="Yusei Magic"/>
              </a:defRPr>
            </a:lvl2pPr>
            <a:lvl3pPr marR="0" lvl="2" algn="l" rtl="0">
              <a:lnSpc>
                <a:spcPct val="100000"/>
              </a:lnSpc>
              <a:spcBef>
                <a:spcPts val="0"/>
              </a:spcBef>
              <a:spcAft>
                <a:spcPts val="0"/>
              </a:spcAft>
              <a:buClr>
                <a:schemeClr val="dk1"/>
              </a:buClr>
              <a:buSzPts val="3500"/>
              <a:buFont typeface="Yusei Magic"/>
              <a:buNone/>
              <a:defRPr sz="3500" b="1" i="0" u="none" strike="noStrike" cap="none">
                <a:solidFill>
                  <a:schemeClr val="dk1"/>
                </a:solidFill>
                <a:latin typeface="Yusei Magic"/>
                <a:ea typeface="Yusei Magic"/>
                <a:cs typeface="Yusei Magic"/>
                <a:sym typeface="Yusei Magic"/>
              </a:defRPr>
            </a:lvl3pPr>
            <a:lvl4pPr marR="0" lvl="3" algn="l" rtl="0">
              <a:lnSpc>
                <a:spcPct val="100000"/>
              </a:lnSpc>
              <a:spcBef>
                <a:spcPts val="0"/>
              </a:spcBef>
              <a:spcAft>
                <a:spcPts val="0"/>
              </a:spcAft>
              <a:buClr>
                <a:schemeClr val="dk1"/>
              </a:buClr>
              <a:buSzPts val="3500"/>
              <a:buFont typeface="Yusei Magic"/>
              <a:buNone/>
              <a:defRPr sz="3500" b="1" i="0" u="none" strike="noStrike" cap="none">
                <a:solidFill>
                  <a:schemeClr val="dk1"/>
                </a:solidFill>
                <a:latin typeface="Yusei Magic"/>
                <a:ea typeface="Yusei Magic"/>
                <a:cs typeface="Yusei Magic"/>
                <a:sym typeface="Yusei Magic"/>
              </a:defRPr>
            </a:lvl4pPr>
            <a:lvl5pPr marR="0" lvl="4" algn="l" rtl="0">
              <a:lnSpc>
                <a:spcPct val="100000"/>
              </a:lnSpc>
              <a:spcBef>
                <a:spcPts val="0"/>
              </a:spcBef>
              <a:spcAft>
                <a:spcPts val="0"/>
              </a:spcAft>
              <a:buClr>
                <a:schemeClr val="dk1"/>
              </a:buClr>
              <a:buSzPts val="3500"/>
              <a:buFont typeface="Yusei Magic"/>
              <a:buNone/>
              <a:defRPr sz="3500" b="1" i="0" u="none" strike="noStrike" cap="none">
                <a:solidFill>
                  <a:schemeClr val="dk1"/>
                </a:solidFill>
                <a:latin typeface="Yusei Magic"/>
                <a:ea typeface="Yusei Magic"/>
                <a:cs typeface="Yusei Magic"/>
                <a:sym typeface="Yusei Magic"/>
              </a:defRPr>
            </a:lvl5pPr>
            <a:lvl6pPr marR="0" lvl="5" algn="l" rtl="0">
              <a:lnSpc>
                <a:spcPct val="100000"/>
              </a:lnSpc>
              <a:spcBef>
                <a:spcPts val="0"/>
              </a:spcBef>
              <a:spcAft>
                <a:spcPts val="0"/>
              </a:spcAft>
              <a:buClr>
                <a:schemeClr val="dk1"/>
              </a:buClr>
              <a:buSzPts val="3500"/>
              <a:buFont typeface="Yusei Magic"/>
              <a:buNone/>
              <a:defRPr sz="3500" b="1" i="0" u="none" strike="noStrike" cap="none">
                <a:solidFill>
                  <a:schemeClr val="dk1"/>
                </a:solidFill>
                <a:latin typeface="Yusei Magic"/>
                <a:ea typeface="Yusei Magic"/>
                <a:cs typeface="Yusei Magic"/>
                <a:sym typeface="Yusei Magic"/>
              </a:defRPr>
            </a:lvl6pPr>
            <a:lvl7pPr marR="0" lvl="6" algn="l" rtl="0">
              <a:lnSpc>
                <a:spcPct val="100000"/>
              </a:lnSpc>
              <a:spcBef>
                <a:spcPts val="0"/>
              </a:spcBef>
              <a:spcAft>
                <a:spcPts val="0"/>
              </a:spcAft>
              <a:buClr>
                <a:schemeClr val="dk1"/>
              </a:buClr>
              <a:buSzPts val="3500"/>
              <a:buFont typeface="Yusei Magic"/>
              <a:buNone/>
              <a:defRPr sz="3500" b="1" i="0" u="none" strike="noStrike" cap="none">
                <a:solidFill>
                  <a:schemeClr val="dk1"/>
                </a:solidFill>
                <a:latin typeface="Yusei Magic"/>
                <a:ea typeface="Yusei Magic"/>
                <a:cs typeface="Yusei Magic"/>
                <a:sym typeface="Yusei Magic"/>
              </a:defRPr>
            </a:lvl7pPr>
            <a:lvl8pPr marR="0" lvl="7" algn="l" rtl="0">
              <a:lnSpc>
                <a:spcPct val="100000"/>
              </a:lnSpc>
              <a:spcBef>
                <a:spcPts val="0"/>
              </a:spcBef>
              <a:spcAft>
                <a:spcPts val="0"/>
              </a:spcAft>
              <a:buClr>
                <a:schemeClr val="dk1"/>
              </a:buClr>
              <a:buSzPts val="3500"/>
              <a:buFont typeface="Yusei Magic"/>
              <a:buNone/>
              <a:defRPr sz="3500" b="1" i="0" u="none" strike="noStrike" cap="none">
                <a:solidFill>
                  <a:schemeClr val="dk1"/>
                </a:solidFill>
                <a:latin typeface="Yusei Magic"/>
                <a:ea typeface="Yusei Magic"/>
                <a:cs typeface="Yusei Magic"/>
                <a:sym typeface="Yusei Magic"/>
              </a:defRPr>
            </a:lvl8pPr>
            <a:lvl9pPr marR="0" lvl="8" algn="l" rtl="0">
              <a:lnSpc>
                <a:spcPct val="100000"/>
              </a:lnSpc>
              <a:spcBef>
                <a:spcPts val="0"/>
              </a:spcBef>
              <a:spcAft>
                <a:spcPts val="0"/>
              </a:spcAft>
              <a:buClr>
                <a:schemeClr val="dk1"/>
              </a:buClr>
              <a:buSzPts val="3500"/>
              <a:buFont typeface="Yusei Magic"/>
              <a:buNone/>
              <a:defRPr sz="3500" b="1" i="0" u="none" strike="noStrike" cap="none">
                <a:solidFill>
                  <a:schemeClr val="dk1"/>
                </a:solidFill>
                <a:latin typeface="Yusei Magic"/>
                <a:ea typeface="Yusei Magic"/>
                <a:cs typeface="Yusei Magic"/>
                <a:sym typeface="Yusei Magic"/>
              </a:defRPr>
            </a:lvl9pPr>
          </a:lstStyle>
          <a:p>
            <a:r>
              <a:rPr lang="en-US" dirty="0"/>
              <a:t>What tense are we going to learn today?</a:t>
            </a:r>
          </a:p>
        </p:txBody>
      </p:sp>
      <p:pic>
        <p:nvPicPr>
          <p:cNvPr id="6" name="Present Perfect in Songs (online-video-cutter.com)">
            <a:hlinkClick r:id="" action="ppaction://media"/>
            <a:extLst>
              <a:ext uri="{FF2B5EF4-FFF2-40B4-BE49-F238E27FC236}">
                <a16:creationId xmlns:a16="http://schemas.microsoft.com/office/drawing/2014/main" id="{7C073247-32A4-868A-769A-66E2135C6B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4561" y="751115"/>
            <a:ext cx="7574877" cy="4260868"/>
          </a:xfrm>
          <a:prstGeom prst="rect">
            <a:avLst/>
          </a:prstGeom>
        </p:spPr>
      </p:pic>
    </p:spTree>
    <p:extLst>
      <p:ext uri="{BB962C8B-B14F-4D97-AF65-F5344CB8AC3E}">
        <p14:creationId xmlns:p14="http://schemas.microsoft.com/office/powerpoint/2010/main" val="166941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xit" presetSubtype="21" fill="hold" grpId="1" nodeType="withEffect">
                                  <p:stCondLst>
                                    <p:cond delay="0"/>
                                  </p:stCondLst>
                                  <p:childTnLst>
                                    <p:animEffect transition="out" filter="barn(inVertic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p:bldP spid="4" grpId="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6"/>
          <a:stretch>
            <a:fillRect/>
          </a:stretch>
        </p:blipFill>
        <p:spPr>
          <a:xfrm>
            <a:off x="1700807" y="4452681"/>
            <a:ext cx="909099" cy="659487"/>
          </a:xfrm>
          <a:prstGeom prst="rect">
            <a:avLst/>
          </a:prstGeom>
        </p:spPr>
      </p:pic>
      <p:pic>
        <p:nvPicPr>
          <p:cNvPr id="14" name="Crack 2-5"/>
          <p:cNvPicPr>
            <a:picLocks noChangeAspect="1"/>
          </p:cNvPicPr>
          <p:nvPr/>
        </p:nvPicPr>
        <p:blipFill>
          <a:blip r:embed="rId6"/>
          <a:stretch>
            <a:fillRect/>
          </a:stretch>
        </p:blipFill>
        <p:spPr>
          <a:xfrm>
            <a:off x="2977938" y="4452681"/>
            <a:ext cx="909099" cy="659487"/>
          </a:xfrm>
          <a:prstGeom prst="rect">
            <a:avLst/>
          </a:prstGeom>
        </p:spPr>
      </p:pic>
      <p:pic>
        <p:nvPicPr>
          <p:cNvPr id="19" name="Crack 3-5"/>
          <p:cNvPicPr>
            <a:picLocks noChangeAspect="1"/>
          </p:cNvPicPr>
          <p:nvPr/>
        </p:nvPicPr>
        <p:blipFill>
          <a:blip r:embed="rId6"/>
          <a:stretch>
            <a:fillRect/>
          </a:stretch>
        </p:blipFill>
        <p:spPr>
          <a:xfrm>
            <a:off x="4255070" y="4452681"/>
            <a:ext cx="909099" cy="659487"/>
          </a:xfrm>
          <a:prstGeom prst="rect">
            <a:avLst/>
          </a:prstGeom>
        </p:spPr>
      </p:pic>
      <p:pic>
        <p:nvPicPr>
          <p:cNvPr id="24" name="Crack 4-5"/>
          <p:cNvPicPr>
            <a:picLocks noChangeAspect="1"/>
          </p:cNvPicPr>
          <p:nvPr/>
        </p:nvPicPr>
        <p:blipFill>
          <a:blip r:embed="rId6"/>
          <a:stretch>
            <a:fillRect/>
          </a:stretch>
        </p:blipFill>
        <p:spPr>
          <a:xfrm>
            <a:off x="5532201" y="4452681"/>
            <a:ext cx="909099" cy="659487"/>
          </a:xfrm>
          <a:prstGeom prst="rect">
            <a:avLst/>
          </a:prstGeom>
        </p:spPr>
      </p:pic>
      <p:pic>
        <p:nvPicPr>
          <p:cNvPr id="29" name="Crack 5-5"/>
          <p:cNvPicPr>
            <a:picLocks noChangeAspect="1"/>
          </p:cNvPicPr>
          <p:nvPr/>
        </p:nvPicPr>
        <p:blipFill>
          <a:blip r:embed="rId6"/>
          <a:stretch>
            <a:fillRect/>
          </a:stretch>
        </p:blipFill>
        <p:spPr>
          <a:xfrm>
            <a:off x="6809333" y="4452681"/>
            <a:ext cx="909099" cy="659487"/>
          </a:xfrm>
          <a:prstGeom prst="rect">
            <a:avLst/>
          </a:prstGeom>
        </p:spPr>
      </p:pic>
      <p:pic>
        <p:nvPicPr>
          <p:cNvPr id="34" name="Crack 6-5"/>
          <p:cNvPicPr>
            <a:picLocks noChangeAspect="1"/>
          </p:cNvPicPr>
          <p:nvPr/>
        </p:nvPicPr>
        <p:blipFill>
          <a:blip r:embed="rId6"/>
          <a:stretch>
            <a:fillRect/>
          </a:stretch>
        </p:blipFill>
        <p:spPr>
          <a:xfrm>
            <a:off x="8086464" y="4452681"/>
            <a:ext cx="909099" cy="659487"/>
          </a:xfrm>
          <a:prstGeom prst="rect">
            <a:avLst/>
          </a:prstGeom>
        </p:spPr>
      </p:pic>
      <p:pic>
        <p:nvPicPr>
          <p:cNvPr id="122" name="Crack 1-4"/>
          <p:cNvPicPr>
            <a:picLocks noChangeAspect="1"/>
          </p:cNvPicPr>
          <p:nvPr/>
        </p:nvPicPr>
        <p:blipFill>
          <a:blip r:embed="rId6"/>
          <a:stretch>
            <a:fillRect/>
          </a:stretch>
        </p:blipFill>
        <p:spPr>
          <a:xfrm>
            <a:off x="1700807" y="3643269"/>
            <a:ext cx="909099" cy="659487"/>
          </a:xfrm>
          <a:prstGeom prst="rect">
            <a:avLst/>
          </a:prstGeom>
        </p:spPr>
      </p:pic>
      <p:pic>
        <p:nvPicPr>
          <p:cNvPr id="123" name="Crack 2-4"/>
          <p:cNvPicPr>
            <a:picLocks noChangeAspect="1"/>
          </p:cNvPicPr>
          <p:nvPr/>
        </p:nvPicPr>
        <p:blipFill>
          <a:blip r:embed="rId6"/>
          <a:stretch>
            <a:fillRect/>
          </a:stretch>
        </p:blipFill>
        <p:spPr>
          <a:xfrm>
            <a:off x="2977938" y="3643269"/>
            <a:ext cx="909099" cy="659487"/>
          </a:xfrm>
          <a:prstGeom prst="rect">
            <a:avLst/>
          </a:prstGeom>
        </p:spPr>
      </p:pic>
      <p:pic>
        <p:nvPicPr>
          <p:cNvPr id="124" name="Crack 3-4"/>
          <p:cNvPicPr>
            <a:picLocks noChangeAspect="1"/>
          </p:cNvPicPr>
          <p:nvPr/>
        </p:nvPicPr>
        <p:blipFill>
          <a:blip r:embed="rId6"/>
          <a:stretch>
            <a:fillRect/>
          </a:stretch>
        </p:blipFill>
        <p:spPr>
          <a:xfrm>
            <a:off x="4255070" y="3643269"/>
            <a:ext cx="909099" cy="659487"/>
          </a:xfrm>
          <a:prstGeom prst="rect">
            <a:avLst/>
          </a:prstGeom>
        </p:spPr>
      </p:pic>
      <p:pic>
        <p:nvPicPr>
          <p:cNvPr id="125" name="Crack 4-4"/>
          <p:cNvPicPr>
            <a:picLocks noChangeAspect="1"/>
          </p:cNvPicPr>
          <p:nvPr/>
        </p:nvPicPr>
        <p:blipFill>
          <a:blip r:embed="rId6"/>
          <a:stretch>
            <a:fillRect/>
          </a:stretch>
        </p:blipFill>
        <p:spPr>
          <a:xfrm>
            <a:off x="5532201" y="3643269"/>
            <a:ext cx="909099" cy="659487"/>
          </a:xfrm>
          <a:prstGeom prst="rect">
            <a:avLst/>
          </a:prstGeom>
        </p:spPr>
      </p:pic>
      <p:pic>
        <p:nvPicPr>
          <p:cNvPr id="126" name="Crack 5-4"/>
          <p:cNvPicPr>
            <a:picLocks noChangeAspect="1"/>
          </p:cNvPicPr>
          <p:nvPr/>
        </p:nvPicPr>
        <p:blipFill>
          <a:blip r:embed="rId6"/>
          <a:stretch>
            <a:fillRect/>
          </a:stretch>
        </p:blipFill>
        <p:spPr>
          <a:xfrm>
            <a:off x="6809333" y="3643269"/>
            <a:ext cx="909099" cy="659487"/>
          </a:xfrm>
          <a:prstGeom prst="rect">
            <a:avLst/>
          </a:prstGeom>
        </p:spPr>
      </p:pic>
      <p:pic>
        <p:nvPicPr>
          <p:cNvPr id="127" name="Crack 6-4"/>
          <p:cNvPicPr>
            <a:picLocks noChangeAspect="1"/>
          </p:cNvPicPr>
          <p:nvPr/>
        </p:nvPicPr>
        <p:blipFill>
          <a:blip r:embed="rId6"/>
          <a:stretch>
            <a:fillRect/>
          </a:stretch>
        </p:blipFill>
        <p:spPr>
          <a:xfrm>
            <a:off x="8086464" y="3643269"/>
            <a:ext cx="909099" cy="659487"/>
          </a:xfrm>
          <a:prstGeom prst="rect">
            <a:avLst/>
          </a:prstGeom>
        </p:spPr>
      </p:pic>
      <p:pic>
        <p:nvPicPr>
          <p:cNvPr id="128" name="Crack 1-3"/>
          <p:cNvPicPr>
            <a:picLocks noChangeAspect="1"/>
          </p:cNvPicPr>
          <p:nvPr/>
        </p:nvPicPr>
        <p:blipFill>
          <a:blip r:embed="rId6"/>
          <a:stretch>
            <a:fillRect/>
          </a:stretch>
        </p:blipFill>
        <p:spPr>
          <a:xfrm>
            <a:off x="1700807" y="2833856"/>
            <a:ext cx="909099" cy="659487"/>
          </a:xfrm>
          <a:prstGeom prst="rect">
            <a:avLst/>
          </a:prstGeom>
        </p:spPr>
      </p:pic>
      <p:pic>
        <p:nvPicPr>
          <p:cNvPr id="129" name="Crack 2-3"/>
          <p:cNvPicPr>
            <a:picLocks noChangeAspect="1"/>
          </p:cNvPicPr>
          <p:nvPr/>
        </p:nvPicPr>
        <p:blipFill>
          <a:blip r:embed="rId6"/>
          <a:stretch>
            <a:fillRect/>
          </a:stretch>
        </p:blipFill>
        <p:spPr>
          <a:xfrm>
            <a:off x="2977938" y="2833856"/>
            <a:ext cx="909099" cy="659487"/>
          </a:xfrm>
          <a:prstGeom prst="rect">
            <a:avLst/>
          </a:prstGeom>
        </p:spPr>
      </p:pic>
      <p:pic>
        <p:nvPicPr>
          <p:cNvPr id="130" name="Crack 3-3"/>
          <p:cNvPicPr>
            <a:picLocks noChangeAspect="1"/>
          </p:cNvPicPr>
          <p:nvPr/>
        </p:nvPicPr>
        <p:blipFill>
          <a:blip r:embed="rId6"/>
          <a:stretch>
            <a:fillRect/>
          </a:stretch>
        </p:blipFill>
        <p:spPr>
          <a:xfrm>
            <a:off x="4255070" y="2833856"/>
            <a:ext cx="909099" cy="659487"/>
          </a:xfrm>
          <a:prstGeom prst="rect">
            <a:avLst/>
          </a:prstGeom>
        </p:spPr>
      </p:pic>
      <p:pic>
        <p:nvPicPr>
          <p:cNvPr id="131" name="Crack 4-3"/>
          <p:cNvPicPr>
            <a:picLocks noChangeAspect="1"/>
          </p:cNvPicPr>
          <p:nvPr/>
        </p:nvPicPr>
        <p:blipFill>
          <a:blip r:embed="rId6"/>
          <a:stretch>
            <a:fillRect/>
          </a:stretch>
        </p:blipFill>
        <p:spPr>
          <a:xfrm>
            <a:off x="5532201" y="2833856"/>
            <a:ext cx="909099" cy="659487"/>
          </a:xfrm>
          <a:prstGeom prst="rect">
            <a:avLst/>
          </a:prstGeom>
        </p:spPr>
      </p:pic>
      <p:pic>
        <p:nvPicPr>
          <p:cNvPr id="132" name="Crack 5-3"/>
          <p:cNvPicPr>
            <a:picLocks noChangeAspect="1"/>
          </p:cNvPicPr>
          <p:nvPr/>
        </p:nvPicPr>
        <p:blipFill>
          <a:blip r:embed="rId6"/>
          <a:stretch>
            <a:fillRect/>
          </a:stretch>
        </p:blipFill>
        <p:spPr>
          <a:xfrm>
            <a:off x="6809333" y="2833856"/>
            <a:ext cx="909099" cy="659487"/>
          </a:xfrm>
          <a:prstGeom prst="rect">
            <a:avLst/>
          </a:prstGeom>
        </p:spPr>
      </p:pic>
      <p:pic>
        <p:nvPicPr>
          <p:cNvPr id="133" name="Crack 6-3"/>
          <p:cNvPicPr>
            <a:picLocks noChangeAspect="1"/>
          </p:cNvPicPr>
          <p:nvPr/>
        </p:nvPicPr>
        <p:blipFill>
          <a:blip r:embed="rId6"/>
          <a:stretch>
            <a:fillRect/>
          </a:stretch>
        </p:blipFill>
        <p:spPr>
          <a:xfrm>
            <a:off x="8086464" y="2833856"/>
            <a:ext cx="909099" cy="659487"/>
          </a:xfrm>
          <a:prstGeom prst="rect">
            <a:avLst/>
          </a:prstGeom>
        </p:spPr>
      </p:pic>
      <p:pic>
        <p:nvPicPr>
          <p:cNvPr id="134" name="Crack 1-2"/>
          <p:cNvPicPr>
            <a:picLocks noChangeAspect="1"/>
          </p:cNvPicPr>
          <p:nvPr/>
        </p:nvPicPr>
        <p:blipFill>
          <a:blip r:embed="rId6"/>
          <a:stretch>
            <a:fillRect/>
          </a:stretch>
        </p:blipFill>
        <p:spPr>
          <a:xfrm>
            <a:off x="1700807" y="2024444"/>
            <a:ext cx="909099" cy="659487"/>
          </a:xfrm>
          <a:prstGeom prst="rect">
            <a:avLst/>
          </a:prstGeom>
        </p:spPr>
      </p:pic>
      <p:pic>
        <p:nvPicPr>
          <p:cNvPr id="135" name="Crack 2-2"/>
          <p:cNvPicPr>
            <a:picLocks noChangeAspect="1"/>
          </p:cNvPicPr>
          <p:nvPr/>
        </p:nvPicPr>
        <p:blipFill>
          <a:blip r:embed="rId6"/>
          <a:stretch>
            <a:fillRect/>
          </a:stretch>
        </p:blipFill>
        <p:spPr>
          <a:xfrm>
            <a:off x="2977938" y="2024444"/>
            <a:ext cx="909099" cy="659487"/>
          </a:xfrm>
          <a:prstGeom prst="rect">
            <a:avLst/>
          </a:prstGeom>
        </p:spPr>
      </p:pic>
      <p:pic>
        <p:nvPicPr>
          <p:cNvPr id="136" name="Crack 3-2"/>
          <p:cNvPicPr>
            <a:picLocks noChangeAspect="1"/>
          </p:cNvPicPr>
          <p:nvPr/>
        </p:nvPicPr>
        <p:blipFill>
          <a:blip r:embed="rId6"/>
          <a:stretch>
            <a:fillRect/>
          </a:stretch>
        </p:blipFill>
        <p:spPr>
          <a:xfrm>
            <a:off x="4255070" y="2024444"/>
            <a:ext cx="909099" cy="659487"/>
          </a:xfrm>
          <a:prstGeom prst="rect">
            <a:avLst/>
          </a:prstGeom>
        </p:spPr>
      </p:pic>
      <p:pic>
        <p:nvPicPr>
          <p:cNvPr id="137" name="Crack 4-2"/>
          <p:cNvPicPr>
            <a:picLocks noChangeAspect="1"/>
          </p:cNvPicPr>
          <p:nvPr/>
        </p:nvPicPr>
        <p:blipFill>
          <a:blip r:embed="rId6"/>
          <a:stretch>
            <a:fillRect/>
          </a:stretch>
        </p:blipFill>
        <p:spPr>
          <a:xfrm>
            <a:off x="5532201" y="2024444"/>
            <a:ext cx="909099" cy="659487"/>
          </a:xfrm>
          <a:prstGeom prst="rect">
            <a:avLst/>
          </a:prstGeom>
        </p:spPr>
      </p:pic>
      <p:pic>
        <p:nvPicPr>
          <p:cNvPr id="138" name="Crack 5-2"/>
          <p:cNvPicPr>
            <a:picLocks noChangeAspect="1"/>
          </p:cNvPicPr>
          <p:nvPr/>
        </p:nvPicPr>
        <p:blipFill>
          <a:blip r:embed="rId6"/>
          <a:stretch>
            <a:fillRect/>
          </a:stretch>
        </p:blipFill>
        <p:spPr>
          <a:xfrm>
            <a:off x="6809333" y="2024444"/>
            <a:ext cx="909099" cy="659487"/>
          </a:xfrm>
          <a:prstGeom prst="rect">
            <a:avLst/>
          </a:prstGeom>
        </p:spPr>
      </p:pic>
      <p:pic>
        <p:nvPicPr>
          <p:cNvPr id="139" name="Crack 6-2"/>
          <p:cNvPicPr>
            <a:picLocks noChangeAspect="1"/>
          </p:cNvPicPr>
          <p:nvPr/>
        </p:nvPicPr>
        <p:blipFill>
          <a:blip r:embed="rId6"/>
          <a:stretch>
            <a:fillRect/>
          </a:stretch>
        </p:blipFill>
        <p:spPr>
          <a:xfrm>
            <a:off x="8086464" y="2024444"/>
            <a:ext cx="909099" cy="659487"/>
          </a:xfrm>
          <a:prstGeom prst="rect">
            <a:avLst/>
          </a:prstGeom>
        </p:spPr>
      </p:pic>
      <p:pic>
        <p:nvPicPr>
          <p:cNvPr id="140" name="Crack 1-1"/>
          <p:cNvPicPr>
            <a:picLocks noChangeAspect="1"/>
          </p:cNvPicPr>
          <p:nvPr/>
        </p:nvPicPr>
        <p:blipFill>
          <a:blip r:embed="rId6"/>
          <a:stretch>
            <a:fillRect/>
          </a:stretch>
        </p:blipFill>
        <p:spPr>
          <a:xfrm>
            <a:off x="1700807" y="1215031"/>
            <a:ext cx="909099" cy="659487"/>
          </a:xfrm>
          <a:prstGeom prst="rect">
            <a:avLst/>
          </a:prstGeom>
        </p:spPr>
      </p:pic>
      <p:pic>
        <p:nvPicPr>
          <p:cNvPr id="141" name="Crack 2-1"/>
          <p:cNvPicPr>
            <a:picLocks noChangeAspect="1"/>
          </p:cNvPicPr>
          <p:nvPr/>
        </p:nvPicPr>
        <p:blipFill>
          <a:blip r:embed="rId6"/>
          <a:stretch>
            <a:fillRect/>
          </a:stretch>
        </p:blipFill>
        <p:spPr>
          <a:xfrm>
            <a:off x="2977938" y="1215031"/>
            <a:ext cx="909099" cy="659487"/>
          </a:xfrm>
          <a:prstGeom prst="rect">
            <a:avLst/>
          </a:prstGeom>
        </p:spPr>
      </p:pic>
      <p:pic>
        <p:nvPicPr>
          <p:cNvPr id="142" name="Crack 3-1"/>
          <p:cNvPicPr>
            <a:picLocks noChangeAspect="1"/>
          </p:cNvPicPr>
          <p:nvPr/>
        </p:nvPicPr>
        <p:blipFill>
          <a:blip r:embed="rId6"/>
          <a:stretch>
            <a:fillRect/>
          </a:stretch>
        </p:blipFill>
        <p:spPr>
          <a:xfrm>
            <a:off x="4255070" y="1215031"/>
            <a:ext cx="909099" cy="659487"/>
          </a:xfrm>
          <a:prstGeom prst="rect">
            <a:avLst/>
          </a:prstGeom>
        </p:spPr>
      </p:pic>
      <p:pic>
        <p:nvPicPr>
          <p:cNvPr id="143" name="Crack 4-1"/>
          <p:cNvPicPr>
            <a:picLocks noChangeAspect="1"/>
          </p:cNvPicPr>
          <p:nvPr/>
        </p:nvPicPr>
        <p:blipFill>
          <a:blip r:embed="rId6"/>
          <a:stretch>
            <a:fillRect/>
          </a:stretch>
        </p:blipFill>
        <p:spPr>
          <a:xfrm>
            <a:off x="5532201" y="1215031"/>
            <a:ext cx="909099" cy="659487"/>
          </a:xfrm>
          <a:prstGeom prst="rect">
            <a:avLst/>
          </a:prstGeom>
        </p:spPr>
      </p:pic>
      <p:pic>
        <p:nvPicPr>
          <p:cNvPr id="144" name="Crack 5-1"/>
          <p:cNvPicPr>
            <a:picLocks noChangeAspect="1"/>
          </p:cNvPicPr>
          <p:nvPr/>
        </p:nvPicPr>
        <p:blipFill>
          <a:blip r:embed="rId6"/>
          <a:stretch>
            <a:fillRect/>
          </a:stretch>
        </p:blipFill>
        <p:spPr>
          <a:xfrm>
            <a:off x="6809333" y="1215031"/>
            <a:ext cx="909099" cy="659487"/>
          </a:xfrm>
          <a:prstGeom prst="rect">
            <a:avLst/>
          </a:prstGeom>
        </p:spPr>
      </p:pic>
      <p:pic>
        <p:nvPicPr>
          <p:cNvPr id="145" name="Crack 6-1"/>
          <p:cNvPicPr>
            <a:picLocks noChangeAspect="1"/>
          </p:cNvPicPr>
          <p:nvPr/>
        </p:nvPicPr>
        <p:blipFill>
          <a:blip r:embed="rId6"/>
          <a:stretch>
            <a:fillRect/>
          </a:stretch>
        </p:blipFill>
        <p:spPr>
          <a:xfrm>
            <a:off x="8086464" y="1215031"/>
            <a:ext cx="909099" cy="659487"/>
          </a:xfrm>
          <a:prstGeom prst="rect">
            <a:avLst/>
          </a:prstGeom>
        </p:spPr>
      </p:pic>
      <p:pic>
        <p:nvPicPr>
          <p:cNvPr id="172" name="Hole 3-2"/>
          <p:cNvPicPr>
            <a:picLocks noChangeAspect="1"/>
          </p:cNvPicPr>
          <p:nvPr/>
        </p:nvPicPr>
        <p:blipFill>
          <a:blip r:embed="rId7"/>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grpSp>
        <p:nvGrpSpPr>
          <p:cNvPr id="7" name="Instructions TextBox"/>
          <p:cNvGrpSpPr/>
          <p:nvPr/>
        </p:nvGrpSpPr>
        <p:grpSpPr>
          <a:xfrm>
            <a:off x="2055504" y="2960440"/>
            <a:ext cx="6666554" cy="1970703"/>
            <a:chOff x="2740672" y="3947253"/>
            <a:chExt cx="8888738" cy="2627604"/>
          </a:xfrm>
        </p:grpSpPr>
        <p:pic>
          <p:nvPicPr>
            <p:cNvPr id="3" name="Box"/>
            <p:cNvPicPr>
              <a:picLocks noChangeAspect="1"/>
            </p:cNvPicPr>
            <p:nvPr/>
          </p:nvPicPr>
          <p:blipFill>
            <a:blip r:embed="rId9">
              <a:extLst>
                <a:ext uri="{BEBA8EAE-BF5A-486C-A8C5-ECC9F3942E4B}">
                  <a14:imgProps xmlns:a14="http://schemas.microsoft.com/office/drawing/2010/main">
                    <a14:imgLayer r:embed="rId10">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193" name="Text"/>
            <p:cNvSpPr txBox="1"/>
            <p:nvPr/>
          </p:nvSpPr>
          <p:spPr>
            <a:xfrm>
              <a:off x="2947777" y="4629620"/>
              <a:ext cx="8474527" cy="1452705"/>
            </a:xfrm>
            <a:prstGeom prst="rect">
              <a:avLst/>
            </a:prstGeom>
            <a:noFill/>
          </p:spPr>
          <p:txBody>
            <a:bodyPr wrap="square" rtlCol="0" anchor="ctr">
              <a:spAutoFit/>
            </a:bodyPr>
            <a:lstStyle/>
            <a:p>
              <a:pPr algn="ctr" defTabSz="685800">
                <a:lnSpc>
                  <a:spcPct val="80000"/>
                </a:lnSpc>
                <a:buClrTx/>
              </a:pPr>
              <a:r>
                <a:rPr lang="en-US" sz="4050" kern="1200" dirty="0">
                  <a:solidFill>
                    <a:srgbClr val="F9CE31"/>
                  </a:solidFill>
                  <a:latin typeface="FinkHeavy" pitchFamily="2" charset="0"/>
                  <a:ea typeface="+mn-ea"/>
                  <a:cs typeface="+mn-cs"/>
                </a:rPr>
                <a:t>Oops! Looks like you didn’t find the bell bag.</a:t>
              </a:r>
            </a:p>
          </p:txBody>
        </p:sp>
      </p:grpSp>
      <p:sp>
        <p:nvSpPr>
          <p:cNvPr id="2" name="TextBox V1">
            <a:extLst>
              <a:ext uri="{FF2B5EF4-FFF2-40B4-BE49-F238E27FC236}">
                <a16:creationId xmlns:a16="http://schemas.microsoft.com/office/drawing/2014/main" id="{EF68B60D-C542-E07D-21AC-FF6834D9251F}"/>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4" name="TextBox V2">
            <a:extLst>
              <a:ext uri="{FF2B5EF4-FFF2-40B4-BE49-F238E27FC236}">
                <a16:creationId xmlns:a16="http://schemas.microsoft.com/office/drawing/2014/main" id="{D38D88F1-A0E9-49B2-28FF-2808CC3F89B7}"/>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5" name="TextBox V3">
            <a:extLst>
              <a:ext uri="{FF2B5EF4-FFF2-40B4-BE49-F238E27FC236}">
                <a16:creationId xmlns:a16="http://schemas.microsoft.com/office/drawing/2014/main" id="{35FADCB9-1935-B010-72E1-175280FD433E}"/>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6" name="TextBox V4">
            <a:extLst>
              <a:ext uri="{FF2B5EF4-FFF2-40B4-BE49-F238E27FC236}">
                <a16:creationId xmlns:a16="http://schemas.microsoft.com/office/drawing/2014/main" id="{B34E3EB3-8451-1098-4C26-1DD08246C278}"/>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8" name="TextBox V5">
            <a:extLst>
              <a:ext uri="{FF2B5EF4-FFF2-40B4-BE49-F238E27FC236}">
                <a16:creationId xmlns:a16="http://schemas.microsoft.com/office/drawing/2014/main" id="{1FA15A0F-CECC-BB17-DA82-29119FB49C80}"/>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11" name="Picture 2">
            <a:extLst>
              <a:ext uri="{FF2B5EF4-FFF2-40B4-BE49-F238E27FC236}">
                <a16:creationId xmlns:a16="http://schemas.microsoft.com/office/drawing/2014/main" id="{6BADAE39-83FF-73B8-6EEC-1A37D3A127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AB1053E-CAF1-BA3F-0F9B-F0E981ADB0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8AB7D16B-B07D-7D15-DA7C-EB36B91F4F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07133BB-E1B0-4DEE-A398-0D5F425CD5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BE1FBE5-0839-F085-E0CC-06F1A068DDFB}"/>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8" name="TextBox 17">
            <a:extLst>
              <a:ext uri="{FF2B5EF4-FFF2-40B4-BE49-F238E27FC236}">
                <a16:creationId xmlns:a16="http://schemas.microsoft.com/office/drawing/2014/main" id="{F05C091E-1115-7C0F-5266-5F0AA12F5CF0}"/>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20" name="TextBox 19">
            <a:extLst>
              <a:ext uri="{FF2B5EF4-FFF2-40B4-BE49-F238E27FC236}">
                <a16:creationId xmlns:a16="http://schemas.microsoft.com/office/drawing/2014/main" id="{6058CCEB-1E9A-F39B-F9FC-82A163E2C888}"/>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21" name="TextBox 20">
            <a:extLst>
              <a:ext uri="{FF2B5EF4-FFF2-40B4-BE49-F238E27FC236}">
                <a16:creationId xmlns:a16="http://schemas.microsoft.com/office/drawing/2014/main" id="{6A7ACEC6-E638-3AE0-5825-E1071510C8BC}"/>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2" name="TextBox 21">
            <a:extLst>
              <a:ext uri="{FF2B5EF4-FFF2-40B4-BE49-F238E27FC236}">
                <a16:creationId xmlns:a16="http://schemas.microsoft.com/office/drawing/2014/main" id="{CDCA973B-6BCE-EB50-B4A6-3CBF4727E554}"/>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3" name="TextBox 22">
            <a:extLst>
              <a:ext uri="{FF2B5EF4-FFF2-40B4-BE49-F238E27FC236}">
                <a16:creationId xmlns:a16="http://schemas.microsoft.com/office/drawing/2014/main" id="{721B436B-DC3B-F0D3-EA3D-C8AE7A00A127}"/>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5" name="Picture 2">
            <a:extLst>
              <a:ext uri="{FF2B5EF4-FFF2-40B4-BE49-F238E27FC236}">
                <a16:creationId xmlns:a16="http://schemas.microsoft.com/office/drawing/2014/main" id="{D64A5E63-70A9-D938-8BDA-DEA3D7A8ED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Blue, circle, help, information, query, question icon - Download on  Iconfinder">
            <a:extLst>
              <a:ext uri="{FF2B5EF4-FFF2-40B4-BE49-F238E27FC236}">
                <a16:creationId xmlns:a16="http://schemas.microsoft.com/office/drawing/2014/main" id="{DE8CCD11-C41E-4C07-912B-0DDB68B4DD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0489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p:cTn id="7" dur="1000" fill="hold"/>
                                        <p:tgtEl>
                                          <p:spTgt spid="172"/>
                                        </p:tgtEl>
                                        <p:attrNameLst>
                                          <p:attrName>ppt_w</p:attrName>
                                        </p:attrNameLst>
                                      </p:cBhvr>
                                      <p:tavLst>
                                        <p:tav tm="0">
                                          <p:val>
                                            <p:fltVal val="0"/>
                                          </p:val>
                                        </p:tav>
                                        <p:tav tm="100000">
                                          <p:val>
                                            <p:strVal val="#ppt_w"/>
                                          </p:val>
                                        </p:tav>
                                      </p:tavLst>
                                    </p:anim>
                                    <p:anim calcmode="lin" valueType="num">
                                      <p:cBhvr>
                                        <p:cTn id="8"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anim calcmode="lin" valueType="num">
                                      <p:cBhvr>
                                        <p:cTn id="13" dur="500" fill="hold"/>
                                        <p:tgtEl>
                                          <p:spTgt spid="109"/>
                                        </p:tgtEl>
                                        <p:attrNameLst>
                                          <p:attrName>ppt_w</p:attrName>
                                        </p:attrNameLst>
                                      </p:cBhvr>
                                      <p:tavLst>
                                        <p:tav tm="0" fmla="#ppt_w*sin(2.5*pi*$)">
                                          <p:val>
                                            <p:fltVal val="0"/>
                                          </p:val>
                                        </p:tav>
                                        <p:tav tm="100000">
                                          <p:val>
                                            <p:fltVal val="1"/>
                                          </p:val>
                                        </p:tav>
                                      </p:tavLst>
                                    </p:anim>
                                    <p:anim calcmode="lin" valueType="num">
                                      <p:cBhvr>
                                        <p:cTn id="14"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2" name="Crack 5-3"/>
          <p:cNvPicPr>
            <a:picLocks noChangeAspect="1"/>
          </p:cNvPicPr>
          <p:nvPr/>
        </p:nvPicPr>
        <p:blipFill>
          <a:blip r:embed="rId4"/>
          <a:stretch>
            <a:fillRect/>
          </a:stretch>
        </p:blipFill>
        <p:spPr>
          <a:xfrm>
            <a:off x="6809333"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pic>
        <p:nvPicPr>
          <p:cNvPr id="172" name="Hole 3-2"/>
          <p:cNvPicPr>
            <a:picLocks noChangeAspect="1"/>
          </p:cNvPicPr>
          <p:nvPr/>
        </p:nvPicPr>
        <p:blipFill>
          <a:blip r:embed="rId5"/>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grpSp>
        <p:nvGrpSpPr>
          <p:cNvPr id="45" name="Instructions TextBox"/>
          <p:cNvGrpSpPr/>
          <p:nvPr/>
        </p:nvGrpSpPr>
        <p:grpSpPr>
          <a:xfrm>
            <a:off x="2055504" y="2960440"/>
            <a:ext cx="6666554" cy="1970703"/>
            <a:chOff x="2740672" y="3947253"/>
            <a:chExt cx="8888738" cy="2627604"/>
          </a:xfrm>
        </p:grpSpPr>
        <p:pic>
          <p:nvPicPr>
            <p:cNvPr id="46" name="Box 45"/>
            <p:cNvPicPr>
              <a:picLocks noChangeAspect="1"/>
            </p:cNvPicPr>
            <p:nvPr/>
          </p:nvPicPr>
          <p:blipFill>
            <a:blip r:embed="rId7">
              <a:extLst>
                <a:ext uri="{BEBA8EAE-BF5A-486C-A8C5-ECC9F3942E4B}">
                  <a14:imgProps xmlns:a14="http://schemas.microsoft.com/office/drawing/2010/main">
                    <a14:imgLayer r:embed="rId8">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47" name="Text"/>
            <p:cNvSpPr txBox="1"/>
            <p:nvPr/>
          </p:nvSpPr>
          <p:spPr>
            <a:xfrm>
              <a:off x="2947777" y="4962018"/>
              <a:ext cx="8474527" cy="787908"/>
            </a:xfrm>
            <a:prstGeom prst="rect">
              <a:avLst/>
            </a:prstGeom>
            <a:noFill/>
          </p:spPr>
          <p:txBody>
            <a:bodyPr wrap="square" rtlCol="0" anchor="ctr">
              <a:spAutoFit/>
            </a:bodyPr>
            <a:lstStyle/>
            <a:p>
              <a:pPr algn="ctr" defTabSz="685800">
                <a:lnSpc>
                  <a:spcPct val="80000"/>
                </a:lnSpc>
                <a:buClrTx/>
              </a:pPr>
              <a:r>
                <a:rPr lang="en-US" sz="4050" kern="1200" dirty="0">
                  <a:solidFill>
                    <a:srgbClr val="F9CE31"/>
                  </a:solidFill>
                  <a:latin typeface="FinkHeavy" pitchFamily="2" charset="0"/>
                  <a:ea typeface="+mn-ea"/>
                  <a:cs typeface="+mn-cs"/>
                </a:rPr>
                <a:t>But! The number is a hint.</a:t>
              </a:r>
            </a:p>
          </p:txBody>
        </p:sp>
      </p:grpSp>
      <p:sp>
        <p:nvSpPr>
          <p:cNvPr id="3" name="Arrow"/>
          <p:cNvSpPr/>
          <p:nvPr/>
        </p:nvSpPr>
        <p:spPr>
          <a:xfrm rot="2558078">
            <a:off x="4780389" y="1436545"/>
            <a:ext cx="337279" cy="445034"/>
          </a:xfrm>
          <a:prstGeom prst="downArrow">
            <a:avLst/>
          </a:prstGeom>
          <a:solidFill>
            <a:srgbClr val="F9CE31"/>
          </a:solidFill>
          <a:ln w="28575">
            <a:solidFill>
              <a:srgbClr val="B27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extBox V1">
            <a:extLst>
              <a:ext uri="{FF2B5EF4-FFF2-40B4-BE49-F238E27FC236}">
                <a16:creationId xmlns:a16="http://schemas.microsoft.com/office/drawing/2014/main" id="{A0EEA728-0982-A5BF-F0E8-720AED399C65}"/>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4" name="TextBox V2">
            <a:extLst>
              <a:ext uri="{FF2B5EF4-FFF2-40B4-BE49-F238E27FC236}">
                <a16:creationId xmlns:a16="http://schemas.microsoft.com/office/drawing/2014/main" id="{B6CB1CCB-59E9-132A-DE51-27410184B104}"/>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5" name="TextBox V3">
            <a:extLst>
              <a:ext uri="{FF2B5EF4-FFF2-40B4-BE49-F238E27FC236}">
                <a16:creationId xmlns:a16="http://schemas.microsoft.com/office/drawing/2014/main" id="{5773E47B-3C5F-AC88-071B-54B98F0C4029}"/>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6" name="TextBox V4">
            <a:extLst>
              <a:ext uri="{FF2B5EF4-FFF2-40B4-BE49-F238E27FC236}">
                <a16:creationId xmlns:a16="http://schemas.microsoft.com/office/drawing/2014/main" id="{015B53F3-A8FE-55E8-C173-85A72F9FCD9E}"/>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7" name="TextBox V5">
            <a:extLst>
              <a:ext uri="{FF2B5EF4-FFF2-40B4-BE49-F238E27FC236}">
                <a16:creationId xmlns:a16="http://schemas.microsoft.com/office/drawing/2014/main" id="{95E6695B-15DD-7279-D346-ABF0FD0EB3CC}"/>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10" name="Picture 2">
            <a:extLst>
              <a:ext uri="{FF2B5EF4-FFF2-40B4-BE49-F238E27FC236}">
                <a16:creationId xmlns:a16="http://schemas.microsoft.com/office/drawing/2014/main" id="{74E3D0AB-B142-08D9-B850-51CC19A4AC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2C792CC2-1B17-C3AF-944E-43AA127E75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B902A99C-4E2C-0C26-7394-DC862E3308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F875BAF-2309-1109-9E9C-523A48771B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7DE5C24-80EB-6036-805C-4EEB96CC6176}"/>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7" name="TextBox 16">
            <a:extLst>
              <a:ext uri="{FF2B5EF4-FFF2-40B4-BE49-F238E27FC236}">
                <a16:creationId xmlns:a16="http://schemas.microsoft.com/office/drawing/2014/main" id="{33D37072-4006-2DD4-E3DB-36A98D2180C1}"/>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8" name="TextBox 17">
            <a:extLst>
              <a:ext uri="{FF2B5EF4-FFF2-40B4-BE49-F238E27FC236}">
                <a16:creationId xmlns:a16="http://schemas.microsoft.com/office/drawing/2014/main" id="{D94983F3-C8FE-2160-E3DC-8EAD9FB8EF7A}"/>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20" name="TextBox 19">
            <a:extLst>
              <a:ext uri="{FF2B5EF4-FFF2-40B4-BE49-F238E27FC236}">
                <a16:creationId xmlns:a16="http://schemas.microsoft.com/office/drawing/2014/main" id="{6DE6ED8F-9FE9-D6B3-C00A-6ACE43A53ED6}"/>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1" name="TextBox 20">
            <a:extLst>
              <a:ext uri="{FF2B5EF4-FFF2-40B4-BE49-F238E27FC236}">
                <a16:creationId xmlns:a16="http://schemas.microsoft.com/office/drawing/2014/main" id="{FC20DD63-F742-5F09-FF2E-63E710556570}"/>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2" name="TextBox 21">
            <a:extLst>
              <a:ext uri="{FF2B5EF4-FFF2-40B4-BE49-F238E27FC236}">
                <a16:creationId xmlns:a16="http://schemas.microsoft.com/office/drawing/2014/main" id="{2A9A2789-ADA7-7349-A404-D9A9AE5EB5C2}"/>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3" name="Picture 2">
            <a:extLst>
              <a:ext uri="{FF2B5EF4-FFF2-40B4-BE49-F238E27FC236}">
                <a16:creationId xmlns:a16="http://schemas.microsoft.com/office/drawing/2014/main" id="{ADED2171-9953-1DEE-E37C-5AC8AD53F2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Blue, circle, help, information, query, question icon - Download on  Iconfinder">
            <a:extLst>
              <a:ext uri="{FF2B5EF4-FFF2-40B4-BE49-F238E27FC236}">
                <a16:creationId xmlns:a16="http://schemas.microsoft.com/office/drawing/2014/main" id="{F144BFF8-FCB2-04AD-B601-7E1BB06814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84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2" name="Crack 5-3"/>
          <p:cNvPicPr>
            <a:picLocks noChangeAspect="1"/>
          </p:cNvPicPr>
          <p:nvPr/>
        </p:nvPicPr>
        <p:blipFill>
          <a:blip r:embed="rId4"/>
          <a:stretch>
            <a:fillRect/>
          </a:stretch>
        </p:blipFill>
        <p:spPr>
          <a:xfrm>
            <a:off x="6809333"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pic>
        <p:nvPicPr>
          <p:cNvPr id="172" name="Hole 3-2"/>
          <p:cNvPicPr>
            <a:picLocks noChangeAspect="1"/>
          </p:cNvPicPr>
          <p:nvPr/>
        </p:nvPicPr>
        <p:blipFill>
          <a:blip r:embed="rId5"/>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grpSp>
        <p:nvGrpSpPr>
          <p:cNvPr id="45" name="Instructions TextBox"/>
          <p:cNvGrpSpPr/>
          <p:nvPr/>
        </p:nvGrpSpPr>
        <p:grpSpPr>
          <a:xfrm>
            <a:off x="2055504" y="2960440"/>
            <a:ext cx="6666554" cy="1970703"/>
            <a:chOff x="2740672" y="3947253"/>
            <a:chExt cx="8888738" cy="2627604"/>
          </a:xfrm>
        </p:grpSpPr>
        <p:pic>
          <p:nvPicPr>
            <p:cNvPr id="46" name="Box"/>
            <p:cNvPicPr>
              <a:picLocks noChangeAspect="1"/>
            </p:cNvPicPr>
            <p:nvPr/>
          </p:nvPicPr>
          <p:blipFill>
            <a:blip r:embed="rId7">
              <a:extLst>
                <a:ext uri="{BEBA8EAE-BF5A-486C-A8C5-ECC9F3942E4B}">
                  <a14:imgProps xmlns:a14="http://schemas.microsoft.com/office/drawing/2010/main">
                    <a14:imgLayer r:embed="rId8">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47" name="Text"/>
            <p:cNvSpPr txBox="1"/>
            <p:nvPr/>
          </p:nvSpPr>
          <p:spPr>
            <a:xfrm>
              <a:off x="2947777" y="4629620"/>
              <a:ext cx="8474527" cy="1452705"/>
            </a:xfrm>
            <a:prstGeom prst="rect">
              <a:avLst/>
            </a:prstGeom>
            <a:noFill/>
          </p:spPr>
          <p:txBody>
            <a:bodyPr wrap="square" rtlCol="0" anchor="ctr">
              <a:spAutoFit/>
            </a:bodyPr>
            <a:lstStyle/>
            <a:p>
              <a:pPr algn="ctr" defTabSz="685800">
                <a:lnSpc>
                  <a:spcPct val="80000"/>
                </a:lnSpc>
                <a:buClrTx/>
              </a:pPr>
              <a:r>
                <a:rPr lang="en-US" sz="4050" kern="1200" dirty="0">
                  <a:solidFill>
                    <a:srgbClr val="F9CE31"/>
                  </a:solidFill>
                  <a:latin typeface="FinkHeavy" pitchFamily="2" charset="0"/>
                  <a:ea typeface="+mn-ea"/>
                  <a:cs typeface="+mn-cs"/>
                </a:rPr>
                <a:t>The bell bag is 2</a:t>
              </a:r>
              <a:br>
                <a:rPr lang="en-US" sz="4050" kern="1200" dirty="0">
                  <a:solidFill>
                    <a:srgbClr val="F9CE31"/>
                  </a:solidFill>
                  <a:latin typeface="FinkHeavy" pitchFamily="2" charset="0"/>
                  <a:ea typeface="+mn-ea"/>
                  <a:cs typeface="+mn-cs"/>
                </a:rPr>
              </a:br>
              <a:r>
                <a:rPr lang="en-US" sz="4050" kern="1200" dirty="0">
                  <a:solidFill>
                    <a:srgbClr val="F9CE31"/>
                  </a:solidFill>
                  <a:latin typeface="FinkHeavy" pitchFamily="2" charset="0"/>
                  <a:ea typeface="+mn-ea"/>
                  <a:cs typeface="+mn-cs"/>
                </a:rPr>
                <a:t>spaces away.</a:t>
              </a:r>
            </a:p>
          </p:txBody>
        </p:sp>
      </p:grpSp>
      <p:sp>
        <p:nvSpPr>
          <p:cNvPr id="48" name="Arrow"/>
          <p:cNvSpPr/>
          <p:nvPr/>
        </p:nvSpPr>
        <p:spPr>
          <a:xfrm rot="2558078">
            <a:off x="4780389" y="1436545"/>
            <a:ext cx="337279" cy="445034"/>
          </a:xfrm>
          <a:prstGeom prst="downArrow">
            <a:avLst/>
          </a:prstGeom>
          <a:solidFill>
            <a:srgbClr val="F9CE31"/>
          </a:solidFill>
          <a:ln w="28575">
            <a:solidFill>
              <a:srgbClr val="B27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extBox V1">
            <a:extLst>
              <a:ext uri="{FF2B5EF4-FFF2-40B4-BE49-F238E27FC236}">
                <a16:creationId xmlns:a16="http://schemas.microsoft.com/office/drawing/2014/main" id="{F13074B7-50F6-3663-AE86-71FD6755068D}"/>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3" name="TextBox V2">
            <a:extLst>
              <a:ext uri="{FF2B5EF4-FFF2-40B4-BE49-F238E27FC236}">
                <a16:creationId xmlns:a16="http://schemas.microsoft.com/office/drawing/2014/main" id="{CB0AC955-5665-ED80-63EE-56539E2109DE}"/>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4" name="TextBox V3">
            <a:extLst>
              <a:ext uri="{FF2B5EF4-FFF2-40B4-BE49-F238E27FC236}">
                <a16:creationId xmlns:a16="http://schemas.microsoft.com/office/drawing/2014/main" id="{E12F6C99-E23F-D78B-A4DA-B074949D66E3}"/>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5" name="TextBox V4">
            <a:extLst>
              <a:ext uri="{FF2B5EF4-FFF2-40B4-BE49-F238E27FC236}">
                <a16:creationId xmlns:a16="http://schemas.microsoft.com/office/drawing/2014/main" id="{0638E3D5-86D6-2CC3-7BDA-7D893F08241F}"/>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6" name="TextBox V5">
            <a:extLst>
              <a:ext uri="{FF2B5EF4-FFF2-40B4-BE49-F238E27FC236}">
                <a16:creationId xmlns:a16="http://schemas.microsoft.com/office/drawing/2014/main" id="{81825F02-66A2-99D2-A283-26AB79345685}"/>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8" name="Picture 2">
            <a:extLst>
              <a:ext uri="{FF2B5EF4-FFF2-40B4-BE49-F238E27FC236}">
                <a16:creationId xmlns:a16="http://schemas.microsoft.com/office/drawing/2014/main" id="{06E206E2-598B-D414-5085-BBCB0FDEF3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A77D2D23-BAF5-475F-AEA9-5F1208E0AE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7AC58B95-AE62-125B-3C6A-E84D0434E7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C3AD76B-5C29-6FB3-72D4-B15A4CCD59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9EA40D5-68C8-7F0B-B0A2-2A9D6F8E54A1}"/>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6" name="TextBox 15">
            <a:extLst>
              <a:ext uri="{FF2B5EF4-FFF2-40B4-BE49-F238E27FC236}">
                <a16:creationId xmlns:a16="http://schemas.microsoft.com/office/drawing/2014/main" id="{004B7D25-1650-D01A-13CF-2C44F6FFADCC}"/>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7" name="TextBox 16">
            <a:extLst>
              <a:ext uri="{FF2B5EF4-FFF2-40B4-BE49-F238E27FC236}">
                <a16:creationId xmlns:a16="http://schemas.microsoft.com/office/drawing/2014/main" id="{17F62B18-FE0B-207A-3480-06358ABB1E35}"/>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18" name="TextBox 17">
            <a:extLst>
              <a:ext uri="{FF2B5EF4-FFF2-40B4-BE49-F238E27FC236}">
                <a16:creationId xmlns:a16="http://schemas.microsoft.com/office/drawing/2014/main" id="{6CA45EB7-9718-0985-8481-4AE91997E63D}"/>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0" name="TextBox 19">
            <a:extLst>
              <a:ext uri="{FF2B5EF4-FFF2-40B4-BE49-F238E27FC236}">
                <a16:creationId xmlns:a16="http://schemas.microsoft.com/office/drawing/2014/main" id="{297DE61F-64F2-F466-F8CD-F14E31961975}"/>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1" name="TextBox 20">
            <a:extLst>
              <a:ext uri="{FF2B5EF4-FFF2-40B4-BE49-F238E27FC236}">
                <a16:creationId xmlns:a16="http://schemas.microsoft.com/office/drawing/2014/main" id="{543807D3-FE45-2AE5-02B7-5AAE2090C545}"/>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2" name="Picture 2">
            <a:extLst>
              <a:ext uri="{FF2B5EF4-FFF2-40B4-BE49-F238E27FC236}">
                <a16:creationId xmlns:a16="http://schemas.microsoft.com/office/drawing/2014/main" id="{F74F1006-94BD-B0CD-F733-D6A0919962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lue, circle, help, information, query, question icon - Download on  Iconfinder">
            <a:extLst>
              <a:ext uri="{FF2B5EF4-FFF2-40B4-BE49-F238E27FC236}">
                <a16:creationId xmlns:a16="http://schemas.microsoft.com/office/drawing/2014/main" id="{54BF10E9-F890-BD42-85D8-DBA1928948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2498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2" name="Crack 5-3"/>
          <p:cNvPicPr>
            <a:picLocks noChangeAspect="1"/>
          </p:cNvPicPr>
          <p:nvPr/>
        </p:nvPicPr>
        <p:blipFill>
          <a:blip r:embed="rId4"/>
          <a:stretch>
            <a:fillRect/>
          </a:stretch>
        </p:blipFill>
        <p:spPr>
          <a:xfrm>
            <a:off x="6809333"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pic>
        <p:nvPicPr>
          <p:cNvPr id="172" name="Hole 3-2"/>
          <p:cNvPicPr>
            <a:picLocks noChangeAspect="1"/>
          </p:cNvPicPr>
          <p:nvPr/>
        </p:nvPicPr>
        <p:blipFill>
          <a:blip r:embed="rId5"/>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95" name="Crack 2-1"/>
          <p:cNvPicPr>
            <a:picLocks noChangeAspect="1"/>
          </p:cNvPicPr>
          <p:nvPr/>
        </p:nvPicPr>
        <p:blipFill>
          <a:blip r:embed="rId4"/>
          <a:stretch>
            <a:fillRect/>
          </a:stretch>
        </p:blipFill>
        <p:spPr>
          <a:xfrm>
            <a:off x="4255070" y="1215031"/>
            <a:ext cx="909099" cy="659487"/>
          </a:xfrm>
          <a:prstGeom prst="rect">
            <a:avLst/>
          </a:prstGeom>
        </p:spPr>
      </p:pic>
      <p:grpSp>
        <p:nvGrpSpPr>
          <p:cNvPr id="5" name="1"/>
          <p:cNvGrpSpPr/>
          <p:nvPr/>
        </p:nvGrpSpPr>
        <p:grpSpPr>
          <a:xfrm>
            <a:off x="5712665" y="1201364"/>
            <a:ext cx="548171" cy="646331"/>
            <a:chOff x="8492647" y="2122878"/>
            <a:chExt cx="730894" cy="861775"/>
          </a:xfrm>
        </p:grpSpPr>
        <p:sp>
          <p:nvSpPr>
            <p:cNvPr id="3" name="타원 2"/>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7" name="TextBox 66"/>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1</a:t>
              </a:r>
            </a:p>
          </p:txBody>
        </p:sp>
      </p:grpSp>
      <p:grpSp>
        <p:nvGrpSpPr>
          <p:cNvPr id="77" name="1"/>
          <p:cNvGrpSpPr/>
          <p:nvPr/>
        </p:nvGrpSpPr>
        <p:grpSpPr>
          <a:xfrm>
            <a:off x="5712665" y="2001462"/>
            <a:ext cx="548171" cy="646331"/>
            <a:chOff x="8492647" y="2122878"/>
            <a:chExt cx="730894" cy="861775"/>
          </a:xfrm>
        </p:grpSpPr>
        <p:sp>
          <p:nvSpPr>
            <p:cNvPr id="78" name="타원 77"/>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TextBox 78"/>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1</a:t>
              </a:r>
            </a:p>
          </p:txBody>
        </p:sp>
      </p:grpSp>
      <p:grpSp>
        <p:nvGrpSpPr>
          <p:cNvPr id="80" name="1"/>
          <p:cNvGrpSpPr/>
          <p:nvPr/>
        </p:nvGrpSpPr>
        <p:grpSpPr>
          <a:xfrm>
            <a:off x="5712665" y="2819914"/>
            <a:ext cx="548171" cy="646331"/>
            <a:chOff x="8492647" y="2122878"/>
            <a:chExt cx="730894" cy="861775"/>
          </a:xfrm>
        </p:grpSpPr>
        <p:sp>
          <p:nvSpPr>
            <p:cNvPr id="81" name="타원 80"/>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TextBox 81"/>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1</a:t>
              </a:r>
            </a:p>
          </p:txBody>
        </p:sp>
      </p:grpSp>
      <p:grpSp>
        <p:nvGrpSpPr>
          <p:cNvPr id="83" name="1"/>
          <p:cNvGrpSpPr/>
          <p:nvPr/>
        </p:nvGrpSpPr>
        <p:grpSpPr>
          <a:xfrm>
            <a:off x="4433149" y="2819914"/>
            <a:ext cx="548171" cy="646331"/>
            <a:chOff x="8492647" y="2122878"/>
            <a:chExt cx="730894" cy="861775"/>
          </a:xfrm>
        </p:grpSpPr>
        <p:sp>
          <p:nvSpPr>
            <p:cNvPr id="84" name="타원 83"/>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5" name="TextBox 84"/>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1</a:t>
              </a:r>
            </a:p>
          </p:txBody>
        </p:sp>
      </p:grpSp>
      <p:grpSp>
        <p:nvGrpSpPr>
          <p:cNvPr id="86" name="1"/>
          <p:cNvGrpSpPr/>
          <p:nvPr/>
        </p:nvGrpSpPr>
        <p:grpSpPr>
          <a:xfrm>
            <a:off x="3135669" y="2819914"/>
            <a:ext cx="548171" cy="646331"/>
            <a:chOff x="8492647" y="2122878"/>
            <a:chExt cx="730894" cy="861775"/>
          </a:xfrm>
        </p:grpSpPr>
        <p:sp>
          <p:nvSpPr>
            <p:cNvPr id="87" name="타원 86"/>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TextBox 87"/>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1</a:t>
              </a:r>
            </a:p>
          </p:txBody>
        </p:sp>
      </p:grpSp>
      <p:grpSp>
        <p:nvGrpSpPr>
          <p:cNvPr id="89" name="1"/>
          <p:cNvGrpSpPr/>
          <p:nvPr/>
        </p:nvGrpSpPr>
        <p:grpSpPr>
          <a:xfrm>
            <a:off x="3135669" y="2001461"/>
            <a:ext cx="548171" cy="646331"/>
            <a:chOff x="8492647" y="2122878"/>
            <a:chExt cx="730894" cy="861775"/>
          </a:xfrm>
        </p:grpSpPr>
        <p:sp>
          <p:nvSpPr>
            <p:cNvPr id="90" name="타원 89"/>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1" name="TextBox 90"/>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1</a:t>
              </a:r>
            </a:p>
          </p:txBody>
        </p:sp>
      </p:grpSp>
      <p:grpSp>
        <p:nvGrpSpPr>
          <p:cNvPr id="92" name="1"/>
          <p:cNvGrpSpPr/>
          <p:nvPr/>
        </p:nvGrpSpPr>
        <p:grpSpPr>
          <a:xfrm>
            <a:off x="3135669" y="1201363"/>
            <a:ext cx="548171" cy="646331"/>
            <a:chOff x="8492647" y="2122878"/>
            <a:chExt cx="730894" cy="861775"/>
          </a:xfrm>
        </p:grpSpPr>
        <p:sp>
          <p:nvSpPr>
            <p:cNvPr id="93" name="타원 92"/>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4" name="TextBox 93"/>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1</a:t>
              </a:r>
            </a:p>
          </p:txBody>
        </p:sp>
      </p:grpSp>
      <p:grpSp>
        <p:nvGrpSpPr>
          <p:cNvPr id="96" name="1"/>
          <p:cNvGrpSpPr/>
          <p:nvPr/>
        </p:nvGrpSpPr>
        <p:grpSpPr>
          <a:xfrm>
            <a:off x="4412800" y="1201363"/>
            <a:ext cx="548171" cy="646331"/>
            <a:chOff x="8492647" y="2122878"/>
            <a:chExt cx="730894" cy="861775"/>
          </a:xfrm>
        </p:grpSpPr>
        <p:sp>
          <p:nvSpPr>
            <p:cNvPr id="97" name="타원 96"/>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8" name="TextBox 97"/>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1</a:t>
              </a:r>
            </a:p>
          </p:txBody>
        </p:sp>
      </p:grpSp>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pic>
        <p:nvPicPr>
          <p:cNvPr id="99" name="Crack 2-1"/>
          <p:cNvPicPr>
            <a:picLocks noChangeAspect="1"/>
          </p:cNvPicPr>
          <p:nvPr/>
        </p:nvPicPr>
        <p:blipFill>
          <a:blip r:embed="rId4"/>
          <a:stretch>
            <a:fillRect/>
          </a:stretch>
        </p:blipFill>
        <p:spPr>
          <a:xfrm>
            <a:off x="1700807" y="1215031"/>
            <a:ext cx="909099" cy="659487"/>
          </a:xfrm>
          <a:prstGeom prst="rect">
            <a:avLst/>
          </a:prstGeom>
        </p:spPr>
      </p:pic>
      <p:grpSp>
        <p:nvGrpSpPr>
          <p:cNvPr id="100" name="2"/>
          <p:cNvGrpSpPr/>
          <p:nvPr/>
        </p:nvGrpSpPr>
        <p:grpSpPr>
          <a:xfrm>
            <a:off x="1858537" y="1201363"/>
            <a:ext cx="548171" cy="646331"/>
            <a:chOff x="8492647" y="2122878"/>
            <a:chExt cx="730894" cy="861775"/>
          </a:xfrm>
        </p:grpSpPr>
        <p:sp>
          <p:nvSpPr>
            <p:cNvPr id="101" name="타원 100"/>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2" name="TextBox 101"/>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103" name="2"/>
          <p:cNvGrpSpPr/>
          <p:nvPr/>
        </p:nvGrpSpPr>
        <p:grpSpPr>
          <a:xfrm>
            <a:off x="1858537" y="2001461"/>
            <a:ext cx="548171" cy="646331"/>
            <a:chOff x="8492647" y="2122878"/>
            <a:chExt cx="730894" cy="861775"/>
          </a:xfrm>
        </p:grpSpPr>
        <p:sp>
          <p:nvSpPr>
            <p:cNvPr id="104" name="타원 103"/>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5" name="TextBox 104"/>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106" name="2"/>
          <p:cNvGrpSpPr/>
          <p:nvPr/>
        </p:nvGrpSpPr>
        <p:grpSpPr>
          <a:xfrm>
            <a:off x="1858537" y="2831419"/>
            <a:ext cx="548171" cy="646331"/>
            <a:chOff x="8492647" y="2122878"/>
            <a:chExt cx="730894" cy="861775"/>
          </a:xfrm>
        </p:grpSpPr>
        <p:sp>
          <p:nvSpPr>
            <p:cNvPr id="107" name="타원 10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8" name="TextBox 107"/>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110" name="2"/>
          <p:cNvGrpSpPr/>
          <p:nvPr/>
        </p:nvGrpSpPr>
        <p:grpSpPr>
          <a:xfrm>
            <a:off x="1858537" y="3632876"/>
            <a:ext cx="548171" cy="646331"/>
            <a:chOff x="8492647" y="2122878"/>
            <a:chExt cx="730894" cy="861775"/>
          </a:xfrm>
        </p:grpSpPr>
        <p:sp>
          <p:nvSpPr>
            <p:cNvPr id="111" name="타원 110"/>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2" name="TextBox 111"/>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113" name="2"/>
          <p:cNvGrpSpPr/>
          <p:nvPr/>
        </p:nvGrpSpPr>
        <p:grpSpPr>
          <a:xfrm>
            <a:off x="6961331" y="1201363"/>
            <a:ext cx="548171" cy="646331"/>
            <a:chOff x="8492647" y="2122878"/>
            <a:chExt cx="730894" cy="861775"/>
          </a:xfrm>
        </p:grpSpPr>
        <p:sp>
          <p:nvSpPr>
            <p:cNvPr id="114" name="타원 113"/>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5" name="TextBox 114"/>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116" name="2"/>
          <p:cNvGrpSpPr/>
          <p:nvPr/>
        </p:nvGrpSpPr>
        <p:grpSpPr>
          <a:xfrm>
            <a:off x="6961331" y="2001461"/>
            <a:ext cx="548171" cy="646331"/>
            <a:chOff x="8492647" y="2122878"/>
            <a:chExt cx="730894" cy="861775"/>
          </a:xfrm>
        </p:grpSpPr>
        <p:sp>
          <p:nvSpPr>
            <p:cNvPr id="117" name="타원 11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8" name="TextBox 117"/>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119" name="2"/>
          <p:cNvGrpSpPr/>
          <p:nvPr/>
        </p:nvGrpSpPr>
        <p:grpSpPr>
          <a:xfrm>
            <a:off x="6961331" y="2831419"/>
            <a:ext cx="548171" cy="646331"/>
            <a:chOff x="8492647" y="2122878"/>
            <a:chExt cx="730894" cy="861775"/>
          </a:xfrm>
        </p:grpSpPr>
        <p:sp>
          <p:nvSpPr>
            <p:cNvPr id="120" name="타원 119"/>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1" name="TextBox 120"/>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156" name="2"/>
          <p:cNvGrpSpPr/>
          <p:nvPr/>
        </p:nvGrpSpPr>
        <p:grpSpPr>
          <a:xfrm>
            <a:off x="6961331" y="3632876"/>
            <a:ext cx="548171" cy="646331"/>
            <a:chOff x="8492647" y="2122878"/>
            <a:chExt cx="730894" cy="861775"/>
          </a:xfrm>
        </p:grpSpPr>
        <p:sp>
          <p:nvSpPr>
            <p:cNvPr id="157" name="타원 15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8" name="TextBox 157"/>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163" name="2"/>
          <p:cNvGrpSpPr/>
          <p:nvPr/>
        </p:nvGrpSpPr>
        <p:grpSpPr>
          <a:xfrm>
            <a:off x="3137208" y="3632876"/>
            <a:ext cx="548171" cy="646331"/>
            <a:chOff x="8492647" y="2122878"/>
            <a:chExt cx="730894" cy="861775"/>
          </a:xfrm>
        </p:grpSpPr>
        <p:sp>
          <p:nvSpPr>
            <p:cNvPr id="164" name="타원 163"/>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5" name="TextBox 164"/>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166" name="2"/>
          <p:cNvGrpSpPr/>
          <p:nvPr/>
        </p:nvGrpSpPr>
        <p:grpSpPr>
          <a:xfrm>
            <a:off x="4431288" y="3632876"/>
            <a:ext cx="548171" cy="646331"/>
            <a:chOff x="8492647" y="2122878"/>
            <a:chExt cx="730894" cy="861775"/>
          </a:xfrm>
        </p:grpSpPr>
        <p:sp>
          <p:nvSpPr>
            <p:cNvPr id="167" name="타원 16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8" name="TextBox 167"/>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169" name="2"/>
          <p:cNvGrpSpPr/>
          <p:nvPr/>
        </p:nvGrpSpPr>
        <p:grpSpPr>
          <a:xfrm>
            <a:off x="5710804" y="3632876"/>
            <a:ext cx="548171" cy="646331"/>
            <a:chOff x="8492647" y="2122878"/>
            <a:chExt cx="730894" cy="861775"/>
          </a:xfrm>
        </p:grpSpPr>
        <p:sp>
          <p:nvSpPr>
            <p:cNvPr id="170" name="타원 169"/>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71" name="TextBox 170"/>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173" name="3"/>
          <p:cNvGrpSpPr/>
          <p:nvPr/>
        </p:nvGrpSpPr>
        <p:grpSpPr>
          <a:xfrm>
            <a:off x="1858537" y="4424758"/>
            <a:ext cx="548171" cy="646331"/>
            <a:chOff x="8492647" y="2122878"/>
            <a:chExt cx="730894" cy="861775"/>
          </a:xfrm>
        </p:grpSpPr>
        <p:sp>
          <p:nvSpPr>
            <p:cNvPr id="174" name="타원 173"/>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75" name="TextBox 174"/>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176" name="3"/>
          <p:cNvGrpSpPr/>
          <p:nvPr/>
        </p:nvGrpSpPr>
        <p:grpSpPr>
          <a:xfrm>
            <a:off x="6961331" y="4424758"/>
            <a:ext cx="548171" cy="646331"/>
            <a:chOff x="8492647" y="2122878"/>
            <a:chExt cx="730894" cy="861775"/>
          </a:xfrm>
        </p:grpSpPr>
        <p:sp>
          <p:nvSpPr>
            <p:cNvPr id="177" name="타원 176"/>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78" name="TextBox 177"/>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179" name="3"/>
          <p:cNvGrpSpPr/>
          <p:nvPr/>
        </p:nvGrpSpPr>
        <p:grpSpPr>
          <a:xfrm>
            <a:off x="3137208" y="4424758"/>
            <a:ext cx="548171" cy="646331"/>
            <a:chOff x="8492647" y="2122878"/>
            <a:chExt cx="730894" cy="861775"/>
          </a:xfrm>
        </p:grpSpPr>
        <p:sp>
          <p:nvSpPr>
            <p:cNvPr id="180" name="타원 179"/>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81" name="TextBox 180"/>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182" name="3"/>
          <p:cNvGrpSpPr/>
          <p:nvPr/>
        </p:nvGrpSpPr>
        <p:grpSpPr>
          <a:xfrm>
            <a:off x="4431288" y="4424758"/>
            <a:ext cx="548171" cy="646331"/>
            <a:chOff x="8492647" y="2122878"/>
            <a:chExt cx="730894" cy="861775"/>
          </a:xfrm>
        </p:grpSpPr>
        <p:sp>
          <p:nvSpPr>
            <p:cNvPr id="183" name="타원 182"/>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84" name="TextBox 183"/>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185" name="3"/>
          <p:cNvGrpSpPr/>
          <p:nvPr/>
        </p:nvGrpSpPr>
        <p:grpSpPr>
          <a:xfrm>
            <a:off x="5710804" y="4424758"/>
            <a:ext cx="548171" cy="646331"/>
            <a:chOff x="8492647" y="2122878"/>
            <a:chExt cx="730894" cy="861775"/>
          </a:xfrm>
        </p:grpSpPr>
        <p:sp>
          <p:nvSpPr>
            <p:cNvPr id="186" name="타원 185"/>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87" name="TextBox 186"/>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188" name="3"/>
          <p:cNvGrpSpPr/>
          <p:nvPr/>
        </p:nvGrpSpPr>
        <p:grpSpPr>
          <a:xfrm>
            <a:off x="8249803" y="1201363"/>
            <a:ext cx="548171" cy="646331"/>
            <a:chOff x="8492647" y="2122878"/>
            <a:chExt cx="730894" cy="861775"/>
          </a:xfrm>
        </p:grpSpPr>
        <p:sp>
          <p:nvSpPr>
            <p:cNvPr id="189" name="타원 188"/>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90" name="TextBox 189"/>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191" name="3"/>
          <p:cNvGrpSpPr/>
          <p:nvPr/>
        </p:nvGrpSpPr>
        <p:grpSpPr>
          <a:xfrm>
            <a:off x="8249803" y="2001461"/>
            <a:ext cx="548171" cy="646331"/>
            <a:chOff x="8492647" y="2122878"/>
            <a:chExt cx="730894" cy="861775"/>
          </a:xfrm>
        </p:grpSpPr>
        <p:sp>
          <p:nvSpPr>
            <p:cNvPr id="192" name="타원 191"/>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93" name="TextBox 192"/>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194" name="3"/>
          <p:cNvGrpSpPr/>
          <p:nvPr/>
        </p:nvGrpSpPr>
        <p:grpSpPr>
          <a:xfrm>
            <a:off x="8249803" y="2831419"/>
            <a:ext cx="548171" cy="646331"/>
            <a:chOff x="8492647" y="2122878"/>
            <a:chExt cx="730894" cy="861775"/>
          </a:xfrm>
        </p:grpSpPr>
        <p:sp>
          <p:nvSpPr>
            <p:cNvPr id="195" name="타원 194"/>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96" name="TextBox 195"/>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197" name="3"/>
          <p:cNvGrpSpPr/>
          <p:nvPr/>
        </p:nvGrpSpPr>
        <p:grpSpPr>
          <a:xfrm>
            <a:off x="8249803" y="3632876"/>
            <a:ext cx="548171" cy="646331"/>
            <a:chOff x="8492647" y="2122878"/>
            <a:chExt cx="730894" cy="861775"/>
          </a:xfrm>
        </p:grpSpPr>
        <p:sp>
          <p:nvSpPr>
            <p:cNvPr id="198" name="타원 197"/>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99" name="TextBox 198"/>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200" name="3"/>
          <p:cNvGrpSpPr/>
          <p:nvPr/>
        </p:nvGrpSpPr>
        <p:grpSpPr>
          <a:xfrm>
            <a:off x="8249803" y="4424758"/>
            <a:ext cx="548171" cy="646331"/>
            <a:chOff x="8492647" y="2122878"/>
            <a:chExt cx="730894" cy="861775"/>
          </a:xfrm>
        </p:grpSpPr>
        <p:sp>
          <p:nvSpPr>
            <p:cNvPr id="201" name="타원 200"/>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02" name="TextBox 201"/>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sp>
        <p:nvSpPr>
          <p:cNvPr id="2" name="TextBox V1">
            <a:extLst>
              <a:ext uri="{FF2B5EF4-FFF2-40B4-BE49-F238E27FC236}">
                <a16:creationId xmlns:a16="http://schemas.microsoft.com/office/drawing/2014/main" id="{6DCC8BC0-3FF2-E516-0BCC-53F57B30B768}"/>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4" name="TextBox V2">
            <a:extLst>
              <a:ext uri="{FF2B5EF4-FFF2-40B4-BE49-F238E27FC236}">
                <a16:creationId xmlns:a16="http://schemas.microsoft.com/office/drawing/2014/main" id="{B1D25BF1-6FBA-BDF2-7625-A3BCD09C26A9}"/>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6" name="TextBox V3">
            <a:extLst>
              <a:ext uri="{FF2B5EF4-FFF2-40B4-BE49-F238E27FC236}">
                <a16:creationId xmlns:a16="http://schemas.microsoft.com/office/drawing/2014/main" id="{20547019-A968-CE33-5E67-3F86B99E62C3}"/>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7" name="TextBox V4">
            <a:extLst>
              <a:ext uri="{FF2B5EF4-FFF2-40B4-BE49-F238E27FC236}">
                <a16:creationId xmlns:a16="http://schemas.microsoft.com/office/drawing/2014/main" id="{840B7F02-2AFF-C6A5-A9FD-887430B8C05D}"/>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8" name="TextBox V5">
            <a:extLst>
              <a:ext uri="{FF2B5EF4-FFF2-40B4-BE49-F238E27FC236}">
                <a16:creationId xmlns:a16="http://schemas.microsoft.com/office/drawing/2014/main" id="{DF7450BD-B54F-379E-F7B9-69089E966108}"/>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11" name="Picture 2">
            <a:extLst>
              <a:ext uri="{FF2B5EF4-FFF2-40B4-BE49-F238E27FC236}">
                <a16:creationId xmlns:a16="http://schemas.microsoft.com/office/drawing/2014/main" id="{1613C115-A069-1A37-1F86-7C74897006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91000B93-0273-9248-9B78-5BC2FBD370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E5A75335-F757-CC7D-A586-72C8C2A7B1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FE527FC2-F4CF-5AD5-991D-FC472C3457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900217"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E6E6AA5-56B8-DF51-2F9C-977F3EEC76C3}"/>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8" name="TextBox 17">
            <a:extLst>
              <a:ext uri="{FF2B5EF4-FFF2-40B4-BE49-F238E27FC236}">
                <a16:creationId xmlns:a16="http://schemas.microsoft.com/office/drawing/2014/main" id="{B21E8830-3776-880E-79FB-918DB74FDF5E}"/>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20" name="TextBox 19">
            <a:extLst>
              <a:ext uri="{FF2B5EF4-FFF2-40B4-BE49-F238E27FC236}">
                <a16:creationId xmlns:a16="http://schemas.microsoft.com/office/drawing/2014/main" id="{20BBAA5E-F5D0-5C2A-1E8E-F7A53A68A6F7}"/>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21" name="TextBox 20">
            <a:extLst>
              <a:ext uri="{FF2B5EF4-FFF2-40B4-BE49-F238E27FC236}">
                <a16:creationId xmlns:a16="http://schemas.microsoft.com/office/drawing/2014/main" id="{98E28207-AEFA-A667-8190-2BB35541E444}"/>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2" name="TextBox 21">
            <a:extLst>
              <a:ext uri="{FF2B5EF4-FFF2-40B4-BE49-F238E27FC236}">
                <a16:creationId xmlns:a16="http://schemas.microsoft.com/office/drawing/2014/main" id="{3E410824-92CF-14B3-FA05-5889A7201D01}"/>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3" name="TextBox 22">
            <a:extLst>
              <a:ext uri="{FF2B5EF4-FFF2-40B4-BE49-F238E27FC236}">
                <a16:creationId xmlns:a16="http://schemas.microsoft.com/office/drawing/2014/main" id="{4D3B5B73-6748-3987-FC65-21207313D77B}"/>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5" name="Picture 2">
            <a:extLst>
              <a:ext uri="{FF2B5EF4-FFF2-40B4-BE49-F238E27FC236}">
                <a16:creationId xmlns:a16="http://schemas.microsoft.com/office/drawing/2014/main" id="{04DA2A2E-845B-F3F6-2E54-7E32BD114C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Blue, circle, help, information, query, question icon - Download on  Iconfinder">
            <a:extLst>
              <a:ext uri="{FF2B5EF4-FFF2-40B4-BE49-F238E27FC236}">
                <a16:creationId xmlns:a16="http://schemas.microsoft.com/office/drawing/2014/main" id="{9C7063D5-E5A9-5366-9E44-E443804D31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1990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10"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par>
                                <p:cTn id="11" presetID="10"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par>
                                <p:cTn id="14" presetID="10" presetClass="entr" presetSubtype="0" fill="hold"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par>
                                <p:cTn id="17" presetID="10"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500"/>
                                        <p:tgtEl>
                                          <p:spTgt spid="83"/>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par>
                                <p:cTn id="26" presetID="10" presetClass="entr" presetSubtype="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500"/>
                                        <p:tgtEl>
                                          <p:spTgt spid="80"/>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500"/>
                                        <p:tgtEl>
                                          <p:spTgt spid="100"/>
                                        </p:tgtEl>
                                      </p:cBhvr>
                                    </p:animEffect>
                                  </p:childTnLst>
                                </p:cTn>
                              </p:par>
                              <p:par>
                                <p:cTn id="33" presetID="10" presetClass="entr" presetSubtype="0" fill="hold" nodeType="with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fade">
                                      <p:cBhvr>
                                        <p:cTn id="35" dur="500"/>
                                        <p:tgtEl>
                                          <p:spTgt spid="103"/>
                                        </p:tgtEl>
                                      </p:cBhvr>
                                    </p:animEffect>
                                  </p:childTnLst>
                                </p:cTn>
                              </p:par>
                              <p:par>
                                <p:cTn id="36" presetID="10" presetClass="entr" presetSubtype="0" fill="hold" nodeType="with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nodeType="withEffect">
                                  <p:stCondLst>
                                    <p:cond delay="0"/>
                                  </p:stCondLst>
                                  <p:childTnLst>
                                    <p:set>
                                      <p:cBhvr>
                                        <p:cTn id="40" dur="1" fill="hold">
                                          <p:stCondLst>
                                            <p:cond delay="0"/>
                                          </p:stCondLst>
                                        </p:cTn>
                                        <p:tgtEl>
                                          <p:spTgt spid="110"/>
                                        </p:tgtEl>
                                        <p:attrNameLst>
                                          <p:attrName>style.visibility</p:attrName>
                                        </p:attrNameLst>
                                      </p:cBhvr>
                                      <p:to>
                                        <p:strVal val="visible"/>
                                      </p:to>
                                    </p:set>
                                    <p:animEffect transition="in" filter="fade">
                                      <p:cBhvr>
                                        <p:cTn id="41" dur="500"/>
                                        <p:tgtEl>
                                          <p:spTgt spid="110"/>
                                        </p:tgtEl>
                                      </p:cBhvr>
                                    </p:animEffect>
                                  </p:childTnLst>
                                </p:cTn>
                              </p:par>
                              <p:par>
                                <p:cTn id="42" presetID="10" presetClass="entr" presetSubtype="0" fill="hold" nodeType="withEffect">
                                  <p:stCondLst>
                                    <p:cond delay="0"/>
                                  </p:stCondLst>
                                  <p:childTnLst>
                                    <p:set>
                                      <p:cBhvr>
                                        <p:cTn id="43" dur="1" fill="hold">
                                          <p:stCondLst>
                                            <p:cond delay="0"/>
                                          </p:stCondLst>
                                        </p:cTn>
                                        <p:tgtEl>
                                          <p:spTgt spid="163"/>
                                        </p:tgtEl>
                                        <p:attrNameLst>
                                          <p:attrName>style.visibility</p:attrName>
                                        </p:attrNameLst>
                                      </p:cBhvr>
                                      <p:to>
                                        <p:strVal val="visible"/>
                                      </p:to>
                                    </p:set>
                                    <p:animEffect transition="in" filter="fade">
                                      <p:cBhvr>
                                        <p:cTn id="44" dur="500"/>
                                        <p:tgtEl>
                                          <p:spTgt spid="163"/>
                                        </p:tgtEl>
                                      </p:cBhvr>
                                    </p:animEffect>
                                  </p:childTnLst>
                                </p:cTn>
                              </p:par>
                              <p:par>
                                <p:cTn id="45" presetID="10" presetClass="entr" presetSubtype="0" fill="hold" nodeType="withEffect">
                                  <p:stCondLst>
                                    <p:cond delay="0"/>
                                  </p:stCondLst>
                                  <p:childTnLst>
                                    <p:set>
                                      <p:cBhvr>
                                        <p:cTn id="46" dur="1" fill="hold">
                                          <p:stCondLst>
                                            <p:cond delay="0"/>
                                          </p:stCondLst>
                                        </p:cTn>
                                        <p:tgtEl>
                                          <p:spTgt spid="166"/>
                                        </p:tgtEl>
                                        <p:attrNameLst>
                                          <p:attrName>style.visibility</p:attrName>
                                        </p:attrNameLst>
                                      </p:cBhvr>
                                      <p:to>
                                        <p:strVal val="visible"/>
                                      </p:to>
                                    </p:set>
                                    <p:animEffect transition="in" filter="fade">
                                      <p:cBhvr>
                                        <p:cTn id="47" dur="500"/>
                                        <p:tgtEl>
                                          <p:spTgt spid="166"/>
                                        </p:tgtEl>
                                      </p:cBhvr>
                                    </p:animEffect>
                                  </p:childTnLst>
                                </p:cTn>
                              </p:par>
                              <p:par>
                                <p:cTn id="48" presetID="10" presetClass="entr" presetSubtype="0" fill="hold" nodeType="with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par>
                                <p:cTn id="51" presetID="10" presetClass="entr" presetSubtype="0" fill="hold" nodeType="with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fade">
                                      <p:cBhvr>
                                        <p:cTn id="53" dur="500"/>
                                        <p:tgtEl>
                                          <p:spTgt spid="116"/>
                                        </p:tgtEl>
                                      </p:cBhvr>
                                    </p:animEffect>
                                  </p:childTnLst>
                                </p:cTn>
                              </p:par>
                              <p:par>
                                <p:cTn id="54" presetID="10" presetClass="entr" presetSubtype="0" fill="hold" nodeType="withEffect">
                                  <p:stCondLst>
                                    <p:cond delay="0"/>
                                  </p:stCondLst>
                                  <p:childTnLst>
                                    <p:set>
                                      <p:cBhvr>
                                        <p:cTn id="55" dur="1" fill="hold">
                                          <p:stCondLst>
                                            <p:cond delay="0"/>
                                          </p:stCondLst>
                                        </p:cTn>
                                        <p:tgtEl>
                                          <p:spTgt spid="156"/>
                                        </p:tgtEl>
                                        <p:attrNameLst>
                                          <p:attrName>style.visibility</p:attrName>
                                        </p:attrNameLst>
                                      </p:cBhvr>
                                      <p:to>
                                        <p:strVal val="visible"/>
                                      </p:to>
                                    </p:set>
                                    <p:animEffect transition="in" filter="fade">
                                      <p:cBhvr>
                                        <p:cTn id="56" dur="500"/>
                                        <p:tgtEl>
                                          <p:spTgt spid="156"/>
                                        </p:tgtEl>
                                      </p:cBhvr>
                                    </p:animEffect>
                                  </p:childTnLst>
                                </p:cTn>
                              </p:par>
                              <p:par>
                                <p:cTn id="57" presetID="10" presetClass="entr" presetSubtype="0" fill="hold" nodeType="withEffect">
                                  <p:stCondLst>
                                    <p:cond delay="0"/>
                                  </p:stCondLst>
                                  <p:childTnLst>
                                    <p:set>
                                      <p:cBhvr>
                                        <p:cTn id="58" dur="1" fill="hold">
                                          <p:stCondLst>
                                            <p:cond delay="0"/>
                                          </p:stCondLst>
                                        </p:cTn>
                                        <p:tgtEl>
                                          <p:spTgt spid="119"/>
                                        </p:tgtEl>
                                        <p:attrNameLst>
                                          <p:attrName>style.visibility</p:attrName>
                                        </p:attrNameLst>
                                      </p:cBhvr>
                                      <p:to>
                                        <p:strVal val="visible"/>
                                      </p:to>
                                    </p:set>
                                    <p:animEffect transition="in" filter="fade">
                                      <p:cBhvr>
                                        <p:cTn id="59" dur="500"/>
                                        <p:tgtEl>
                                          <p:spTgt spid="119"/>
                                        </p:tgtEl>
                                      </p:cBhvr>
                                    </p:animEffect>
                                  </p:childTnLst>
                                </p:cTn>
                              </p:par>
                              <p:par>
                                <p:cTn id="60" presetID="10" presetClass="entr" presetSubtype="0" fill="hold" nodeType="withEffect">
                                  <p:stCondLst>
                                    <p:cond delay="0"/>
                                  </p:stCondLst>
                                  <p:childTnLst>
                                    <p:set>
                                      <p:cBhvr>
                                        <p:cTn id="61" dur="1" fill="hold">
                                          <p:stCondLst>
                                            <p:cond delay="0"/>
                                          </p:stCondLst>
                                        </p:cTn>
                                        <p:tgtEl>
                                          <p:spTgt spid="169"/>
                                        </p:tgtEl>
                                        <p:attrNameLst>
                                          <p:attrName>style.visibility</p:attrName>
                                        </p:attrNameLst>
                                      </p:cBhvr>
                                      <p:to>
                                        <p:strVal val="visible"/>
                                      </p:to>
                                    </p:set>
                                    <p:animEffect transition="in" filter="fade">
                                      <p:cBhvr>
                                        <p:cTn id="62" dur="500"/>
                                        <p:tgtEl>
                                          <p:spTgt spid="169"/>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73"/>
                                        </p:tgtEl>
                                        <p:attrNameLst>
                                          <p:attrName>style.visibility</p:attrName>
                                        </p:attrNameLst>
                                      </p:cBhvr>
                                      <p:to>
                                        <p:strVal val="visible"/>
                                      </p:to>
                                    </p:set>
                                    <p:animEffect transition="in" filter="fade">
                                      <p:cBhvr>
                                        <p:cTn id="66" dur="500"/>
                                        <p:tgtEl>
                                          <p:spTgt spid="173"/>
                                        </p:tgtEl>
                                      </p:cBhvr>
                                    </p:animEffect>
                                  </p:childTnLst>
                                </p:cTn>
                              </p:par>
                              <p:par>
                                <p:cTn id="67" presetID="10" presetClass="entr" presetSubtype="0" fill="hold" nodeType="withEffect">
                                  <p:stCondLst>
                                    <p:cond delay="0"/>
                                  </p:stCondLst>
                                  <p:childTnLst>
                                    <p:set>
                                      <p:cBhvr>
                                        <p:cTn id="68" dur="1" fill="hold">
                                          <p:stCondLst>
                                            <p:cond delay="0"/>
                                          </p:stCondLst>
                                        </p:cTn>
                                        <p:tgtEl>
                                          <p:spTgt spid="179"/>
                                        </p:tgtEl>
                                        <p:attrNameLst>
                                          <p:attrName>style.visibility</p:attrName>
                                        </p:attrNameLst>
                                      </p:cBhvr>
                                      <p:to>
                                        <p:strVal val="visible"/>
                                      </p:to>
                                    </p:set>
                                    <p:animEffect transition="in" filter="fade">
                                      <p:cBhvr>
                                        <p:cTn id="69" dur="500"/>
                                        <p:tgtEl>
                                          <p:spTgt spid="179"/>
                                        </p:tgtEl>
                                      </p:cBhvr>
                                    </p:animEffect>
                                  </p:childTnLst>
                                </p:cTn>
                              </p:par>
                              <p:par>
                                <p:cTn id="70" presetID="10" presetClass="entr" presetSubtype="0" fill="hold" nodeType="withEffect">
                                  <p:stCondLst>
                                    <p:cond delay="0"/>
                                  </p:stCondLst>
                                  <p:childTnLst>
                                    <p:set>
                                      <p:cBhvr>
                                        <p:cTn id="71" dur="1" fill="hold">
                                          <p:stCondLst>
                                            <p:cond delay="0"/>
                                          </p:stCondLst>
                                        </p:cTn>
                                        <p:tgtEl>
                                          <p:spTgt spid="182"/>
                                        </p:tgtEl>
                                        <p:attrNameLst>
                                          <p:attrName>style.visibility</p:attrName>
                                        </p:attrNameLst>
                                      </p:cBhvr>
                                      <p:to>
                                        <p:strVal val="visible"/>
                                      </p:to>
                                    </p:set>
                                    <p:animEffect transition="in" filter="fade">
                                      <p:cBhvr>
                                        <p:cTn id="72" dur="500"/>
                                        <p:tgtEl>
                                          <p:spTgt spid="182"/>
                                        </p:tgtEl>
                                      </p:cBhvr>
                                    </p:animEffect>
                                  </p:childTnLst>
                                </p:cTn>
                              </p:par>
                              <p:par>
                                <p:cTn id="73" presetID="10" presetClass="entr" presetSubtype="0" fill="hold" nodeType="withEffect">
                                  <p:stCondLst>
                                    <p:cond delay="0"/>
                                  </p:stCondLst>
                                  <p:childTnLst>
                                    <p:set>
                                      <p:cBhvr>
                                        <p:cTn id="74" dur="1" fill="hold">
                                          <p:stCondLst>
                                            <p:cond delay="0"/>
                                          </p:stCondLst>
                                        </p:cTn>
                                        <p:tgtEl>
                                          <p:spTgt spid="185"/>
                                        </p:tgtEl>
                                        <p:attrNameLst>
                                          <p:attrName>style.visibility</p:attrName>
                                        </p:attrNameLst>
                                      </p:cBhvr>
                                      <p:to>
                                        <p:strVal val="visible"/>
                                      </p:to>
                                    </p:set>
                                    <p:animEffect transition="in" filter="fade">
                                      <p:cBhvr>
                                        <p:cTn id="75" dur="500"/>
                                        <p:tgtEl>
                                          <p:spTgt spid="185"/>
                                        </p:tgtEl>
                                      </p:cBhvr>
                                    </p:animEffect>
                                  </p:childTnLst>
                                </p:cTn>
                              </p:par>
                              <p:par>
                                <p:cTn id="76" presetID="10" presetClass="entr" presetSubtype="0" fill="hold" nodeType="withEffect">
                                  <p:stCondLst>
                                    <p:cond delay="0"/>
                                  </p:stCondLst>
                                  <p:childTnLst>
                                    <p:set>
                                      <p:cBhvr>
                                        <p:cTn id="77" dur="1" fill="hold">
                                          <p:stCondLst>
                                            <p:cond delay="0"/>
                                          </p:stCondLst>
                                        </p:cTn>
                                        <p:tgtEl>
                                          <p:spTgt spid="176"/>
                                        </p:tgtEl>
                                        <p:attrNameLst>
                                          <p:attrName>style.visibility</p:attrName>
                                        </p:attrNameLst>
                                      </p:cBhvr>
                                      <p:to>
                                        <p:strVal val="visible"/>
                                      </p:to>
                                    </p:set>
                                    <p:animEffect transition="in" filter="fade">
                                      <p:cBhvr>
                                        <p:cTn id="78" dur="500"/>
                                        <p:tgtEl>
                                          <p:spTgt spid="176"/>
                                        </p:tgtEl>
                                      </p:cBhvr>
                                    </p:animEffect>
                                  </p:childTnLst>
                                </p:cTn>
                              </p:par>
                              <p:par>
                                <p:cTn id="79" presetID="10" presetClass="entr" presetSubtype="0" fill="hold" nodeType="withEffect">
                                  <p:stCondLst>
                                    <p:cond delay="0"/>
                                  </p:stCondLst>
                                  <p:childTnLst>
                                    <p:set>
                                      <p:cBhvr>
                                        <p:cTn id="80" dur="1" fill="hold">
                                          <p:stCondLst>
                                            <p:cond delay="0"/>
                                          </p:stCondLst>
                                        </p:cTn>
                                        <p:tgtEl>
                                          <p:spTgt spid="188"/>
                                        </p:tgtEl>
                                        <p:attrNameLst>
                                          <p:attrName>style.visibility</p:attrName>
                                        </p:attrNameLst>
                                      </p:cBhvr>
                                      <p:to>
                                        <p:strVal val="visible"/>
                                      </p:to>
                                    </p:set>
                                    <p:animEffect transition="in" filter="fade">
                                      <p:cBhvr>
                                        <p:cTn id="81" dur="500"/>
                                        <p:tgtEl>
                                          <p:spTgt spid="188"/>
                                        </p:tgtEl>
                                      </p:cBhvr>
                                    </p:animEffect>
                                  </p:childTnLst>
                                </p:cTn>
                              </p:par>
                              <p:par>
                                <p:cTn id="82" presetID="10" presetClass="entr" presetSubtype="0" fill="hold" nodeType="withEffect">
                                  <p:stCondLst>
                                    <p:cond delay="0"/>
                                  </p:stCondLst>
                                  <p:childTnLst>
                                    <p:set>
                                      <p:cBhvr>
                                        <p:cTn id="83" dur="1" fill="hold">
                                          <p:stCondLst>
                                            <p:cond delay="0"/>
                                          </p:stCondLst>
                                        </p:cTn>
                                        <p:tgtEl>
                                          <p:spTgt spid="191"/>
                                        </p:tgtEl>
                                        <p:attrNameLst>
                                          <p:attrName>style.visibility</p:attrName>
                                        </p:attrNameLst>
                                      </p:cBhvr>
                                      <p:to>
                                        <p:strVal val="visible"/>
                                      </p:to>
                                    </p:set>
                                    <p:animEffect transition="in" filter="fade">
                                      <p:cBhvr>
                                        <p:cTn id="84" dur="500"/>
                                        <p:tgtEl>
                                          <p:spTgt spid="191"/>
                                        </p:tgtEl>
                                      </p:cBhvr>
                                    </p:animEffect>
                                  </p:childTnLst>
                                </p:cTn>
                              </p:par>
                              <p:par>
                                <p:cTn id="85" presetID="10" presetClass="entr" presetSubtype="0" fill="hold" nodeType="withEffect">
                                  <p:stCondLst>
                                    <p:cond delay="0"/>
                                  </p:stCondLst>
                                  <p:childTnLst>
                                    <p:set>
                                      <p:cBhvr>
                                        <p:cTn id="86" dur="1" fill="hold">
                                          <p:stCondLst>
                                            <p:cond delay="0"/>
                                          </p:stCondLst>
                                        </p:cTn>
                                        <p:tgtEl>
                                          <p:spTgt spid="194"/>
                                        </p:tgtEl>
                                        <p:attrNameLst>
                                          <p:attrName>style.visibility</p:attrName>
                                        </p:attrNameLst>
                                      </p:cBhvr>
                                      <p:to>
                                        <p:strVal val="visible"/>
                                      </p:to>
                                    </p:set>
                                    <p:animEffect transition="in" filter="fade">
                                      <p:cBhvr>
                                        <p:cTn id="87" dur="500"/>
                                        <p:tgtEl>
                                          <p:spTgt spid="194"/>
                                        </p:tgtEl>
                                      </p:cBhvr>
                                    </p:animEffect>
                                  </p:childTnLst>
                                </p:cTn>
                              </p:par>
                              <p:par>
                                <p:cTn id="88" presetID="10" presetClass="entr" presetSubtype="0" fill="hold" nodeType="withEffect">
                                  <p:stCondLst>
                                    <p:cond delay="0"/>
                                  </p:stCondLst>
                                  <p:childTnLst>
                                    <p:set>
                                      <p:cBhvr>
                                        <p:cTn id="89" dur="1" fill="hold">
                                          <p:stCondLst>
                                            <p:cond delay="0"/>
                                          </p:stCondLst>
                                        </p:cTn>
                                        <p:tgtEl>
                                          <p:spTgt spid="197"/>
                                        </p:tgtEl>
                                        <p:attrNameLst>
                                          <p:attrName>style.visibility</p:attrName>
                                        </p:attrNameLst>
                                      </p:cBhvr>
                                      <p:to>
                                        <p:strVal val="visible"/>
                                      </p:to>
                                    </p:set>
                                    <p:animEffect transition="in" filter="fade">
                                      <p:cBhvr>
                                        <p:cTn id="90" dur="500"/>
                                        <p:tgtEl>
                                          <p:spTgt spid="197"/>
                                        </p:tgtEl>
                                      </p:cBhvr>
                                    </p:animEffect>
                                  </p:childTnLst>
                                </p:cTn>
                              </p:par>
                              <p:par>
                                <p:cTn id="91" presetID="10" presetClass="entr" presetSubtype="0" fill="hold" nodeType="withEffect">
                                  <p:stCondLst>
                                    <p:cond delay="0"/>
                                  </p:stCondLst>
                                  <p:childTnLst>
                                    <p:set>
                                      <p:cBhvr>
                                        <p:cTn id="92" dur="1" fill="hold">
                                          <p:stCondLst>
                                            <p:cond delay="0"/>
                                          </p:stCondLst>
                                        </p:cTn>
                                        <p:tgtEl>
                                          <p:spTgt spid="200"/>
                                        </p:tgtEl>
                                        <p:attrNameLst>
                                          <p:attrName>style.visibility</p:attrName>
                                        </p:attrNameLst>
                                      </p:cBhvr>
                                      <p:to>
                                        <p:strVal val="visible"/>
                                      </p:to>
                                    </p:set>
                                    <p:animEffect transition="in" filter="fade">
                                      <p:cBhvr>
                                        <p:cTn id="93"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2" name="Crack 5-3"/>
          <p:cNvPicPr>
            <a:picLocks noChangeAspect="1"/>
          </p:cNvPicPr>
          <p:nvPr/>
        </p:nvPicPr>
        <p:blipFill>
          <a:blip r:embed="rId4"/>
          <a:stretch>
            <a:fillRect/>
          </a:stretch>
        </p:blipFill>
        <p:spPr>
          <a:xfrm>
            <a:off x="6809333"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sp>
        <p:nvSpPr>
          <p:cNvPr id="3" name="십자형 2"/>
          <p:cNvSpPr/>
          <p:nvPr/>
        </p:nvSpPr>
        <p:spPr>
          <a:xfrm rot="18900000">
            <a:off x="3082163" y="1144923"/>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67" name="그룹 66"/>
          <p:cNvGrpSpPr/>
          <p:nvPr/>
        </p:nvGrpSpPr>
        <p:grpSpPr>
          <a:xfrm>
            <a:off x="1858537" y="1201363"/>
            <a:ext cx="548171" cy="646331"/>
            <a:chOff x="8492647" y="2122878"/>
            <a:chExt cx="730894" cy="861775"/>
          </a:xfrm>
        </p:grpSpPr>
        <p:sp>
          <p:nvSpPr>
            <p:cNvPr id="68" name="타원 67"/>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9" name="TextBox 68"/>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70" name="그룹 69"/>
          <p:cNvGrpSpPr/>
          <p:nvPr/>
        </p:nvGrpSpPr>
        <p:grpSpPr>
          <a:xfrm>
            <a:off x="1858537" y="2001461"/>
            <a:ext cx="548171" cy="646331"/>
            <a:chOff x="8492647" y="2122878"/>
            <a:chExt cx="730894" cy="861775"/>
          </a:xfrm>
        </p:grpSpPr>
        <p:sp>
          <p:nvSpPr>
            <p:cNvPr id="71" name="타원 70"/>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2" name="TextBox 71"/>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73" name="그룹 72"/>
          <p:cNvGrpSpPr/>
          <p:nvPr/>
        </p:nvGrpSpPr>
        <p:grpSpPr>
          <a:xfrm>
            <a:off x="1858537" y="2831419"/>
            <a:ext cx="548171" cy="646331"/>
            <a:chOff x="8492647" y="2122878"/>
            <a:chExt cx="730894" cy="861775"/>
          </a:xfrm>
        </p:grpSpPr>
        <p:sp>
          <p:nvSpPr>
            <p:cNvPr id="74" name="타원 73"/>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5" name="TextBox 74"/>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76" name="그룹 75"/>
          <p:cNvGrpSpPr/>
          <p:nvPr/>
        </p:nvGrpSpPr>
        <p:grpSpPr>
          <a:xfrm>
            <a:off x="1858537" y="3632876"/>
            <a:ext cx="548171" cy="646331"/>
            <a:chOff x="8492647" y="2122878"/>
            <a:chExt cx="730894" cy="861775"/>
          </a:xfrm>
        </p:grpSpPr>
        <p:sp>
          <p:nvSpPr>
            <p:cNvPr id="77" name="타원 7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8" name="TextBox 77"/>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79" name="그룹 78"/>
          <p:cNvGrpSpPr/>
          <p:nvPr/>
        </p:nvGrpSpPr>
        <p:grpSpPr>
          <a:xfrm>
            <a:off x="6961331" y="1201363"/>
            <a:ext cx="548171" cy="646331"/>
            <a:chOff x="8492647" y="2122878"/>
            <a:chExt cx="730894" cy="861775"/>
          </a:xfrm>
        </p:grpSpPr>
        <p:sp>
          <p:nvSpPr>
            <p:cNvPr id="80" name="타원 79"/>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1" name="TextBox 80"/>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82" name="그룹 81"/>
          <p:cNvGrpSpPr/>
          <p:nvPr/>
        </p:nvGrpSpPr>
        <p:grpSpPr>
          <a:xfrm>
            <a:off x="6961331" y="2001461"/>
            <a:ext cx="548171" cy="646331"/>
            <a:chOff x="8492647" y="2122878"/>
            <a:chExt cx="730894" cy="861775"/>
          </a:xfrm>
        </p:grpSpPr>
        <p:sp>
          <p:nvSpPr>
            <p:cNvPr id="83" name="타원 82"/>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4" name="TextBox 83"/>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85" name="그룹 84"/>
          <p:cNvGrpSpPr/>
          <p:nvPr/>
        </p:nvGrpSpPr>
        <p:grpSpPr>
          <a:xfrm>
            <a:off x="6961331" y="2831419"/>
            <a:ext cx="548171" cy="646331"/>
            <a:chOff x="8492647" y="2122878"/>
            <a:chExt cx="730894" cy="861775"/>
          </a:xfrm>
        </p:grpSpPr>
        <p:sp>
          <p:nvSpPr>
            <p:cNvPr id="86" name="타원 85"/>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7" name="TextBox 86"/>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88" name="그룹 87"/>
          <p:cNvGrpSpPr/>
          <p:nvPr/>
        </p:nvGrpSpPr>
        <p:grpSpPr>
          <a:xfrm>
            <a:off x="6961331" y="3632876"/>
            <a:ext cx="548171" cy="646331"/>
            <a:chOff x="8492647" y="2122878"/>
            <a:chExt cx="730894" cy="861775"/>
          </a:xfrm>
        </p:grpSpPr>
        <p:sp>
          <p:nvSpPr>
            <p:cNvPr id="89" name="타원 88"/>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0" name="TextBox 89"/>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91" name="그룹 90"/>
          <p:cNvGrpSpPr/>
          <p:nvPr/>
        </p:nvGrpSpPr>
        <p:grpSpPr>
          <a:xfrm>
            <a:off x="3137208" y="3632876"/>
            <a:ext cx="548171" cy="646331"/>
            <a:chOff x="8492647" y="2122878"/>
            <a:chExt cx="730894" cy="861775"/>
          </a:xfrm>
        </p:grpSpPr>
        <p:sp>
          <p:nvSpPr>
            <p:cNvPr id="92" name="타원 91"/>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3" name="TextBox 92"/>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94" name="그룹 93"/>
          <p:cNvGrpSpPr/>
          <p:nvPr/>
        </p:nvGrpSpPr>
        <p:grpSpPr>
          <a:xfrm>
            <a:off x="4431288" y="3632876"/>
            <a:ext cx="548171" cy="646331"/>
            <a:chOff x="8492647" y="2122878"/>
            <a:chExt cx="730894" cy="861775"/>
          </a:xfrm>
        </p:grpSpPr>
        <p:sp>
          <p:nvSpPr>
            <p:cNvPr id="95" name="타원 94"/>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6" name="TextBox 95"/>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97" name="그룹 96"/>
          <p:cNvGrpSpPr/>
          <p:nvPr/>
        </p:nvGrpSpPr>
        <p:grpSpPr>
          <a:xfrm>
            <a:off x="5710804" y="3632876"/>
            <a:ext cx="548171" cy="646331"/>
            <a:chOff x="8492647" y="2122878"/>
            <a:chExt cx="730894" cy="861775"/>
          </a:xfrm>
        </p:grpSpPr>
        <p:sp>
          <p:nvSpPr>
            <p:cNvPr id="98" name="타원 97"/>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9" name="TextBox 98"/>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sp>
        <p:nvSpPr>
          <p:cNvPr id="100" name="십자형 99"/>
          <p:cNvSpPr/>
          <p:nvPr/>
        </p:nvSpPr>
        <p:spPr>
          <a:xfrm rot="18900000">
            <a:off x="308216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1" name="십자형 100"/>
          <p:cNvSpPr/>
          <p:nvPr/>
        </p:nvSpPr>
        <p:spPr>
          <a:xfrm rot="18900000">
            <a:off x="3082161"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2" name="십자형 101"/>
          <p:cNvSpPr/>
          <p:nvPr/>
        </p:nvSpPr>
        <p:spPr>
          <a:xfrm rot="18900000">
            <a:off x="437226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3" name="십자형 102"/>
          <p:cNvSpPr/>
          <p:nvPr/>
        </p:nvSpPr>
        <p:spPr>
          <a:xfrm rot="18900000">
            <a:off x="565160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4" name="십자형 103"/>
          <p:cNvSpPr/>
          <p:nvPr/>
        </p:nvSpPr>
        <p:spPr>
          <a:xfrm rot="18900000">
            <a:off x="565160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5" name="십자형 104"/>
          <p:cNvSpPr/>
          <p:nvPr/>
        </p:nvSpPr>
        <p:spPr>
          <a:xfrm rot="18900000">
            <a:off x="5651602"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6" name="십자형 105"/>
          <p:cNvSpPr/>
          <p:nvPr/>
        </p:nvSpPr>
        <p:spPr>
          <a:xfrm rot="18900000">
            <a:off x="4372263"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72" name="Hole 3-2"/>
          <p:cNvPicPr>
            <a:picLocks noChangeAspect="1"/>
          </p:cNvPicPr>
          <p:nvPr/>
        </p:nvPicPr>
        <p:blipFill>
          <a:blip r:embed="rId5"/>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sp>
        <p:nvSpPr>
          <p:cNvPr id="115" name="십자형 114"/>
          <p:cNvSpPr/>
          <p:nvPr/>
        </p:nvSpPr>
        <p:spPr>
          <a:xfrm rot="18900000">
            <a:off x="8201450"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6" name="십자형 115"/>
          <p:cNvSpPr/>
          <p:nvPr/>
        </p:nvSpPr>
        <p:spPr>
          <a:xfrm rot="18900000">
            <a:off x="8201449"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7" name="십자형 116"/>
          <p:cNvSpPr/>
          <p:nvPr/>
        </p:nvSpPr>
        <p:spPr>
          <a:xfrm rot="18900000">
            <a:off x="8201449"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8" name="십자형 117"/>
          <p:cNvSpPr/>
          <p:nvPr/>
        </p:nvSpPr>
        <p:spPr>
          <a:xfrm rot="18900000">
            <a:off x="8201449"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9" name="십자형 118"/>
          <p:cNvSpPr/>
          <p:nvPr/>
        </p:nvSpPr>
        <p:spPr>
          <a:xfrm rot="18900000">
            <a:off x="8201448"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0" name="십자형 119"/>
          <p:cNvSpPr/>
          <p:nvPr/>
        </p:nvSpPr>
        <p:spPr>
          <a:xfrm rot="18900000">
            <a:off x="6907433"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9" name="십자형 158"/>
          <p:cNvSpPr/>
          <p:nvPr/>
        </p:nvSpPr>
        <p:spPr>
          <a:xfrm rot="18900000">
            <a:off x="3082161"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0" name="십자형 159"/>
          <p:cNvSpPr/>
          <p:nvPr/>
        </p:nvSpPr>
        <p:spPr>
          <a:xfrm rot="18900000">
            <a:off x="437226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1" name="십자형 160"/>
          <p:cNvSpPr/>
          <p:nvPr/>
        </p:nvSpPr>
        <p:spPr>
          <a:xfrm rot="18900000">
            <a:off x="565160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2" name="십자형 161"/>
          <p:cNvSpPr/>
          <p:nvPr/>
        </p:nvSpPr>
        <p:spPr>
          <a:xfrm rot="18900000">
            <a:off x="1793635"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extBox V1">
            <a:extLst>
              <a:ext uri="{FF2B5EF4-FFF2-40B4-BE49-F238E27FC236}">
                <a16:creationId xmlns:a16="http://schemas.microsoft.com/office/drawing/2014/main" id="{F83EDD78-E66D-75D9-C384-27A57D78117E}"/>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4" name="TextBox V2">
            <a:extLst>
              <a:ext uri="{FF2B5EF4-FFF2-40B4-BE49-F238E27FC236}">
                <a16:creationId xmlns:a16="http://schemas.microsoft.com/office/drawing/2014/main" id="{CC07C5CE-C9F7-F2AE-A2E5-0036C8083FF1}"/>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5" name="TextBox V3">
            <a:extLst>
              <a:ext uri="{FF2B5EF4-FFF2-40B4-BE49-F238E27FC236}">
                <a16:creationId xmlns:a16="http://schemas.microsoft.com/office/drawing/2014/main" id="{4EBF2FB7-B7D8-2A96-6A5F-427A1544274C}"/>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6" name="TextBox V4">
            <a:extLst>
              <a:ext uri="{FF2B5EF4-FFF2-40B4-BE49-F238E27FC236}">
                <a16:creationId xmlns:a16="http://schemas.microsoft.com/office/drawing/2014/main" id="{C73CA676-8A95-B25F-060D-7C7AB395B9FE}"/>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7" name="TextBox V5">
            <a:extLst>
              <a:ext uri="{FF2B5EF4-FFF2-40B4-BE49-F238E27FC236}">
                <a16:creationId xmlns:a16="http://schemas.microsoft.com/office/drawing/2014/main" id="{7F58C5FE-C9E1-572F-FEF4-A6889209A4C1}"/>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10" name="Picture 2">
            <a:extLst>
              <a:ext uri="{FF2B5EF4-FFF2-40B4-BE49-F238E27FC236}">
                <a16:creationId xmlns:a16="http://schemas.microsoft.com/office/drawing/2014/main" id="{EE84D907-0828-1E8E-FC20-561990F4B6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B8AA78DE-23F8-28FB-9CA8-B0571A54D2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9D1842D9-FAEA-3FA0-F169-0D4006F30E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E8C4E76-4EF2-6109-ED0C-787DA704C8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FDF6F81-CDE3-C4EB-5114-829572CFE831}"/>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7" name="TextBox 16">
            <a:extLst>
              <a:ext uri="{FF2B5EF4-FFF2-40B4-BE49-F238E27FC236}">
                <a16:creationId xmlns:a16="http://schemas.microsoft.com/office/drawing/2014/main" id="{FFECB82C-9EDC-3B27-74F8-36A6F166435F}"/>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8" name="TextBox 17">
            <a:extLst>
              <a:ext uri="{FF2B5EF4-FFF2-40B4-BE49-F238E27FC236}">
                <a16:creationId xmlns:a16="http://schemas.microsoft.com/office/drawing/2014/main" id="{F166BE18-8F0F-95D3-35ED-71C953AA7FCF}"/>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20" name="TextBox 19">
            <a:extLst>
              <a:ext uri="{FF2B5EF4-FFF2-40B4-BE49-F238E27FC236}">
                <a16:creationId xmlns:a16="http://schemas.microsoft.com/office/drawing/2014/main" id="{A232E305-4857-5981-9EF5-2B251BAB30FA}"/>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1" name="TextBox 20">
            <a:extLst>
              <a:ext uri="{FF2B5EF4-FFF2-40B4-BE49-F238E27FC236}">
                <a16:creationId xmlns:a16="http://schemas.microsoft.com/office/drawing/2014/main" id="{C78EEAA6-6E88-D729-ED55-EA1832859671}"/>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2" name="TextBox 21">
            <a:extLst>
              <a:ext uri="{FF2B5EF4-FFF2-40B4-BE49-F238E27FC236}">
                <a16:creationId xmlns:a16="http://schemas.microsoft.com/office/drawing/2014/main" id="{1D42DBB7-77C8-E421-4630-E9424DE3F179}"/>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3" name="Picture 2">
            <a:extLst>
              <a:ext uri="{FF2B5EF4-FFF2-40B4-BE49-F238E27FC236}">
                <a16:creationId xmlns:a16="http://schemas.microsoft.com/office/drawing/2014/main" id="{A42748C0-0B3F-0168-6DDA-D303FEF760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Blue, circle, help, information, query, question icon - Download on  Iconfinder">
            <a:extLst>
              <a:ext uri="{FF2B5EF4-FFF2-40B4-BE49-F238E27FC236}">
                <a16:creationId xmlns:a16="http://schemas.microsoft.com/office/drawing/2014/main" id="{E7EE9452-E44D-2E43-5903-C1CDB3F6F6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7251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2" name="Crack 5-3"/>
          <p:cNvPicPr>
            <a:picLocks noChangeAspect="1"/>
          </p:cNvPicPr>
          <p:nvPr/>
        </p:nvPicPr>
        <p:blipFill>
          <a:blip r:embed="rId4"/>
          <a:stretch>
            <a:fillRect/>
          </a:stretch>
        </p:blipFill>
        <p:spPr>
          <a:xfrm>
            <a:off x="6809333"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sp>
        <p:nvSpPr>
          <p:cNvPr id="47" name="십자형 46"/>
          <p:cNvSpPr/>
          <p:nvPr/>
        </p:nvSpPr>
        <p:spPr>
          <a:xfrm rot="18900000">
            <a:off x="3082163" y="1144923"/>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8" name="십자형 47"/>
          <p:cNvSpPr/>
          <p:nvPr/>
        </p:nvSpPr>
        <p:spPr>
          <a:xfrm rot="18900000">
            <a:off x="308216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십자형 48"/>
          <p:cNvSpPr/>
          <p:nvPr/>
        </p:nvSpPr>
        <p:spPr>
          <a:xfrm rot="18900000">
            <a:off x="3082161"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십자형 49"/>
          <p:cNvSpPr/>
          <p:nvPr/>
        </p:nvSpPr>
        <p:spPr>
          <a:xfrm rot="18900000">
            <a:off x="437226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1" name="십자형 50"/>
          <p:cNvSpPr/>
          <p:nvPr/>
        </p:nvSpPr>
        <p:spPr>
          <a:xfrm rot="18900000">
            <a:off x="565160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십자형 51"/>
          <p:cNvSpPr/>
          <p:nvPr/>
        </p:nvSpPr>
        <p:spPr>
          <a:xfrm rot="18900000">
            <a:off x="565160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3" name="십자형 52"/>
          <p:cNvSpPr/>
          <p:nvPr/>
        </p:nvSpPr>
        <p:spPr>
          <a:xfrm rot="18900000">
            <a:off x="5651602"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4" name="십자형 53"/>
          <p:cNvSpPr/>
          <p:nvPr/>
        </p:nvSpPr>
        <p:spPr>
          <a:xfrm rot="18900000">
            <a:off x="4372263"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5" name="십자형 54"/>
          <p:cNvSpPr/>
          <p:nvPr/>
        </p:nvSpPr>
        <p:spPr>
          <a:xfrm rot="18900000">
            <a:off x="8201450"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6" name="십자형 55"/>
          <p:cNvSpPr/>
          <p:nvPr/>
        </p:nvSpPr>
        <p:spPr>
          <a:xfrm rot="18900000">
            <a:off x="8201449"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7" name="십자형 56"/>
          <p:cNvSpPr/>
          <p:nvPr/>
        </p:nvSpPr>
        <p:spPr>
          <a:xfrm rot="18900000">
            <a:off x="8201449"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십자형 57"/>
          <p:cNvSpPr/>
          <p:nvPr/>
        </p:nvSpPr>
        <p:spPr>
          <a:xfrm rot="18900000">
            <a:off x="8201449"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십자형 58"/>
          <p:cNvSpPr/>
          <p:nvPr/>
        </p:nvSpPr>
        <p:spPr>
          <a:xfrm rot="18900000">
            <a:off x="8201448"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0" name="십자형 59"/>
          <p:cNvSpPr/>
          <p:nvPr/>
        </p:nvSpPr>
        <p:spPr>
          <a:xfrm rot="18900000">
            <a:off x="6907433"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1" name="십자형 60"/>
          <p:cNvSpPr/>
          <p:nvPr/>
        </p:nvSpPr>
        <p:spPr>
          <a:xfrm rot="18900000">
            <a:off x="3082161"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십자형 61"/>
          <p:cNvSpPr/>
          <p:nvPr/>
        </p:nvSpPr>
        <p:spPr>
          <a:xfrm rot="18900000">
            <a:off x="437226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3" name="십자형 62"/>
          <p:cNvSpPr/>
          <p:nvPr/>
        </p:nvSpPr>
        <p:spPr>
          <a:xfrm rot="18900000">
            <a:off x="565160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4" name="십자형 63"/>
          <p:cNvSpPr/>
          <p:nvPr/>
        </p:nvSpPr>
        <p:spPr>
          <a:xfrm rot="18900000">
            <a:off x="1793635"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72" name="Hole 3-2"/>
          <p:cNvPicPr>
            <a:picLocks noChangeAspect="1"/>
          </p:cNvPicPr>
          <p:nvPr/>
        </p:nvPicPr>
        <p:blipFill>
          <a:blip r:embed="rId5"/>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grpSp>
        <p:nvGrpSpPr>
          <p:cNvPr id="3" name="Instructions TextBox"/>
          <p:cNvGrpSpPr/>
          <p:nvPr/>
        </p:nvGrpSpPr>
        <p:grpSpPr>
          <a:xfrm>
            <a:off x="2055504" y="2960440"/>
            <a:ext cx="6666554" cy="1970703"/>
            <a:chOff x="2740672" y="3947253"/>
            <a:chExt cx="8888738" cy="2627604"/>
          </a:xfrm>
        </p:grpSpPr>
        <p:pic>
          <p:nvPicPr>
            <p:cNvPr id="45" name="Box"/>
            <p:cNvPicPr>
              <a:picLocks noChangeAspect="1"/>
            </p:cNvPicPr>
            <p:nvPr/>
          </p:nvPicPr>
          <p:blipFill>
            <a:blip r:embed="rId7">
              <a:extLst>
                <a:ext uri="{BEBA8EAE-BF5A-486C-A8C5-ECC9F3942E4B}">
                  <a14:imgProps xmlns:a14="http://schemas.microsoft.com/office/drawing/2010/main">
                    <a14:imgLayer r:embed="rId8">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46" name="Text"/>
            <p:cNvSpPr txBox="1"/>
            <p:nvPr/>
          </p:nvSpPr>
          <p:spPr>
            <a:xfrm>
              <a:off x="2947777" y="4962018"/>
              <a:ext cx="8474527" cy="787908"/>
            </a:xfrm>
            <a:prstGeom prst="rect">
              <a:avLst/>
            </a:prstGeom>
            <a:noFill/>
          </p:spPr>
          <p:txBody>
            <a:bodyPr wrap="square" rtlCol="0" anchor="ctr">
              <a:spAutoFit/>
            </a:bodyPr>
            <a:lstStyle/>
            <a:p>
              <a:pPr algn="ctr" defTabSz="685800">
                <a:lnSpc>
                  <a:spcPct val="80000"/>
                </a:lnSpc>
                <a:buClrTx/>
              </a:pPr>
              <a:r>
                <a:rPr lang="en-US" sz="4050" kern="1200" dirty="0">
                  <a:solidFill>
                    <a:srgbClr val="F9CE31"/>
                  </a:solidFill>
                  <a:latin typeface="FinkHeavy" pitchFamily="2" charset="0"/>
                  <a:ea typeface="+mn-ea"/>
                  <a:cs typeface="+mn-cs"/>
                </a:rPr>
                <a:t>Let’s try again.</a:t>
              </a:r>
            </a:p>
          </p:txBody>
        </p:sp>
      </p:grpSp>
      <p:sp>
        <p:nvSpPr>
          <p:cNvPr id="2" name="TextBox V1">
            <a:extLst>
              <a:ext uri="{FF2B5EF4-FFF2-40B4-BE49-F238E27FC236}">
                <a16:creationId xmlns:a16="http://schemas.microsoft.com/office/drawing/2014/main" id="{436FF782-96B6-0B4D-4E6C-174A8FDC2929}"/>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4" name="TextBox V2">
            <a:extLst>
              <a:ext uri="{FF2B5EF4-FFF2-40B4-BE49-F238E27FC236}">
                <a16:creationId xmlns:a16="http://schemas.microsoft.com/office/drawing/2014/main" id="{175ADB3E-BD46-F47F-9783-91D0561CE474}"/>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5" name="TextBox V3">
            <a:extLst>
              <a:ext uri="{FF2B5EF4-FFF2-40B4-BE49-F238E27FC236}">
                <a16:creationId xmlns:a16="http://schemas.microsoft.com/office/drawing/2014/main" id="{57AB2D2A-AABF-78A6-7640-0C62DFC7AFD8}"/>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6" name="TextBox V4">
            <a:extLst>
              <a:ext uri="{FF2B5EF4-FFF2-40B4-BE49-F238E27FC236}">
                <a16:creationId xmlns:a16="http://schemas.microsoft.com/office/drawing/2014/main" id="{39AB9F0F-E390-2621-67E0-EADA71D84677}"/>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7" name="TextBox V5">
            <a:extLst>
              <a:ext uri="{FF2B5EF4-FFF2-40B4-BE49-F238E27FC236}">
                <a16:creationId xmlns:a16="http://schemas.microsoft.com/office/drawing/2014/main" id="{B447A5B5-7470-827A-A22C-CCCCA2377756}"/>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10" name="Picture 2">
            <a:extLst>
              <a:ext uri="{FF2B5EF4-FFF2-40B4-BE49-F238E27FC236}">
                <a16:creationId xmlns:a16="http://schemas.microsoft.com/office/drawing/2014/main" id="{65389740-BAE4-C7A6-DEC2-EF4EB14466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DDB9E481-1EDC-43C7-D560-BF75F9E651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B4A3861-4655-7DA4-775A-C53F22CBA7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1411538-2A51-5941-5BE8-8BBA156DF2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505176A-8AF7-E706-A7C1-C3B986F8279A}"/>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7" name="TextBox 16">
            <a:extLst>
              <a:ext uri="{FF2B5EF4-FFF2-40B4-BE49-F238E27FC236}">
                <a16:creationId xmlns:a16="http://schemas.microsoft.com/office/drawing/2014/main" id="{261738DC-443B-9851-82FE-48140DB9D32E}"/>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8" name="TextBox 17">
            <a:extLst>
              <a:ext uri="{FF2B5EF4-FFF2-40B4-BE49-F238E27FC236}">
                <a16:creationId xmlns:a16="http://schemas.microsoft.com/office/drawing/2014/main" id="{323C008B-FB60-D8F1-2D39-B57767D04F69}"/>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20" name="TextBox 19">
            <a:extLst>
              <a:ext uri="{FF2B5EF4-FFF2-40B4-BE49-F238E27FC236}">
                <a16:creationId xmlns:a16="http://schemas.microsoft.com/office/drawing/2014/main" id="{CF5B0163-6D1A-C90B-817F-B54B5B1CB8C5}"/>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1" name="TextBox 20">
            <a:extLst>
              <a:ext uri="{FF2B5EF4-FFF2-40B4-BE49-F238E27FC236}">
                <a16:creationId xmlns:a16="http://schemas.microsoft.com/office/drawing/2014/main" id="{27034E13-68A3-7AAD-C3BE-6CA968973792}"/>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2" name="TextBox 21">
            <a:extLst>
              <a:ext uri="{FF2B5EF4-FFF2-40B4-BE49-F238E27FC236}">
                <a16:creationId xmlns:a16="http://schemas.microsoft.com/office/drawing/2014/main" id="{4D276495-93BC-5696-99EC-193D3AC67B1B}"/>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3" name="Picture 2">
            <a:extLst>
              <a:ext uri="{FF2B5EF4-FFF2-40B4-BE49-F238E27FC236}">
                <a16:creationId xmlns:a16="http://schemas.microsoft.com/office/drawing/2014/main" id="{49AD4F11-AAE6-8C51-3887-425772B3A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Blue, circle, help, information, query, question icon - Download on  Iconfinder">
            <a:extLst>
              <a:ext uri="{FF2B5EF4-FFF2-40B4-BE49-F238E27FC236}">
                <a16:creationId xmlns:a16="http://schemas.microsoft.com/office/drawing/2014/main" id="{A2F7A3B5-F2FC-0971-35EA-F1D58E7A98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077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2" name="Crack 5-3"/>
          <p:cNvPicPr>
            <a:picLocks noChangeAspect="1"/>
          </p:cNvPicPr>
          <p:nvPr/>
        </p:nvPicPr>
        <p:blipFill>
          <a:blip r:embed="rId4"/>
          <a:stretch>
            <a:fillRect/>
          </a:stretch>
        </p:blipFill>
        <p:spPr>
          <a:xfrm>
            <a:off x="6809333"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sp>
        <p:nvSpPr>
          <p:cNvPr id="45" name="십자형 44"/>
          <p:cNvSpPr/>
          <p:nvPr/>
        </p:nvSpPr>
        <p:spPr>
          <a:xfrm rot="18900000">
            <a:off x="3082163" y="1144923"/>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6" name="십자형 45"/>
          <p:cNvSpPr/>
          <p:nvPr/>
        </p:nvSpPr>
        <p:spPr>
          <a:xfrm rot="18900000">
            <a:off x="308216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7" name="십자형 46"/>
          <p:cNvSpPr/>
          <p:nvPr/>
        </p:nvSpPr>
        <p:spPr>
          <a:xfrm rot="18900000">
            <a:off x="3082161"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8" name="십자형 47"/>
          <p:cNvSpPr/>
          <p:nvPr/>
        </p:nvSpPr>
        <p:spPr>
          <a:xfrm rot="18900000">
            <a:off x="437226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십자형 48"/>
          <p:cNvSpPr/>
          <p:nvPr/>
        </p:nvSpPr>
        <p:spPr>
          <a:xfrm rot="18900000">
            <a:off x="565160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십자형 49"/>
          <p:cNvSpPr/>
          <p:nvPr/>
        </p:nvSpPr>
        <p:spPr>
          <a:xfrm rot="18900000">
            <a:off x="565160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1" name="십자형 50"/>
          <p:cNvSpPr/>
          <p:nvPr/>
        </p:nvSpPr>
        <p:spPr>
          <a:xfrm rot="18900000">
            <a:off x="5651602"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십자형 51"/>
          <p:cNvSpPr/>
          <p:nvPr/>
        </p:nvSpPr>
        <p:spPr>
          <a:xfrm rot="18900000">
            <a:off x="4372263"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3" name="십자형 52"/>
          <p:cNvSpPr/>
          <p:nvPr/>
        </p:nvSpPr>
        <p:spPr>
          <a:xfrm rot="18900000">
            <a:off x="8201450"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4" name="십자형 53"/>
          <p:cNvSpPr/>
          <p:nvPr/>
        </p:nvSpPr>
        <p:spPr>
          <a:xfrm rot="18900000">
            <a:off x="8201449"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5" name="십자형 54"/>
          <p:cNvSpPr/>
          <p:nvPr/>
        </p:nvSpPr>
        <p:spPr>
          <a:xfrm rot="18900000">
            <a:off x="8201449"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6" name="십자형 55"/>
          <p:cNvSpPr/>
          <p:nvPr/>
        </p:nvSpPr>
        <p:spPr>
          <a:xfrm rot="18900000">
            <a:off x="8201449"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7" name="십자형 56"/>
          <p:cNvSpPr/>
          <p:nvPr/>
        </p:nvSpPr>
        <p:spPr>
          <a:xfrm rot="18900000">
            <a:off x="8201448"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십자형 57"/>
          <p:cNvSpPr/>
          <p:nvPr/>
        </p:nvSpPr>
        <p:spPr>
          <a:xfrm rot="18900000">
            <a:off x="6907433"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십자형 58"/>
          <p:cNvSpPr/>
          <p:nvPr/>
        </p:nvSpPr>
        <p:spPr>
          <a:xfrm rot="18900000">
            <a:off x="3082161"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0" name="십자형 59"/>
          <p:cNvSpPr/>
          <p:nvPr/>
        </p:nvSpPr>
        <p:spPr>
          <a:xfrm rot="18900000">
            <a:off x="437226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1" name="십자형 60"/>
          <p:cNvSpPr/>
          <p:nvPr/>
        </p:nvSpPr>
        <p:spPr>
          <a:xfrm rot="18900000">
            <a:off x="565160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십자형 61"/>
          <p:cNvSpPr/>
          <p:nvPr/>
        </p:nvSpPr>
        <p:spPr>
          <a:xfrm rot="18900000">
            <a:off x="1793635"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4" name="Selection Box - Crack"/>
          <p:cNvSpPr/>
          <p:nvPr/>
        </p:nvSpPr>
        <p:spPr>
          <a:xfrm>
            <a:off x="5431104" y="3496230"/>
            <a:ext cx="1096114" cy="765701"/>
          </a:xfrm>
          <a:prstGeom prst="rect">
            <a:avLst/>
          </a:prstGeom>
          <a:solidFill>
            <a:srgbClr val="F9CE31">
              <a:alpha val="36000"/>
            </a:srgbClr>
          </a:solid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72" name="Hole 3-2"/>
          <p:cNvPicPr>
            <a:picLocks noChangeAspect="1"/>
          </p:cNvPicPr>
          <p:nvPr/>
        </p:nvPicPr>
        <p:blipFill>
          <a:blip r:embed="rId5"/>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sp>
        <p:nvSpPr>
          <p:cNvPr id="2" name="TextBox V1">
            <a:extLst>
              <a:ext uri="{FF2B5EF4-FFF2-40B4-BE49-F238E27FC236}">
                <a16:creationId xmlns:a16="http://schemas.microsoft.com/office/drawing/2014/main" id="{9575AD10-DA84-B475-B7BC-FC75804C6F04}"/>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3" name="TextBox V2">
            <a:extLst>
              <a:ext uri="{FF2B5EF4-FFF2-40B4-BE49-F238E27FC236}">
                <a16:creationId xmlns:a16="http://schemas.microsoft.com/office/drawing/2014/main" id="{8295A3B4-4D82-B2B1-0941-3AD871D29200}"/>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4" name="TextBox V3">
            <a:extLst>
              <a:ext uri="{FF2B5EF4-FFF2-40B4-BE49-F238E27FC236}">
                <a16:creationId xmlns:a16="http://schemas.microsoft.com/office/drawing/2014/main" id="{BAE73A48-49EB-B51E-6E69-68CC63A920B3}"/>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5" name="TextBox V4">
            <a:extLst>
              <a:ext uri="{FF2B5EF4-FFF2-40B4-BE49-F238E27FC236}">
                <a16:creationId xmlns:a16="http://schemas.microsoft.com/office/drawing/2014/main" id="{613A4BE6-93A9-C286-C9CD-32FC79BFF6F0}"/>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6" name="TextBox V5">
            <a:extLst>
              <a:ext uri="{FF2B5EF4-FFF2-40B4-BE49-F238E27FC236}">
                <a16:creationId xmlns:a16="http://schemas.microsoft.com/office/drawing/2014/main" id="{8F444123-9FFE-5BCE-F2BD-050E1273BDB5}"/>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8" name="Picture 2">
            <a:extLst>
              <a:ext uri="{FF2B5EF4-FFF2-40B4-BE49-F238E27FC236}">
                <a16:creationId xmlns:a16="http://schemas.microsoft.com/office/drawing/2014/main" id="{A0009391-BC40-42DA-DC68-1B3AC60FC1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A25637C0-58B2-3F13-E395-81383FBBBC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09BB0F5-800B-EBA4-8AA3-E652E4DD7D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DB4AF07-056D-22DE-F05B-1A0D3CEECB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2AAE794-1838-08AB-39C7-7D0CD2CD0F43}"/>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6" name="TextBox 15">
            <a:extLst>
              <a:ext uri="{FF2B5EF4-FFF2-40B4-BE49-F238E27FC236}">
                <a16:creationId xmlns:a16="http://schemas.microsoft.com/office/drawing/2014/main" id="{9CD91056-2E56-9D15-01CB-C408EE4A20CB}"/>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7" name="TextBox 16">
            <a:extLst>
              <a:ext uri="{FF2B5EF4-FFF2-40B4-BE49-F238E27FC236}">
                <a16:creationId xmlns:a16="http://schemas.microsoft.com/office/drawing/2014/main" id="{1223BECA-838C-F127-8ED2-F7E65AE2066B}"/>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18" name="TextBox 17">
            <a:extLst>
              <a:ext uri="{FF2B5EF4-FFF2-40B4-BE49-F238E27FC236}">
                <a16:creationId xmlns:a16="http://schemas.microsoft.com/office/drawing/2014/main" id="{DDCA036C-E682-7BCB-8F4F-E34B94696EC6}"/>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0" name="TextBox 19">
            <a:extLst>
              <a:ext uri="{FF2B5EF4-FFF2-40B4-BE49-F238E27FC236}">
                <a16:creationId xmlns:a16="http://schemas.microsoft.com/office/drawing/2014/main" id="{F071AD72-FA62-FB13-C779-E440AECD9B71}"/>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1" name="TextBox 20">
            <a:extLst>
              <a:ext uri="{FF2B5EF4-FFF2-40B4-BE49-F238E27FC236}">
                <a16:creationId xmlns:a16="http://schemas.microsoft.com/office/drawing/2014/main" id="{720198C1-C51D-0968-5091-0AA6ABF5A6DD}"/>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2" name="Picture 2">
            <a:extLst>
              <a:ext uri="{FF2B5EF4-FFF2-40B4-BE49-F238E27FC236}">
                <a16:creationId xmlns:a16="http://schemas.microsoft.com/office/drawing/2014/main" id="{1145E9FC-41D8-5317-D682-0F514921D2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lue, circle, help, information, query, question icon - Download on  Iconfinder">
            <a:extLst>
              <a:ext uri="{FF2B5EF4-FFF2-40B4-BE49-F238E27FC236}">
                <a16:creationId xmlns:a16="http://schemas.microsoft.com/office/drawing/2014/main" id="{4C35ADD6-6F5B-7837-1DE3-E52264E1E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7489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6"/>
          <a:stretch>
            <a:fillRect/>
          </a:stretch>
        </p:blipFill>
        <p:spPr>
          <a:xfrm>
            <a:off x="1700807" y="4452681"/>
            <a:ext cx="909099" cy="659487"/>
          </a:xfrm>
          <a:prstGeom prst="rect">
            <a:avLst/>
          </a:prstGeom>
        </p:spPr>
      </p:pic>
      <p:pic>
        <p:nvPicPr>
          <p:cNvPr id="14" name="Crack 2-5"/>
          <p:cNvPicPr>
            <a:picLocks noChangeAspect="1"/>
          </p:cNvPicPr>
          <p:nvPr/>
        </p:nvPicPr>
        <p:blipFill>
          <a:blip r:embed="rId6"/>
          <a:stretch>
            <a:fillRect/>
          </a:stretch>
        </p:blipFill>
        <p:spPr>
          <a:xfrm>
            <a:off x="2977938" y="4452681"/>
            <a:ext cx="909099" cy="659487"/>
          </a:xfrm>
          <a:prstGeom prst="rect">
            <a:avLst/>
          </a:prstGeom>
        </p:spPr>
      </p:pic>
      <p:pic>
        <p:nvPicPr>
          <p:cNvPr id="19" name="Crack 3-5"/>
          <p:cNvPicPr>
            <a:picLocks noChangeAspect="1"/>
          </p:cNvPicPr>
          <p:nvPr/>
        </p:nvPicPr>
        <p:blipFill>
          <a:blip r:embed="rId6"/>
          <a:stretch>
            <a:fillRect/>
          </a:stretch>
        </p:blipFill>
        <p:spPr>
          <a:xfrm>
            <a:off x="4255070" y="4452681"/>
            <a:ext cx="909099" cy="659487"/>
          </a:xfrm>
          <a:prstGeom prst="rect">
            <a:avLst/>
          </a:prstGeom>
        </p:spPr>
      </p:pic>
      <p:pic>
        <p:nvPicPr>
          <p:cNvPr id="24" name="Crack 4-5"/>
          <p:cNvPicPr>
            <a:picLocks noChangeAspect="1"/>
          </p:cNvPicPr>
          <p:nvPr/>
        </p:nvPicPr>
        <p:blipFill>
          <a:blip r:embed="rId6"/>
          <a:stretch>
            <a:fillRect/>
          </a:stretch>
        </p:blipFill>
        <p:spPr>
          <a:xfrm>
            <a:off x="5532201" y="4452681"/>
            <a:ext cx="909099" cy="659487"/>
          </a:xfrm>
          <a:prstGeom prst="rect">
            <a:avLst/>
          </a:prstGeom>
        </p:spPr>
      </p:pic>
      <p:pic>
        <p:nvPicPr>
          <p:cNvPr id="29" name="Crack 5-5"/>
          <p:cNvPicPr>
            <a:picLocks noChangeAspect="1"/>
          </p:cNvPicPr>
          <p:nvPr/>
        </p:nvPicPr>
        <p:blipFill>
          <a:blip r:embed="rId6"/>
          <a:stretch>
            <a:fillRect/>
          </a:stretch>
        </p:blipFill>
        <p:spPr>
          <a:xfrm>
            <a:off x="6809333" y="4452681"/>
            <a:ext cx="909099" cy="659487"/>
          </a:xfrm>
          <a:prstGeom prst="rect">
            <a:avLst/>
          </a:prstGeom>
        </p:spPr>
      </p:pic>
      <p:pic>
        <p:nvPicPr>
          <p:cNvPr id="34" name="Crack 6-5"/>
          <p:cNvPicPr>
            <a:picLocks noChangeAspect="1"/>
          </p:cNvPicPr>
          <p:nvPr/>
        </p:nvPicPr>
        <p:blipFill>
          <a:blip r:embed="rId6"/>
          <a:stretch>
            <a:fillRect/>
          </a:stretch>
        </p:blipFill>
        <p:spPr>
          <a:xfrm>
            <a:off x="8086464" y="4452681"/>
            <a:ext cx="909099" cy="659487"/>
          </a:xfrm>
          <a:prstGeom prst="rect">
            <a:avLst/>
          </a:prstGeom>
        </p:spPr>
      </p:pic>
      <p:pic>
        <p:nvPicPr>
          <p:cNvPr id="122" name="Crack 1-4"/>
          <p:cNvPicPr>
            <a:picLocks noChangeAspect="1"/>
          </p:cNvPicPr>
          <p:nvPr/>
        </p:nvPicPr>
        <p:blipFill>
          <a:blip r:embed="rId6"/>
          <a:stretch>
            <a:fillRect/>
          </a:stretch>
        </p:blipFill>
        <p:spPr>
          <a:xfrm>
            <a:off x="1700807" y="3643269"/>
            <a:ext cx="909099" cy="659487"/>
          </a:xfrm>
          <a:prstGeom prst="rect">
            <a:avLst/>
          </a:prstGeom>
        </p:spPr>
      </p:pic>
      <p:pic>
        <p:nvPicPr>
          <p:cNvPr id="123" name="Crack 2-4"/>
          <p:cNvPicPr>
            <a:picLocks noChangeAspect="1"/>
          </p:cNvPicPr>
          <p:nvPr/>
        </p:nvPicPr>
        <p:blipFill>
          <a:blip r:embed="rId6"/>
          <a:stretch>
            <a:fillRect/>
          </a:stretch>
        </p:blipFill>
        <p:spPr>
          <a:xfrm>
            <a:off x="2977938" y="3643269"/>
            <a:ext cx="909099" cy="659487"/>
          </a:xfrm>
          <a:prstGeom prst="rect">
            <a:avLst/>
          </a:prstGeom>
        </p:spPr>
      </p:pic>
      <p:pic>
        <p:nvPicPr>
          <p:cNvPr id="124" name="Crack 3-4"/>
          <p:cNvPicPr>
            <a:picLocks noChangeAspect="1"/>
          </p:cNvPicPr>
          <p:nvPr/>
        </p:nvPicPr>
        <p:blipFill>
          <a:blip r:embed="rId6"/>
          <a:stretch>
            <a:fillRect/>
          </a:stretch>
        </p:blipFill>
        <p:spPr>
          <a:xfrm>
            <a:off x="4255070" y="3643269"/>
            <a:ext cx="909099" cy="659487"/>
          </a:xfrm>
          <a:prstGeom prst="rect">
            <a:avLst/>
          </a:prstGeom>
        </p:spPr>
      </p:pic>
      <p:pic>
        <p:nvPicPr>
          <p:cNvPr id="125" name="Crack 4-4"/>
          <p:cNvPicPr>
            <a:picLocks noChangeAspect="1"/>
          </p:cNvPicPr>
          <p:nvPr/>
        </p:nvPicPr>
        <p:blipFill>
          <a:blip r:embed="rId6"/>
          <a:stretch>
            <a:fillRect/>
          </a:stretch>
        </p:blipFill>
        <p:spPr>
          <a:xfrm>
            <a:off x="5532201" y="3643269"/>
            <a:ext cx="909099" cy="659487"/>
          </a:xfrm>
          <a:prstGeom prst="rect">
            <a:avLst/>
          </a:prstGeom>
        </p:spPr>
      </p:pic>
      <p:pic>
        <p:nvPicPr>
          <p:cNvPr id="126" name="Crack 5-4"/>
          <p:cNvPicPr>
            <a:picLocks noChangeAspect="1"/>
          </p:cNvPicPr>
          <p:nvPr/>
        </p:nvPicPr>
        <p:blipFill>
          <a:blip r:embed="rId6"/>
          <a:stretch>
            <a:fillRect/>
          </a:stretch>
        </p:blipFill>
        <p:spPr>
          <a:xfrm>
            <a:off x="6809333" y="3643269"/>
            <a:ext cx="909099" cy="659487"/>
          </a:xfrm>
          <a:prstGeom prst="rect">
            <a:avLst/>
          </a:prstGeom>
        </p:spPr>
      </p:pic>
      <p:pic>
        <p:nvPicPr>
          <p:cNvPr id="127" name="Crack 6-4"/>
          <p:cNvPicPr>
            <a:picLocks noChangeAspect="1"/>
          </p:cNvPicPr>
          <p:nvPr/>
        </p:nvPicPr>
        <p:blipFill>
          <a:blip r:embed="rId6"/>
          <a:stretch>
            <a:fillRect/>
          </a:stretch>
        </p:blipFill>
        <p:spPr>
          <a:xfrm>
            <a:off x="8086464" y="3643269"/>
            <a:ext cx="909099" cy="659487"/>
          </a:xfrm>
          <a:prstGeom prst="rect">
            <a:avLst/>
          </a:prstGeom>
        </p:spPr>
      </p:pic>
      <p:pic>
        <p:nvPicPr>
          <p:cNvPr id="128" name="Crack 1-3"/>
          <p:cNvPicPr>
            <a:picLocks noChangeAspect="1"/>
          </p:cNvPicPr>
          <p:nvPr/>
        </p:nvPicPr>
        <p:blipFill>
          <a:blip r:embed="rId6"/>
          <a:stretch>
            <a:fillRect/>
          </a:stretch>
        </p:blipFill>
        <p:spPr>
          <a:xfrm>
            <a:off x="1700807" y="2833856"/>
            <a:ext cx="909099" cy="659487"/>
          </a:xfrm>
          <a:prstGeom prst="rect">
            <a:avLst/>
          </a:prstGeom>
        </p:spPr>
      </p:pic>
      <p:pic>
        <p:nvPicPr>
          <p:cNvPr id="129" name="Crack 2-3"/>
          <p:cNvPicPr>
            <a:picLocks noChangeAspect="1"/>
          </p:cNvPicPr>
          <p:nvPr/>
        </p:nvPicPr>
        <p:blipFill>
          <a:blip r:embed="rId6"/>
          <a:stretch>
            <a:fillRect/>
          </a:stretch>
        </p:blipFill>
        <p:spPr>
          <a:xfrm>
            <a:off x="2977938" y="2833856"/>
            <a:ext cx="909099" cy="659487"/>
          </a:xfrm>
          <a:prstGeom prst="rect">
            <a:avLst/>
          </a:prstGeom>
        </p:spPr>
      </p:pic>
      <p:pic>
        <p:nvPicPr>
          <p:cNvPr id="130" name="Crack 3-3"/>
          <p:cNvPicPr>
            <a:picLocks noChangeAspect="1"/>
          </p:cNvPicPr>
          <p:nvPr/>
        </p:nvPicPr>
        <p:blipFill>
          <a:blip r:embed="rId6"/>
          <a:stretch>
            <a:fillRect/>
          </a:stretch>
        </p:blipFill>
        <p:spPr>
          <a:xfrm>
            <a:off x="4255070" y="2833856"/>
            <a:ext cx="909099" cy="659487"/>
          </a:xfrm>
          <a:prstGeom prst="rect">
            <a:avLst/>
          </a:prstGeom>
        </p:spPr>
      </p:pic>
      <p:pic>
        <p:nvPicPr>
          <p:cNvPr id="131" name="Crack 4-3"/>
          <p:cNvPicPr>
            <a:picLocks noChangeAspect="1"/>
          </p:cNvPicPr>
          <p:nvPr/>
        </p:nvPicPr>
        <p:blipFill>
          <a:blip r:embed="rId6"/>
          <a:stretch>
            <a:fillRect/>
          </a:stretch>
        </p:blipFill>
        <p:spPr>
          <a:xfrm>
            <a:off x="5532201" y="2833856"/>
            <a:ext cx="909099" cy="659487"/>
          </a:xfrm>
          <a:prstGeom prst="rect">
            <a:avLst/>
          </a:prstGeom>
        </p:spPr>
      </p:pic>
      <p:pic>
        <p:nvPicPr>
          <p:cNvPr id="133" name="Crack 6-3"/>
          <p:cNvPicPr>
            <a:picLocks noChangeAspect="1"/>
          </p:cNvPicPr>
          <p:nvPr/>
        </p:nvPicPr>
        <p:blipFill>
          <a:blip r:embed="rId6"/>
          <a:stretch>
            <a:fillRect/>
          </a:stretch>
        </p:blipFill>
        <p:spPr>
          <a:xfrm>
            <a:off x="8086464" y="2833856"/>
            <a:ext cx="909099" cy="659487"/>
          </a:xfrm>
          <a:prstGeom prst="rect">
            <a:avLst/>
          </a:prstGeom>
        </p:spPr>
      </p:pic>
      <p:pic>
        <p:nvPicPr>
          <p:cNvPr id="134" name="Crack 1-2"/>
          <p:cNvPicPr>
            <a:picLocks noChangeAspect="1"/>
          </p:cNvPicPr>
          <p:nvPr/>
        </p:nvPicPr>
        <p:blipFill>
          <a:blip r:embed="rId6"/>
          <a:stretch>
            <a:fillRect/>
          </a:stretch>
        </p:blipFill>
        <p:spPr>
          <a:xfrm>
            <a:off x="1700807" y="2024444"/>
            <a:ext cx="909099" cy="659487"/>
          </a:xfrm>
          <a:prstGeom prst="rect">
            <a:avLst/>
          </a:prstGeom>
        </p:spPr>
      </p:pic>
      <p:pic>
        <p:nvPicPr>
          <p:cNvPr id="135" name="Crack 2-2"/>
          <p:cNvPicPr>
            <a:picLocks noChangeAspect="1"/>
          </p:cNvPicPr>
          <p:nvPr/>
        </p:nvPicPr>
        <p:blipFill>
          <a:blip r:embed="rId6"/>
          <a:stretch>
            <a:fillRect/>
          </a:stretch>
        </p:blipFill>
        <p:spPr>
          <a:xfrm>
            <a:off x="2977938" y="2024444"/>
            <a:ext cx="909099" cy="659487"/>
          </a:xfrm>
          <a:prstGeom prst="rect">
            <a:avLst/>
          </a:prstGeom>
        </p:spPr>
      </p:pic>
      <p:pic>
        <p:nvPicPr>
          <p:cNvPr id="136" name="Crack 3-2"/>
          <p:cNvPicPr>
            <a:picLocks noChangeAspect="1"/>
          </p:cNvPicPr>
          <p:nvPr/>
        </p:nvPicPr>
        <p:blipFill>
          <a:blip r:embed="rId6"/>
          <a:stretch>
            <a:fillRect/>
          </a:stretch>
        </p:blipFill>
        <p:spPr>
          <a:xfrm>
            <a:off x="4255070" y="2024444"/>
            <a:ext cx="909099" cy="659487"/>
          </a:xfrm>
          <a:prstGeom prst="rect">
            <a:avLst/>
          </a:prstGeom>
        </p:spPr>
      </p:pic>
      <p:pic>
        <p:nvPicPr>
          <p:cNvPr id="137" name="Crack 4-2"/>
          <p:cNvPicPr>
            <a:picLocks noChangeAspect="1"/>
          </p:cNvPicPr>
          <p:nvPr/>
        </p:nvPicPr>
        <p:blipFill>
          <a:blip r:embed="rId6"/>
          <a:stretch>
            <a:fillRect/>
          </a:stretch>
        </p:blipFill>
        <p:spPr>
          <a:xfrm>
            <a:off x="5532201" y="2024444"/>
            <a:ext cx="909099" cy="659487"/>
          </a:xfrm>
          <a:prstGeom prst="rect">
            <a:avLst/>
          </a:prstGeom>
        </p:spPr>
      </p:pic>
      <p:pic>
        <p:nvPicPr>
          <p:cNvPr id="138" name="Crack 5-2"/>
          <p:cNvPicPr>
            <a:picLocks noChangeAspect="1"/>
          </p:cNvPicPr>
          <p:nvPr/>
        </p:nvPicPr>
        <p:blipFill>
          <a:blip r:embed="rId6"/>
          <a:stretch>
            <a:fillRect/>
          </a:stretch>
        </p:blipFill>
        <p:spPr>
          <a:xfrm>
            <a:off x="6809333" y="2024444"/>
            <a:ext cx="909099" cy="659487"/>
          </a:xfrm>
          <a:prstGeom prst="rect">
            <a:avLst/>
          </a:prstGeom>
        </p:spPr>
      </p:pic>
      <p:pic>
        <p:nvPicPr>
          <p:cNvPr id="139" name="Crack 6-2"/>
          <p:cNvPicPr>
            <a:picLocks noChangeAspect="1"/>
          </p:cNvPicPr>
          <p:nvPr/>
        </p:nvPicPr>
        <p:blipFill>
          <a:blip r:embed="rId6"/>
          <a:stretch>
            <a:fillRect/>
          </a:stretch>
        </p:blipFill>
        <p:spPr>
          <a:xfrm>
            <a:off x="8086464" y="2024444"/>
            <a:ext cx="909099" cy="659487"/>
          </a:xfrm>
          <a:prstGeom prst="rect">
            <a:avLst/>
          </a:prstGeom>
        </p:spPr>
      </p:pic>
      <p:pic>
        <p:nvPicPr>
          <p:cNvPr id="140" name="Crack 1-1"/>
          <p:cNvPicPr>
            <a:picLocks noChangeAspect="1"/>
          </p:cNvPicPr>
          <p:nvPr/>
        </p:nvPicPr>
        <p:blipFill>
          <a:blip r:embed="rId6"/>
          <a:stretch>
            <a:fillRect/>
          </a:stretch>
        </p:blipFill>
        <p:spPr>
          <a:xfrm>
            <a:off x="1700807" y="1215031"/>
            <a:ext cx="909099" cy="659487"/>
          </a:xfrm>
          <a:prstGeom prst="rect">
            <a:avLst/>
          </a:prstGeom>
        </p:spPr>
      </p:pic>
      <p:pic>
        <p:nvPicPr>
          <p:cNvPr id="141" name="Crack 2-1"/>
          <p:cNvPicPr>
            <a:picLocks noChangeAspect="1"/>
          </p:cNvPicPr>
          <p:nvPr/>
        </p:nvPicPr>
        <p:blipFill>
          <a:blip r:embed="rId6"/>
          <a:stretch>
            <a:fillRect/>
          </a:stretch>
        </p:blipFill>
        <p:spPr>
          <a:xfrm>
            <a:off x="2977938" y="1215031"/>
            <a:ext cx="909099" cy="659487"/>
          </a:xfrm>
          <a:prstGeom prst="rect">
            <a:avLst/>
          </a:prstGeom>
        </p:spPr>
      </p:pic>
      <p:pic>
        <p:nvPicPr>
          <p:cNvPr id="142" name="Crack 3-1"/>
          <p:cNvPicPr>
            <a:picLocks noChangeAspect="1"/>
          </p:cNvPicPr>
          <p:nvPr/>
        </p:nvPicPr>
        <p:blipFill>
          <a:blip r:embed="rId6"/>
          <a:stretch>
            <a:fillRect/>
          </a:stretch>
        </p:blipFill>
        <p:spPr>
          <a:xfrm>
            <a:off x="4255070" y="1215031"/>
            <a:ext cx="909099" cy="659487"/>
          </a:xfrm>
          <a:prstGeom prst="rect">
            <a:avLst/>
          </a:prstGeom>
        </p:spPr>
      </p:pic>
      <p:pic>
        <p:nvPicPr>
          <p:cNvPr id="143" name="Crack 4-1"/>
          <p:cNvPicPr>
            <a:picLocks noChangeAspect="1"/>
          </p:cNvPicPr>
          <p:nvPr/>
        </p:nvPicPr>
        <p:blipFill>
          <a:blip r:embed="rId6"/>
          <a:stretch>
            <a:fillRect/>
          </a:stretch>
        </p:blipFill>
        <p:spPr>
          <a:xfrm>
            <a:off x="5532201" y="1215031"/>
            <a:ext cx="909099" cy="659487"/>
          </a:xfrm>
          <a:prstGeom prst="rect">
            <a:avLst/>
          </a:prstGeom>
        </p:spPr>
      </p:pic>
      <p:pic>
        <p:nvPicPr>
          <p:cNvPr id="144" name="Crack 5-1"/>
          <p:cNvPicPr>
            <a:picLocks noChangeAspect="1"/>
          </p:cNvPicPr>
          <p:nvPr/>
        </p:nvPicPr>
        <p:blipFill>
          <a:blip r:embed="rId6"/>
          <a:stretch>
            <a:fillRect/>
          </a:stretch>
        </p:blipFill>
        <p:spPr>
          <a:xfrm>
            <a:off x="6809333" y="1215031"/>
            <a:ext cx="909099" cy="659487"/>
          </a:xfrm>
          <a:prstGeom prst="rect">
            <a:avLst/>
          </a:prstGeom>
        </p:spPr>
      </p:pic>
      <p:pic>
        <p:nvPicPr>
          <p:cNvPr id="145" name="Crack 6-1"/>
          <p:cNvPicPr>
            <a:picLocks noChangeAspect="1"/>
          </p:cNvPicPr>
          <p:nvPr/>
        </p:nvPicPr>
        <p:blipFill>
          <a:blip r:embed="rId6"/>
          <a:stretch>
            <a:fillRect/>
          </a:stretch>
        </p:blipFill>
        <p:spPr>
          <a:xfrm>
            <a:off x="8086464" y="1215031"/>
            <a:ext cx="909099" cy="659487"/>
          </a:xfrm>
          <a:prstGeom prst="rect">
            <a:avLst/>
          </a:prstGeom>
        </p:spPr>
      </p:pic>
      <p:pic>
        <p:nvPicPr>
          <p:cNvPr id="104" name="Crack 5-3"/>
          <p:cNvPicPr>
            <a:picLocks noChangeAspect="1"/>
          </p:cNvPicPr>
          <p:nvPr/>
        </p:nvPicPr>
        <p:blipFill>
          <a:blip r:embed="rId6"/>
          <a:stretch>
            <a:fillRect/>
          </a:stretch>
        </p:blipFill>
        <p:spPr>
          <a:xfrm>
            <a:off x="6809333" y="2833856"/>
            <a:ext cx="909099" cy="659487"/>
          </a:xfrm>
          <a:prstGeom prst="rect">
            <a:avLst/>
          </a:prstGeom>
        </p:spPr>
      </p:pic>
      <p:sp>
        <p:nvSpPr>
          <p:cNvPr id="48" name="십자형 47"/>
          <p:cNvSpPr/>
          <p:nvPr/>
        </p:nvSpPr>
        <p:spPr>
          <a:xfrm rot="18900000">
            <a:off x="3082163" y="1144923"/>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십자형 48"/>
          <p:cNvSpPr/>
          <p:nvPr/>
        </p:nvSpPr>
        <p:spPr>
          <a:xfrm rot="18900000">
            <a:off x="308216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십자형 49"/>
          <p:cNvSpPr/>
          <p:nvPr/>
        </p:nvSpPr>
        <p:spPr>
          <a:xfrm rot="18900000">
            <a:off x="3082161"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1" name="십자형 50"/>
          <p:cNvSpPr/>
          <p:nvPr/>
        </p:nvSpPr>
        <p:spPr>
          <a:xfrm rot="18900000">
            <a:off x="437226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십자형 51"/>
          <p:cNvSpPr/>
          <p:nvPr/>
        </p:nvSpPr>
        <p:spPr>
          <a:xfrm rot="18900000">
            <a:off x="565160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3" name="십자형 52"/>
          <p:cNvSpPr/>
          <p:nvPr/>
        </p:nvSpPr>
        <p:spPr>
          <a:xfrm rot="18900000">
            <a:off x="565160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4" name="십자형 53"/>
          <p:cNvSpPr/>
          <p:nvPr/>
        </p:nvSpPr>
        <p:spPr>
          <a:xfrm rot="18900000">
            <a:off x="5651602"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5" name="십자형 54"/>
          <p:cNvSpPr/>
          <p:nvPr/>
        </p:nvSpPr>
        <p:spPr>
          <a:xfrm rot="18900000">
            <a:off x="4372263"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6" name="십자형 55"/>
          <p:cNvSpPr/>
          <p:nvPr/>
        </p:nvSpPr>
        <p:spPr>
          <a:xfrm rot="18900000">
            <a:off x="8201450"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7" name="십자형 56"/>
          <p:cNvSpPr/>
          <p:nvPr/>
        </p:nvSpPr>
        <p:spPr>
          <a:xfrm rot="18900000">
            <a:off x="8201449"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십자형 57"/>
          <p:cNvSpPr/>
          <p:nvPr/>
        </p:nvSpPr>
        <p:spPr>
          <a:xfrm rot="18900000">
            <a:off x="8201449"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십자형 58"/>
          <p:cNvSpPr/>
          <p:nvPr/>
        </p:nvSpPr>
        <p:spPr>
          <a:xfrm rot="18900000">
            <a:off x="8201449"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0" name="십자형 59"/>
          <p:cNvSpPr/>
          <p:nvPr/>
        </p:nvSpPr>
        <p:spPr>
          <a:xfrm rot="18900000">
            <a:off x="8201448"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1" name="십자형 60"/>
          <p:cNvSpPr/>
          <p:nvPr/>
        </p:nvSpPr>
        <p:spPr>
          <a:xfrm rot="18900000">
            <a:off x="6907433"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십자형 61"/>
          <p:cNvSpPr/>
          <p:nvPr/>
        </p:nvSpPr>
        <p:spPr>
          <a:xfrm rot="18900000">
            <a:off x="3082161"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3" name="십자형 62"/>
          <p:cNvSpPr/>
          <p:nvPr/>
        </p:nvSpPr>
        <p:spPr>
          <a:xfrm rot="18900000">
            <a:off x="437226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4" name="십자형 63"/>
          <p:cNvSpPr/>
          <p:nvPr/>
        </p:nvSpPr>
        <p:spPr>
          <a:xfrm rot="18900000">
            <a:off x="565160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5" name="십자형 64"/>
          <p:cNvSpPr/>
          <p:nvPr/>
        </p:nvSpPr>
        <p:spPr>
          <a:xfrm rot="18900000">
            <a:off x="1793635"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1" name="Hole 4-4"/>
          <p:cNvPicPr>
            <a:picLocks noChangeAspect="1"/>
          </p:cNvPicPr>
          <p:nvPr/>
        </p:nvPicPr>
        <p:blipFill>
          <a:blip r:embed="rId7"/>
          <a:stretch>
            <a:fillRect/>
          </a:stretch>
        </p:blipFill>
        <p:spPr>
          <a:xfrm>
            <a:off x="5569526" y="3571181"/>
            <a:ext cx="834450" cy="687257"/>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7"/>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pic>
        <p:nvPicPr>
          <p:cNvPr id="115" name="3+ Sign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7731" y="3206430"/>
            <a:ext cx="990986" cy="844850"/>
          </a:xfrm>
          <a:prstGeom prst="rect">
            <a:avLst/>
          </a:prstGeom>
        </p:spPr>
      </p:pic>
      <p:grpSp>
        <p:nvGrpSpPr>
          <p:cNvPr id="66" name="Instructions TextBox"/>
          <p:cNvGrpSpPr/>
          <p:nvPr/>
        </p:nvGrpSpPr>
        <p:grpSpPr>
          <a:xfrm>
            <a:off x="2620297" y="1791214"/>
            <a:ext cx="5441152" cy="2642845"/>
            <a:chOff x="3479874" y="2125040"/>
            <a:chExt cx="7254869" cy="3523793"/>
          </a:xfrm>
        </p:grpSpPr>
        <p:pic>
          <p:nvPicPr>
            <p:cNvPr id="67" name="Box"/>
            <p:cNvPicPr>
              <a:picLocks noChangeAspect="1"/>
            </p:cNvPicPr>
            <p:nvPr/>
          </p:nvPicPr>
          <p:blipFill>
            <a:blip r:embed="rId10">
              <a:extLst>
                <a:ext uri="{BEBA8EAE-BF5A-486C-A8C5-ECC9F3942E4B}">
                  <a14:imgProps xmlns:a14="http://schemas.microsoft.com/office/drawing/2010/main">
                    <a14:imgLayer r:embed="rId11">
                      <a14:imgEffect>
                        <a14:artisticLineDrawing trans="91000" pencilSize="56"/>
                      </a14:imgEffect>
                      <a14:imgEffect>
                        <a14:brightnessContrast contrast="20000"/>
                      </a14:imgEffect>
                    </a14:imgLayer>
                  </a14:imgProps>
                </a:ext>
              </a:extLst>
            </a:blip>
            <a:stretch>
              <a:fillRect/>
            </a:stretch>
          </p:blipFill>
          <p:spPr>
            <a:xfrm>
              <a:off x="3479874" y="2125040"/>
              <a:ext cx="7254869" cy="3523793"/>
            </a:xfrm>
            <a:prstGeom prst="rect">
              <a:avLst/>
            </a:prstGeom>
          </p:spPr>
        </p:pic>
        <p:sp>
          <p:nvSpPr>
            <p:cNvPr id="68" name="Text"/>
            <p:cNvSpPr txBox="1"/>
            <p:nvPr/>
          </p:nvSpPr>
          <p:spPr>
            <a:xfrm>
              <a:off x="3878681" y="2883605"/>
              <a:ext cx="6457256" cy="2117502"/>
            </a:xfrm>
            <a:prstGeom prst="rect">
              <a:avLst/>
            </a:prstGeom>
            <a:noFill/>
          </p:spPr>
          <p:txBody>
            <a:bodyPr wrap="square" rtlCol="0" anchor="ctr">
              <a:spAutoFit/>
            </a:bodyPr>
            <a:lstStyle/>
            <a:p>
              <a:pPr algn="ctr" defTabSz="685800">
                <a:lnSpc>
                  <a:spcPct val="80000"/>
                </a:lnSpc>
                <a:buClrTx/>
              </a:pPr>
              <a:r>
                <a:rPr lang="en-US" sz="4050" kern="1200" dirty="0">
                  <a:solidFill>
                    <a:srgbClr val="F9CE31"/>
                  </a:solidFill>
                  <a:latin typeface="FinkHeavy" pitchFamily="2" charset="0"/>
                  <a:ea typeface="+mn-ea"/>
                  <a:cs typeface="+mn-cs"/>
                </a:rPr>
                <a:t>Oh no! Now the</a:t>
              </a:r>
              <a:br>
                <a:rPr lang="en-US" sz="4050" kern="1200" dirty="0">
                  <a:solidFill>
                    <a:srgbClr val="F9CE31"/>
                  </a:solidFill>
                  <a:latin typeface="FinkHeavy" pitchFamily="2" charset="0"/>
                  <a:ea typeface="+mn-ea"/>
                  <a:cs typeface="+mn-cs"/>
                </a:rPr>
              </a:br>
              <a:r>
                <a:rPr lang="en-US" sz="4050" kern="1200" dirty="0">
                  <a:solidFill>
                    <a:srgbClr val="F9CE31"/>
                  </a:solidFill>
                  <a:latin typeface="FinkHeavy" pitchFamily="2" charset="0"/>
                  <a:ea typeface="+mn-ea"/>
                  <a:cs typeface="+mn-cs"/>
                </a:rPr>
                <a:t>bell bag is 3 or more spaces away!</a:t>
              </a:r>
            </a:p>
          </p:txBody>
        </p:sp>
      </p:grpSp>
      <p:sp>
        <p:nvSpPr>
          <p:cNvPr id="2" name="TextBox V1">
            <a:extLst>
              <a:ext uri="{FF2B5EF4-FFF2-40B4-BE49-F238E27FC236}">
                <a16:creationId xmlns:a16="http://schemas.microsoft.com/office/drawing/2014/main" id="{F8ABB5A1-4458-396E-F747-890640B676B1}"/>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3" name="TextBox V2">
            <a:extLst>
              <a:ext uri="{FF2B5EF4-FFF2-40B4-BE49-F238E27FC236}">
                <a16:creationId xmlns:a16="http://schemas.microsoft.com/office/drawing/2014/main" id="{63D399FE-078A-53D0-6EC1-7EC21CE47B6A}"/>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4" name="TextBox V3">
            <a:extLst>
              <a:ext uri="{FF2B5EF4-FFF2-40B4-BE49-F238E27FC236}">
                <a16:creationId xmlns:a16="http://schemas.microsoft.com/office/drawing/2014/main" id="{2BBCC93E-BC2A-2B29-D9FF-7F5A271F220D}"/>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5" name="TextBox V4">
            <a:extLst>
              <a:ext uri="{FF2B5EF4-FFF2-40B4-BE49-F238E27FC236}">
                <a16:creationId xmlns:a16="http://schemas.microsoft.com/office/drawing/2014/main" id="{DE5B670B-B8D8-E49D-B567-CBE6CC3823F4}"/>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6" name="TextBox V5">
            <a:extLst>
              <a:ext uri="{FF2B5EF4-FFF2-40B4-BE49-F238E27FC236}">
                <a16:creationId xmlns:a16="http://schemas.microsoft.com/office/drawing/2014/main" id="{481E3CA3-F8DF-AEBD-1FDA-7A037193FF3B}"/>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8" name="Picture 2">
            <a:extLst>
              <a:ext uri="{FF2B5EF4-FFF2-40B4-BE49-F238E27FC236}">
                <a16:creationId xmlns:a16="http://schemas.microsoft.com/office/drawing/2014/main" id="{8695CB9B-A327-ACB9-78A6-4CFF3781B4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33CA4858-AED3-F3C5-E7B9-91C8B76C4C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D2309BC9-5665-3A73-F3C9-AFE69C95EF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FD18818-229C-7C1B-C123-BD030C194C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F5DD3A3-A02F-FAF7-C34D-66AB6D99FE7D}"/>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6" name="TextBox 15">
            <a:extLst>
              <a:ext uri="{FF2B5EF4-FFF2-40B4-BE49-F238E27FC236}">
                <a16:creationId xmlns:a16="http://schemas.microsoft.com/office/drawing/2014/main" id="{3EC273A3-DD89-2B82-01CC-D212796F416D}"/>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7" name="TextBox 16">
            <a:extLst>
              <a:ext uri="{FF2B5EF4-FFF2-40B4-BE49-F238E27FC236}">
                <a16:creationId xmlns:a16="http://schemas.microsoft.com/office/drawing/2014/main" id="{97AFA59D-DE3B-CB38-3D9D-810F9EFE559F}"/>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18" name="TextBox 17">
            <a:extLst>
              <a:ext uri="{FF2B5EF4-FFF2-40B4-BE49-F238E27FC236}">
                <a16:creationId xmlns:a16="http://schemas.microsoft.com/office/drawing/2014/main" id="{41380451-6B78-2EC3-569E-AEA1E7EF8480}"/>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0" name="TextBox 19">
            <a:extLst>
              <a:ext uri="{FF2B5EF4-FFF2-40B4-BE49-F238E27FC236}">
                <a16:creationId xmlns:a16="http://schemas.microsoft.com/office/drawing/2014/main" id="{A6AAFDE2-8D3E-9C40-DFBE-09E94A37EB2B}"/>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1" name="TextBox 20">
            <a:extLst>
              <a:ext uri="{FF2B5EF4-FFF2-40B4-BE49-F238E27FC236}">
                <a16:creationId xmlns:a16="http://schemas.microsoft.com/office/drawing/2014/main" id="{012002C7-2F53-10E7-9563-6E3CD7513BA4}"/>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2" name="Picture 2">
            <a:extLst>
              <a:ext uri="{FF2B5EF4-FFF2-40B4-BE49-F238E27FC236}">
                <a16:creationId xmlns:a16="http://schemas.microsoft.com/office/drawing/2014/main" id="{81E660E7-560A-9D27-DF25-1F0E984D19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lue, circle, help, information, query, question icon - Download on  Iconfinder">
            <a:extLst>
              <a:ext uri="{FF2B5EF4-FFF2-40B4-BE49-F238E27FC236}">
                <a16:creationId xmlns:a16="http://schemas.microsoft.com/office/drawing/2014/main" id="{5534650B-69C0-6D25-99E2-7B526652E9A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023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p:cTn id="7" dur="1000" fill="hold"/>
                                        <p:tgtEl>
                                          <p:spTgt spid="161"/>
                                        </p:tgtEl>
                                        <p:attrNameLst>
                                          <p:attrName>ppt_w</p:attrName>
                                        </p:attrNameLst>
                                      </p:cBhvr>
                                      <p:tavLst>
                                        <p:tav tm="0">
                                          <p:val>
                                            <p:fltVal val="0"/>
                                          </p:val>
                                        </p:tav>
                                        <p:tav tm="100000">
                                          <p:val>
                                            <p:strVal val="#ppt_w"/>
                                          </p:val>
                                        </p:tav>
                                      </p:tavLst>
                                    </p:anim>
                                    <p:anim calcmode="lin" valueType="num">
                                      <p:cBhvr>
                                        <p:cTn id="8"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anim calcmode="lin" valueType="num">
                                      <p:cBhvr>
                                        <p:cTn id="13" dur="500" fill="hold"/>
                                        <p:tgtEl>
                                          <p:spTgt spid="115"/>
                                        </p:tgtEl>
                                        <p:attrNameLst>
                                          <p:attrName>ppt_w</p:attrName>
                                        </p:attrNameLst>
                                      </p:cBhvr>
                                      <p:tavLst>
                                        <p:tav tm="0" fmla="#ppt_w*sin(2.5*pi*$)">
                                          <p:val>
                                            <p:fltVal val="0"/>
                                          </p:val>
                                        </p:tav>
                                        <p:tav tm="100000">
                                          <p:val>
                                            <p:fltVal val="1"/>
                                          </p:val>
                                        </p:tav>
                                      </p:tavLst>
                                    </p:anim>
                                    <p:anim calcmode="lin" valueType="num">
                                      <p:cBhvr>
                                        <p:cTn id="14"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pic>
        <p:nvPicPr>
          <p:cNvPr id="104" name="Crack 5-3"/>
          <p:cNvPicPr>
            <a:picLocks noChangeAspect="1"/>
          </p:cNvPicPr>
          <p:nvPr/>
        </p:nvPicPr>
        <p:blipFill>
          <a:blip r:embed="rId4"/>
          <a:stretch>
            <a:fillRect/>
          </a:stretch>
        </p:blipFill>
        <p:spPr>
          <a:xfrm>
            <a:off x="6809333" y="2833856"/>
            <a:ext cx="909099" cy="659487"/>
          </a:xfrm>
          <a:prstGeom prst="rect">
            <a:avLst/>
          </a:prstGeom>
        </p:spPr>
      </p:pic>
      <p:sp>
        <p:nvSpPr>
          <p:cNvPr id="47" name="십자형 46"/>
          <p:cNvSpPr/>
          <p:nvPr/>
        </p:nvSpPr>
        <p:spPr>
          <a:xfrm rot="18900000">
            <a:off x="3082163" y="1144923"/>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8" name="십자형 47"/>
          <p:cNvSpPr/>
          <p:nvPr/>
        </p:nvSpPr>
        <p:spPr>
          <a:xfrm rot="18900000">
            <a:off x="308216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십자형 48"/>
          <p:cNvSpPr/>
          <p:nvPr/>
        </p:nvSpPr>
        <p:spPr>
          <a:xfrm rot="18900000">
            <a:off x="3082161"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십자형 49"/>
          <p:cNvSpPr/>
          <p:nvPr/>
        </p:nvSpPr>
        <p:spPr>
          <a:xfrm rot="18900000">
            <a:off x="437226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1" name="십자형 50"/>
          <p:cNvSpPr/>
          <p:nvPr/>
        </p:nvSpPr>
        <p:spPr>
          <a:xfrm rot="18900000">
            <a:off x="565160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십자형 51"/>
          <p:cNvSpPr/>
          <p:nvPr/>
        </p:nvSpPr>
        <p:spPr>
          <a:xfrm rot="18900000">
            <a:off x="565160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3" name="십자형 52"/>
          <p:cNvSpPr/>
          <p:nvPr/>
        </p:nvSpPr>
        <p:spPr>
          <a:xfrm rot="18900000">
            <a:off x="5651602"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4" name="십자형 53"/>
          <p:cNvSpPr/>
          <p:nvPr/>
        </p:nvSpPr>
        <p:spPr>
          <a:xfrm rot="18900000">
            <a:off x="4372263"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5" name="십자형 54"/>
          <p:cNvSpPr/>
          <p:nvPr/>
        </p:nvSpPr>
        <p:spPr>
          <a:xfrm rot="18900000">
            <a:off x="8201450"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6" name="십자형 55"/>
          <p:cNvSpPr/>
          <p:nvPr/>
        </p:nvSpPr>
        <p:spPr>
          <a:xfrm rot="18900000">
            <a:off x="8201449"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7" name="십자형 56"/>
          <p:cNvSpPr/>
          <p:nvPr/>
        </p:nvSpPr>
        <p:spPr>
          <a:xfrm rot="18900000">
            <a:off x="8201449"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십자형 57"/>
          <p:cNvSpPr/>
          <p:nvPr/>
        </p:nvSpPr>
        <p:spPr>
          <a:xfrm rot="18900000">
            <a:off x="8201449"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십자형 58"/>
          <p:cNvSpPr/>
          <p:nvPr/>
        </p:nvSpPr>
        <p:spPr>
          <a:xfrm rot="18900000">
            <a:off x="8201448"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0" name="십자형 59"/>
          <p:cNvSpPr/>
          <p:nvPr/>
        </p:nvSpPr>
        <p:spPr>
          <a:xfrm rot="18900000">
            <a:off x="6907433"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1" name="십자형 60"/>
          <p:cNvSpPr/>
          <p:nvPr/>
        </p:nvSpPr>
        <p:spPr>
          <a:xfrm rot="18900000">
            <a:off x="3082161"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십자형 61"/>
          <p:cNvSpPr/>
          <p:nvPr/>
        </p:nvSpPr>
        <p:spPr>
          <a:xfrm rot="18900000">
            <a:off x="437226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3" name="십자형 62"/>
          <p:cNvSpPr/>
          <p:nvPr/>
        </p:nvSpPr>
        <p:spPr>
          <a:xfrm rot="18900000">
            <a:off x="565160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4" name="십자형 63"/>
          <p:cNvSpPr/>
          <p:nvPr/>
        </p:nvSpPr>
        <p:spPr>
          <a:xfrm rot="18900000">
            <a:off x="1793635"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1" name="Hole 4-4"/>
          <p:cNvPicPr>
            <a:picLocks noChangeAspect="1"/>
          </p:cNvPicPr>
          <p:nvPr/>
        </p:nvPicPr>
        <p:blipFill>
          <a:blip r:embed="rId5"/>
          <a:stretch>
            <a:fillRect/>
          </a:stretch>
        </p:blipFill>
        <p:spPr>
          <a:xfrm>
            <a:off x="5569526" y="3571181"/>
            <a:ext cx="834450" cy="687257"/>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5"/>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pic>
        <p:nvPicPr>
          <p:cNvPr id="115" name="3+ Sign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7731" y="3206430"/>
            <a:ext cx="990986" cy="844850"/>
          </a:xfrm>
          <a:prstGeom prst="rect">
            <a:avLst/>
          </a:prstGeom>
        </p:spPr>
      </p:pic>
      <p:grpSp>
        <p:nvGrpSpPr>
          <p:cNvPr id="65" name="1"/>
          <p:cNvGrpSpPr/>
          <p:nvPr/>
        </p:nvGrpSpPr>
        <p:grpSpPr>
          <a:xfrm>
            <a:off x="4406001" y="3603184"/>
            <a:ext cx="548171" cy="646331"/>
            <a:chOff x="8492647" y="2122878"/>
            <a:chExt cx="730894" cy="861775"/>
          </a:xfrm>
        </p:grpSpPr>
        <p:sp>
          <p:nvSpPr>
            <p:cNvPr id="66" name="타원 65"/>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7" name="TextBox 66"/>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1</a:t>
              </a:r>
            </a:p>
          </p:txBody>
        </p:sp>
      </p:grpSp>
      <p:grpSp>
        <p:nvGrpSpPr>
          <p:cNvPr id="68" name="2"/>
          <p:cNvGrpSpPr/>
          <p:nvPr/>
        </p:nvGrpSpPr>
        <p:grpSpPr>
          <a:xfrm>
            <a:off x="3137208" y="3632876"/>
            <a:ext cx="548171" cy="646331"/>
            <a:chOff x="8492647" y="2122878"/>
            <a:chExt cx="730894" cy="861775"/>
          </a:xfrm>
        </p:grpSpPr>
        <p:sp>
          <p:nvSpPr>
            <p:cNvPr id="69" name="타원 68"/>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0" name="TextBox 69"/>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71" name="3"/>
          <p:cNvGrpSpPr/>
          <p:nvPr/>
        </p:nvGrpSpPr>
        <p:grpSpPr>
          <a:xfrm>
            <a:off x="6989797" y="1179253"/>
            <a:ext cx="548171" cy="646331"/>
            <a:chOff x="8492647" y="2122878"/>
            <a:chExt cx="730894" cy="861775"/>
          </a:xfrm>
        </p:grpSpPr>
        <p:sp>
          <p:nvSpPr>
            <p:cNvPr id="72" name="타원 71"/>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3" name="TextBox 72"/>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74" name="1"/>
          <p:cNvGrpSpPr/>
          <p:nvPr/>
        </p:nvGrpSpPr>
        <p:grpSpPr>
          <a:xfrm>
            <a:off x="6986521" y="3603184"/>
            <a:ext cx="548171" cy="646331"/>
            <a:chOff x="8492647" y="2122878"/>
            <a:chExt cx="730894" cy="861775"/>
          </a:xfrm>
        </p:grpSpPr>
        <p:sp>
          <p:nvSpPr>
            <p:cNvPr id="75" name="타원 74"/>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6" name="TextBox 75"/>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1</a:t>
              </a:r>
            </a:p>
          </p:txBody>
        </p:sp>
      </p:grpSp>
      <p:grpSp>
        <p:nvGrpSpPr>
          <p:cNvPr id="77" name="1"/>
          <p:cNvGrpSpPr/>
          <p:nvPr/>
        </p:nvGrpSpPr>
        <p:grpSpPr>
          <a:xfrm>
            <a:off x="6986521" y="2796031"/>
            <a:ext cx="548171" cy="646331"/>
            <a:chOff x="8492647" y="2122878"/>
            <a:chExt cx="730894" cy="861775"/>
          </a:xfrm>
        </p:grpSpPr>
        <p:sp>
          <p:nvSpPr>
            <p:cNvPr id="78" name="타원 77"/>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TextBox 78"/>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1</a:t>
              </a:r>
            </a:p>
          </p:txBody>
        </p:sp>
      </p:grpSp>
      <p:grpSp>
        <p:nvGrpSpPr>
          <p:cNvPr id="80" name="2"/>
          <p:cNvGrpSpPr/>
          <p:nvPr/>
        </p:nvGrpSpPr>
        <p:grpSpPr>
          <a:xfrm>
            <a:off x="6989797" y="1960235"/>
            <a:ext cx="548171" cy="646331"/>
            <a:chOff x="8492647" y="2122878"/>
            <a:chExt cx="730894" cy="861775"/>
          </a:xfrm>
        </p:grpSpPr>
        <p:sp>
          <p:nvSpPr>
            <p:cNvPr id="81" name="타원 80"/>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TextBox 81"/>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2</a:t>
              </a:r>
            </a:p>
          </p:txBody>
        </p:sp>
      </p:grpSp>
      <p:grpSp>
        <p:nvGrpSpPr>
          <p:cNvPr id="86" name="3"/>
          <p:cNvGrpSpPr/>
          <p:nvPr/>
        </p:nvGrpSpPr>
        <p:grpSpPr>
          <a:xfrm>
            <a:off x="1840455" y="1179253"/>
            <a:ext cx="548171" cy="646331"/>
            <a:chOff x="8492647" y="2122878"/>
            <a:chExt cx="730894" cy="861775"/>
          </a:xfrm>
        </p:grpSpPr>
        <p:sp>
          <p:nvSpPr>
            <p:cNvPr id="87" name="타원 8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TextBox 87"/>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89" name="3"/>
          <p:cNvGrpSpPr/>
          <p:nvPr/>
        </p:nvGrpSpPr>
        <p:grpSpPr>
          <a:xfrm>
            <a:off x="1840455" y="1956159"/>
            <a:ext cx="548171" cy="646331"/>
            <a:chOff x="8492647" y="2122878"/>
            <a:chExt cx="730894" cy="861775"/>
          </a:xfrm>
        </p:grpSpPr>
        <p:sp>
          <p:nvSpPr>
            <p:cNvPr id="90" name="타원 89"/>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1" name="TextBox 90"/>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92" name="3"/>
          <p:cNvGrpSpPr/>
          <p:nvPr/>
        </p:nvGrpSpPr>
        <p:grpSpPr>
          <a:xfrm>
            <a:off x="1840455" y="2796881"/>
            <a:ext cx="548171" cy="646331"/>
            <a:chOff x="8492647" y="2122878"/>
            <a:chExt cx="730894" cy="861775"/>
          </a:xfrm>
        </p:grpSpPr>
        <p:sp>
          <p:nvSpPr>
            <p:cNvPr id="93" name="타원 92"/>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4" name="TextBox 93"/>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95" name="3"/>
          <p:cNvGrpSpPr/>
          <p:nvPr/>
        </p:nvGrpSpPr>
        <p:grpSpPr>
          <a:xfrm>
            <a:off x="1840455" y="3603184"/>
            <a:ext cx="548171" cy="646331"/>
            <a:chOff x="8492647" y="2122878"/>
            <a:chExt cx="730894" cy="861775"/>
          </a:xfrm>
        </p:grpSpPr>
        <p:sp>
          <p:nvSpPr>
            <p:cNvPr id="96" name="타원 95"/>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7" name="TextBox 96"/>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sp>
        <p:nvSpPr>
          <p:cNvPr id="2" name="TextBox V1">
            <a:extLst>
              <a:ext uri="{FF2B5EF4-FFF2-40B4-BE49-F238E27FC236}">
                <a16:creationId xmlns:a16="http://schemas.microsoft.com/office/drawing/2014/main" id="{8E94C271-CDFF-7BE0-8115-6217104AF2A9}"/>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3" name="TextBox V2">
            <a:extLst>
              <a:ext uri="{FF2B5EF4-FFF2-40B4-BE49-F238E27FC236}">
                <a16:creationId xmlns:a16="http://schemas.microsoft.com/office/drawing/2014/main" id="{148F9FE5-BDAC-50C5-7EC4-87884A30AB35}"/>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4" name="TextBox V3">
            <a:extLst>
              <a:ext uri="{FF2B5EF4-FFF2-40B4-BE49-F238E27FC236}">
                <a16:creationId xmlns:a16="http://schemas.microsoft.com/office/drawing/2014/main" id="{18A83F9A-E5D5-3248-0209-48F469AC05F5}"/>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5" name="TextBox V4">
            <a:extLst>
              <a:ext uri="{FF2B5EF4-FFF2-40B4-BE49-F238E27FC236}">
                <a16:creationId xmlns:a16="http://schemas.microsoft.com/office/drawing/2014/main" id="{05B86748-DBDD-FB11-2F34-2F7C7C89B5B6}"/>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6" name="TextBox V5">
            <a:extLst>
              <a:ext uri="{FF2B5EF4-FFF2-40B4-BE49-F238E27FC236}">
                <a16:creationId xmlns:a16="http://schemas.microsoft.com/office/drawing/2014/main" id="{C30F8D89-CA74-5F22-6D72-335730B924EF}"/>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8" name="Picture 2">
            <a:extLst>
              <a:ext uri="{FF2B5EF4-FFF2-40B4-BE49-F238E27FC236}">
                <a16:creationId xmlns:a16="http://schemas.microsoft.com/office/drawing/2014/main" id="{FA4E1E13-8F83-128C-7473-7032A4F8A8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223F4CD3-1FFA-8112-D595-847BDDD5F7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9C18D14-6879-A459-8A20-E6EC165121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90743AB-81E5-EC87-C728-722214F48E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6DC713B-826C-A0E6-4B3F-239C67DA54FC}"/>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6" name="TextBox 15">
            <a:extLst>
              <a:ext uri="{FF2B5EF4-FFF2-40B4-BE49-F238E27FC236}">
                <a16:creationId xmlns:a16="http://schemas.microsoft.com/office/drawing/2014/main" id="{B362A4D0-3D29-F6FF-65CE-A58AEF872907}"/>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7" name="TextBox 16">
            <a:extLst>
              <a:ext uri="{FF2B5EF4-FFF2-40B4-BE49-F238E27FC236}">
                <a16:creationId xmlns:a16="http://schemas.microsoft.com/office/drawing/2014/main" id="{6CFE604C-1ED4-4D56-B484-CC02CAD31CC1}"/>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18" name="TextBox 17">
            <a:extLst>
              <a:ext uri="{FF2B5EF4-FFF2-40B4-BE49-F238E27FC236}">
                <a16:creationId xmlns:a16="http://schemas.microsoft.com/office/drawing/2014/main" id="{9F673069-658F-75B8-7252-7DEFB0586798}"/>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0" name="TextBox 19">
            <a:extLst>
              <a:ext uri="{FF2B5EF4-FFF2-40B4-BE49-F238E27FC236}">
                <a16:creationId xmlns:a16="http://schemas.microsoft.com/office/drawing/2014/main" id="{C639C702-0EE9-9BEF-3BAC-6424ECD9E644}"/>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1" name="TextBox 20">
            <a:extLst>
              <a:ext uri="{FF2B5EF4-FFF2-40B4-BE49-F238E27FC236}">
                <a16:creationId xmlns:a16="http://schemas.microsoft.com/office/drawing/2014/main" id="{778397CE-48CB-154C-8F55-0A876470CCDB}"/>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2" name="Picture 2">
            <a:extLst>
              <a:ext uri="{FF2B5EF4-FFF2-40B4-BE49-F238E27FC236}">
                <a16:creationId xmlns:a16="http://schemas.microsoft.com/office/drawing/2014/main" id="{4F2B0B86-1B64-2CF3-59BA-924DD02E8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lue, circle, help, information, query, question icon - Download on  Iconfinder">
            <a:extLst>
              <a:ext uri="{FF2B5EF4-FFF2-40B4-BE49-F238E27FC236}">
                <a16:creationId xmlns:a16="http://schemas.microsoft.com/office/drawing/2014/main" id="{837042FD-6604-9372-C654-0116DFF728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5800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par>
                                <p:cTn id="18" presetID="10" presetClass="entr" presetSubtype="0" fill="hold" nodeType="with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fade">
                                      <p:cBhvr>
                                        <p:cTn id="20" dur="500"/>
                                        <p:tgtEl>
                                          <p:spTgt spid="8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par>
                                <p:cTn id="25" presetID="10" presetClass="entr" presetSubtype="0" fill="hold" nodeType="with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500"/>
                                        <p:tgtEl>
                                          <p:spTgt spid="86"/>
                                        </p:tgtEl>
                                      </p:cBhvr>
                                    </p:animEffect>
                                  </p:childTnLst>
                                </p:cTn>
                              </p:par>
                              <p:par>
                                <p:cTn id="28" presetID="10" presetClass="entr" presetSubtype="0" fill="hold" nodeType="with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par>
                                <p:cTn id="31" presetID="10"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500"/>
                                        <p:tgtEl>
                                          <p:spTgt spid="92"/>
                                        </p:tgtEl>
                                      </p:cBhvr>
                                    </p:animEffect>
                                  </p:childTnLst>
                                </p:cTn>
                              </p:par>
                              <p:par>
                                <p:cTn id="34" presetID="10" presetClass="entr" presetSubtype="0" fill="hold" nodeType="with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fade">
                                      <p:cBhvr>
                                        <p:cTn id="3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pic>
        <p:nvPicPr>
          <p:cNvPr id="104" name="Crack 5-3"/>
          <p:cNvPicPr>
            <a:picLocks noChangeAspect="1"/>
          </p:cNvPicPr>
          <p:nvPr/>
        </p:nvPicPr>
        <p:blipFill>
          <a:blip r:embed="rId4"/>
          <a:stretch>
            <a:fillRect/>
          </a:stretch>
        </p:blipFill>
        <p:spPr>
          <a:xfrm>
            <a:off x="6809333" y="2833856"/>
            <a:ext cx="909099" cy="659487"/>
          </a:xfrm>
          <a:prstGeom prst="rect">
            <a:avLst/>
          </a:prstGeom>
        </p:spPr>
      </p:pic>
      <p:sp>
        <p:nvSpPr>
          <p:cNvPr id="47" name="십자형 46"/>
          <p:cNvSpPr/>
          <p:nvPr/>
        </p:nvSpPr>
        <p:spPr>
          <a:xfrm rot="18900000">
            <a:off x="3082163" y="1144923"/>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8" name="십자형 47"/>
          <p:cNvSpPr/>
          <p:nvPr/>
        </p:nvSpPr>
        <p:spPr>
          <a:xfrm rot="18900000">
            <a:off x="308216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십자형 48"/>
          <p:cNvSpPr/>
          <p:nvPr/>
        </p:nvSpPr>
        <p:spPr>
          <a:xfrm rot="18900000">
            <a:off x="3082161"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십자형 49"/>
          <p:cNvSpPr/>
          <p:nvPr/>
        </p:nvSpPr>
        <p:spPr>
          <a:xfrm rot="18900000">
            <a:off x="437226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1" name="십자형 50"/>
          <p:cNvSpPr/>
          <p:nvPr/>
        </p:nvSpPr>
        <p:spPr>
          <a:xfrm rot="18900000">
            <a:off x="565160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십자형 51"/>
          <p:cNvSpPr/>
          <p:nvPr/>
        </p:nvSpPr>
        <p:spPr>
          <a:xfrm rot="18900000">
            <a:off x="565160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3" name="십자형 52"/>
          <p:cNvSpPr/>
          <p:nvPr/>
        </p:nvSpPr>
        <p:spPr>
          <a:xfrm rot="18900000">
            <a:off x="5651602"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4" name="십자형 53"/>
          <p:cNvSpPr/>
          <p:nvPr/>
        </p:nvSpPr>
        <p:spPr>
          <a:xfrm rot="18900000">
            <a:off x="4372263"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5" name="십자형 54"/>
          <p:cNvSpPr/>
          <p:nvPr/>
        </p:nvSpPr>
        <p:spPr>
          <a:xfrm rot="18900000">
            <a:off x="8201450"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6" name="십자형 55"/>
          <p:cNvSpPr/>
          <p:nvPr/>
        </p:nvSpPr>
        <p:spPr>
          <a:xfrm rot="18900000">
            <a:off x="8201449"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7" name="십자형 56"/>
          <p:cNvSpPr/>
          <p:nvPr/>
        </p:nvSpPr>
        <p:spPr>
          <a:xfrm rot="18900000">
            <a:off x="8201449"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십자형 57"/>
          <p:cNvSpPr/>
          <p:nvPr/>
        </p:nvSpPr>
        <p:spPr>
          <a:xfrm rot="18900000">
            <a:off x="8201449"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십자형 58"/>
          <p:cNvSpPr/>
          <p:nvPr/>
        </p:nvSpPr>
        <p:spPr>
          <a:xfrm rot="18900000">
            <a:off x="8201448"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0" name="십자형 59"/>
          <p:cNvSpPr/>
          <p:nvPr/>
        </p:nvSpPr>
        <p:spPr>
          <a:xfrm rot="18900000">
            <a:off x="6907433"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1" name="십자형 60"/>
          <p:cNvSpPr/>
          <p:nvPr/>
        </p:nvSpPr>
        <p:spPr>
          <a:xfrm rot="18900000">
            <a:off x="3082161"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십자형 61"/>
          <p:cNvSpPr/>
          <p:nvPr/>
        </p:nvSpPr>
        <p:spPr>
          <a:xfrm rot="18900000">
            <a:off x="437226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3" name="십자형 62"/>
          <p:cNvSpPr/>
          <p:nvPr/>
        </p:nvSpPr>
        <p:spPr>
          <a:xfrm rot="18900000">
            <a:off x="565160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4" name="십자형 63"/>
          <p:cNvSpPr/>
          <p:nvPr/>
        </p:nvSpPr>
        <p:spPr>
          <a:xfrm rot="18900000">
            <a:off x="1793635"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1" name="Hole 4-4"/>
          <p:cNvPicPr>
            <a:picLocks noChangeAspect="1"/>
          </p:cNvPicPr>
          <p:nvPr/>
        </p:nvPicPr>
        <p:blipFill>
          <a:blip r:embed="rId5"/>
          <a:stretch>
            <a:fillRect/>
          </a:stretch>
        </p:blipFill>
        <p:spPr>
          <a:xfrm>
            <a:off x="5569526" y="3571181"/>
            <a:ext cx="834450" cy="687257"/>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5"/>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pic>
        <p:nvPicPr>
          <p:cNvPr id="115" name="3+ Sign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7731" y="3206430"/>
            <a:ext cx="990986" cy="844850"/>
          </a:xfrm>
          <a:prstGeom prst="rect">
            <a:avLst/>
          </a:prstGeom>
        </p:spPr>
      </p:pic>
      <p:grpSp>
        <p:nvGrpSpPr>
          <p:cNvPr id="71" name="그룹 70"/>
          <p:cNvGrpSpPr/>
          <p:nvPr/>
        </p:nvGrpSpPr>
        <p:grpSpPr>
          <a:xfrm>
            <a:off x="6989797" y="1179253"/>
            <a:ext cx="548171" cy="646331"/>
            <a:chOff x="8492647" y="2122878"/>
            <a:chExt cx="730894" cy="861775"/>
          </a:xfrm>
        </p:grpSpPr>
        <p:sp>
          <p:nvSpPr>
            <p:cNvPr id="72" name="타원 71"/>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3" name="TextBox 72"/>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86" name="그룹 85"/>
          <p:cNvGrpSpPr/>
          <p:nvPr/>
        </p:nvGrpSpPr>
        <p:grpSpPr>
          <a:xfrm>
            <a:off x="1840455" y="1179253"/>
            <a:ext cx="548171" cy="646331"/>
            <a:chOff x="8492647" y="2122878"/>
            <a:chExt cx="730894" cy="861775"/>
          </a:xfrm>
        </p:grpSpPr>
        <p:sp>
          <p:nvSpPr>
            <p:cNvPr id="87" name="타원 8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TextBox 87"/>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89" name="그룹 88"/>
          <p:cNvGrpSpPr/>
          <p:nvPr/>
        </p:nvGrpSpPr>
        <p:grpSpPr>
          <a:xfrm>
            <a:off x="1840455" y="1956159"/>
            <a:ext cx="548171" cy="646331"/>
            <a:chOff x="8492647" y="2122878"/>
            <a:chExt cx="730894" cy="861775"/>
          </a:xfrm>
        </p:grpSpPr>
        <p:sp>
          <p:nvSpPr>
            <p:cNvPr id="90" name="타원 89"/>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1" name="TextBox 90"/>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92" name="그룹 91"/>
          <p:cNvGrpSpPr/>
          <p:nvPr/>
        </p:nvGrpSpPr>
        <p:grpSpPr>
          <a:xfrm>
            <a:off x="1840455" y="2796881"/>
            <a:ext cx="548171" cy="646331"/>
            <a:chOff x="8492647" y="2122878"/>
            <a:chExt cx="730894" cy="861775"/>
          </a:xfrm>
        </p:grpSpPr>
        <p:sp>
          <p:nvSpPr>
            <p:cNvPr id="93" name="타원 92"/>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4" name="TextBox 93"/>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grpSp>
        <p:nvGrpSpPr>
          <p:cNvPr id="95" name="그룹 94"/>
          <p:cNvGrpSpPr/>
          <p:nvPr/>
        </p:nvGrpSpPr>
        <p:grpSpPr>
          <a:xfrm>
            <a:off x="1840455" y="3603184"/>
            <a:ext cx="548171" cy="646331"/>
            <a:chOff x="8492647" y="2122878"/>
            <a:chExt cx="730894" cy="861775"/>
          </a:xfrm>
        </p:grpSpPr>
        <p:sp>
          <p:nvSpPr>
            <p:cNvPr id="96" name="타원 95"/>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7" name="TextBox 96"/>
            <p:cNvSpPr txBox="1"/>
            <p:nvPr/>
          </p:nvSpPr>
          <p:spPr>
            <a:xfrm>
              <a:off x="8561515" y="2122878"/>
              <a:ext cx="588195" cy="861775"/>
            </a:xfrm>
            <a:prstGeom prst="rect">
              <a:avLst/>
            </a:prstGeom>
            <a:noFill/>
          </p:spPr>
          <p:txBody>
            <a:bodyPr wrap="none" rtlCol="0">
              <a:spAutoFit/>
            </a:bodyPr>
            <a:lstStyle/>
            <a:p>
              <a:pPr algn="ctr" defTabSz="685800">
                <a:buClrTx/>
              </a:pPr>
              <a:r>
                <a:rPr lang="en-US" sz="3600" b="1" kern="1200" dirty="0">
                  <a:solidFill>
                    <a:prstClr val="white"/>
                  </a:solidFill>
                  <a:latin typeface="FinkHeavy" pitchFamily="2" charset="0"/>
                  <a:ea typeface="+mn-ea"/>
                  <a:cs typeface="+mn-cs"/>
                </a:rPr>
                <a:t>3</a:t>
              </a:r>
            </a:p>
          </p:txBody>
        </p:sp>
      </p:grpSp>
      <p:sp>
        <p:nvSpPr>
          <p:cNvPr id="98" name="십자형 97"/>
          <p:cNvSpPr/>
          <p:nvPr/>
        </p:nvSpPr>
        <p:spPr>
          <a:xfrm rot="18900000">
            <a:off x="690743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9" name="십자형 98"/>
          <p:cNvSpPr/>
          <p:nvPr/>
        </p:nvSpPr>
        <p:spPr>
          <a:xfrm rot="18900000">
            <a:off x="690743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0" name="십자형 99"/>
          <p:cNvSpPr/>
          <p:nvPr/>
        </p:nvSpPr>
        <p:spPr>
          <a:xfrm rot="18900000">
            <a:off x="6907431"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1" name="십자형 100"/>
          <p:cNvSpPr/>
          <p:nvPr/>
        </p:nvSpPr>
        <p:spPr>
          <a:xfrm rot="18900000">
            <a:off x="3082160"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2" name="십자형 101"/>
          <p:cNvSpPr/>
          <p:nvPr/>
        </p:nvSpPr>
        <p:spPr>
          <a:xfrm rot="18900000">
            <a:off x="4372262"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extBox V1">
            <a:extLst>
              <a:ext uri="{FF2B5EF4-FFF2-40B4-BE49-F238E27FC236}">
                <a16:creationId xmlns:a16="http://schemas.microsoft.com/office/drawing/2014/main" id="{5ED90762-7B58-A1D1-34BE-58FF398D5ABD}"/>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3" name="TextBox V2">
            <a:extLst>
              <a:ext uri="{FF2B5EF4-FFF2-40B4-BE49-F238E27FC236}">
                <a16:creationId xmlns:a16="http://schemas.microsoft.com/office/drawing/2014/main" id="{AC8CE912-60CB-9EA3-6D56-613B2B9E54B8}"/>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4" name="TextBox V3">
            <a:extLst>
              <a:ext uri="{FF2B5EF4-FFF2-40B4-BE49-F238E27FC236}">
                <a16:creationId xmlns:a16="http://schemas.microsoft.com/office/drawing/2014/main" id="{3BD1C86D-9162-5F2E-BCF4-8408452C4608}"/>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5" name="TextBox V4">
            <a:extLst>
              <a:ext uri="{FF2B5EF4-FFF2-40B4-BE49-F238E27FC236}">
                <a16:creationId xmlns:a16="http://schemas.microsoft.com/office/drawing/2014/main" id="{3F4E744F-48BA-2534-8C98-B60327A2B3AD}"/>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6" name="TextBox V5">
            <a:extLst>
              <a:ext uri="{FF2B5EF4-FFF2-40B4-BE49-F238E27FC236}">
                <a16:creationId xmlns:a16="http://schemas.microsoft.com/office/drawing/2014/main" id="{3AEE331F-B592-F93C-EB61-D0117C615796}"/>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8" name="Picture 2">
            <a:extLst>
              <a:ext uri="{FF2B5EF4-FFF2-40B4-BE49-F238E27FC236}">
                <a16:creationId xmlns:a16="http://schemas.microsoft.com/office/drawing/2014/main" id="{032E72D9-8022-E197-60D8-4A1BB206F6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5DFED06-73C2-DD61-E80E-154A93CF41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3F318397-B938-726A-D809-B08B034358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7806A95-4C77-7B55-7C18-022EC4A985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6D11FC1-2EF5-9ED5-9517-C1F85B310036}"/>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6" name="TextBox 15">
            <a:extLst>
              <a:ext uri="{FF2B5EF4-FFF2-40B4-BE49-F238E27FC236}">
                <a16:creationId xmlns:a16="http://schemas.microsoft.com/office/drawing/2014/main" id="{BE2D9127-431A-A026-5826-94CA68330A78}"/>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7" name="TextBox 16">
            <a:extLst>
              <a:ext uri="{FF2B5EF4-FFF2-40B4-BE49-F238E27FC236}">
                <a16:creationId xmlns:a16="http://schemas.microsoft.com/office/drawing/2014/main" id="{E7C440F6-AF62-9B9E-742F-41DF09A0A20A}"/>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18" name="TextBox 17">
            <a:extLst>
              <a:ext uri="{FF2B5EF4-FFF2-40B4-BE49-F238E27FC236}">
                <a16:creationId xmlns:a16="http://schemas.microsoft.com/office/drawing/2014/main" id="{A7FAC9A3-27E8-C2E9-0ADE-D4189162779F}"/>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0" name="TextBox 19">
            <a:extLst>
              <a:ext uri="{FF2B5EF4-FFF2-40B4-BE49-F238E27FC236}">
                <a16:creationId xmlns:a16="http://schemas.microsoft.com/office/drawing/2014/main" id="{FE0B36EA-2D65-DB79-B0EB-46F828496295}"/>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1" name="TextBox 20">
            <a:extLst>
              <a:ext uri="{FF2B5EF4-FFF2-40B4-BE49-F238E27FC236}">
                <a16:creationId xmlns:a16="http://schemas.microsoft.com/office/drawing/2014/main" id="{623903C7-F3A9-7B63-C2ED-C789B33CC28D}"/>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2" name="Picture 2">
            <a:extLst>
              <a:ext uri="{FF2B5EF4-FFF2-40B4-BE49-F238E27FC236}">
                <a16:creationId xmlns:a16="http://schemas.microsoft.com/office/drawing/2014/main" id="{C5C36545-8807-2F8B-4FBB-39D5E34BB8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lue, circle, help, information, query, question icon - Download on  Iconfinder">
            <a:extLst>
              <a:ext uri="{FF2B5EF4-FFF2-40B4-BE49-F238E27FC236}">
                <a16:creationId xmlns:a16="http://schemas.microsoft.com/office/drawing/2014/main" id="{AA7D5EC5-981C-077E-F7E7-2A5F3A3DF1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7542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2"/>
          <p:cNvSpPr txBox="1">
            <a:spLocks noGrp="1"/>
          </p:cNvSpPr>
          <p:nvPr>
            <p:ph type="title"/>
          </p:nvPr>
        </p:nvSpPr>
        <p:spPr>
          <a:xfrm>
            <a:off x="3547359" y="1036801"/>
            <a:ext cx="5174924" cy="116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a:t>OBJECTIVE</a:t>
            </a:r>
            <a:endParaRPr sz="6000" dirty="0"/>
          </a:p>
        </p:txBody>
      </p:sp>
      <p:sp>
        <p:nvSpPr>
          <p:cNvPr id="354" name="Google Shape;354;p42"/>
          <p:cNvSpPr txBox="1">
            <a:spLocks noGrp="1"/>
          </p:cNvSpPr>
          <p:nvPr>
            <p:ph type="subTitle" idx="1"/>
          </p:nvPr>
        </p:nvSpPr>
        <p:spPr>
          <a:xfrm>
            <a:off x="3651675" y="2236200"/>
            <a:ext cx="4779000" cy="1513608"/>
          </a:xfrm>
          <a:prstGeom prst="rect">
            <a:avLst/>
          </a:prstGeom>
        </p:spPr>
        <p:txBody>
          <a:bodyPr spcFirstLastPara="1" wrap="square" lIns="91425" tIns="91425" rIns="91425" bIns="91425" anchor="t" anchorCtr="0">
            <a:noAutofit/>
          </a:bodyPr>
          <a:lstStyle/>
          <a:p>
            <a:pPr marL="0" indent="0" algn="ctr"/>
            <a:r>
              <a:rPr lang="en-US" sz="2400" dirty="0"/>
              <a:t>After this lesson, students will be able to use the present</a:t>
            </a:r>
          </a:p>
          <a:p>
            <a:pPr marL="0" indent="0" algn="ctr"/>
            <a:r>
              <a:rPr lang="en-US" sz="2400" dirty="0"/>
              <a:t>perfect correctly</a:t>
            </a:r>
            <a:endParaRPr sz="2400" dirty="0"/>
          </a:p>
        </p:txBody>
      </p:sp>
      <p:grpSp>
        <p:nvGrpSpPr>
          <p:cNvPr id="355" name="Google Shape;355;p42"/>
          <p:cNvGrpSpPr/>
          <p:nvPr/>
        </p:nvGrpSpPr>
        <p:grpSpPr>
          <a:xfrm>
            <a:off x="773069" y="699246"/>
            <a:ext cx="2482657" cy="4066443"/>
            <a:chOff x="5622876" y="1192366"/>
            <a:chExt cx="2245965" cy="3573108"/>
          </a:xfrm>
        </p:grpSpPr>
        <p:sp>
          <p:nvSpPr>
            <p:cNvPr id="356" name="Google Shape;356;p42"/>
            <p:cNvSpPr/>
            <p:nvPr/>
          </p:nvSpPr>
          <p:spPr>
            <a:xfrm>
              <a:off x="5826591" y="3435240"/>
              <a:ext cx="124" cy="124"/>
            </a:xfrm>
            <a:custGeom>
              <a:avLst/>
              <a:gdLst/>
              <a:ahLst/>
              <a:cxnLst/>
              <a:rect l="l" t="t" r="r" b="b"/>
              <a:pathLst>
                <a:path w="1" h="1" extrusionOk="0">
                  <a:moveTo>
                    <a:pt x="0" y="1"/>
                  </a:moveTo>
                  <a:lnTo>
                    <a:pt x="0" y="1"/>
                  </a:lnTo>
                  <a:lnTo>
                    <a:pt x="0" y="1"/>
                  </a:lnTo>
                  <a:lnTo>
                    <a:pt x="0" y="1"/>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2"/>
            <p:cNvSpPr/>
            <p:nvPr/>
          </p:nvSpPr>
          <p:spPr>
            <a:xfrm>
              <a:off x="5826591" y="3435488"/>
              <a:ext cx="124" cy="124"/>
            </a:xfrm>
            <a:custGeom>
              <a:avLst/>
              <a:gdLst/>
              <a:ahLst/>
              <a:cxnLst/>
              <a:rect l="l" t="t" r="r" b="b"/>
              <a:pathLst>
                <a:path w="1" h="1" extrusionOk="0">
                  <a:moveTo>
                    <a:pt x="0" y="1"/>
                  </a:moveTo>
                  <a:lnTo>
                    <a:pt x="0" y="1"/>
                  </a:lnTo>
                  <a:lnTo>
                    <a:pt x="0" y="1"/>
                  </a:lnTo>
                  <a:lnTo>
                    <a:pt x="0" y="1"/>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2"/>
            <p:cNvSpPr/>
            <p:nvPr/>
          </p:nvSpPr>
          <p:spPr>
            <a:xfrm>
              <a:off x="5826591" y="3434494"/>
              <a:ext cx="124" cy="124"/>
            </a:xfrm>
            <a:custGeom>
              <a:avLst/>
              <a:gdLst/>
              <a:ahLst/>
              <a:cxnLst/>
              <a:rect l="l" t="t" r="r" b="b"/>
              <a:pathLst>
                <a:path w="1" h="1" extrusionOk="0">
                  <a:moveTo>
                    <a:pt x="0" y="1"/>
                  </a:moveTo>
                  <a:lnTo>
                    <a:pt x="0" y="1"/>
                  </a:lnTo>
                  <a:lnTo>
                    <a:pt x="0" y="1"/>
                  </a:lnTo>
                  <a:lnTo>
                    <a:pt x="0" y="1"/>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2"/>
            <p:cNvSpPr/>
            <p:nvPr/>
          </p:nvSpPr>
          <p:spPr>
            <a:xfrm>
              <a:off x="5826591" y="3435488"/>
              <a:ext cx="124" cy="373"/>
            </a:xfrm>
            <a:custGeom>
              <a:avLst/>
              <a:gdLst/>
              <a:ahLst/>
              <a:cxnLst/>
              <a:rect l="l" t="t" r="r" b="b"/>
              <a:pathLst>
                <a:path w="1" h="3" extrusionOk="0">
                  <a:moveTo>
                    <a:pt x="0" y="3"/>
                  </a:moveTo>
                  <a:lnTo>
                    <a:pt x="0" y="3"/>
                  </a:lnTo>
                  <a:cubicBezTo>
                    <a:pt x="0" y="3"/>
                    <a:pt x="0" y="1"/>
                    <a:pt x="0" y="3"/>
                  </a:cubicBezTo>
                  <a:cubicBezTo>
                    <a:pt x="0" y="1"/>
                    <a:pt x="0"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2"/>
            <p:cNvSpPr/>
            <p:nvPr/>
          </p:nvSpPr>
          <p:spPr>
            <a:xfrm>
              <a:off x="6259876" y="2168193"/>
              <a:ext cx="621" cy="621"/>
            </a:xfrm>
            <a:custGeom>
              <a:avLst/>
              <a:gdLst/>
              <a:ahLst/>
              <a:cxnLst/>
              <a:rect l="l" t="t" r="r" b="b"/>
              <a:pathLst>
                <a:path w="5" h="5" extrusionOk="0">
                  <a:moveTo>
                    <a:pt x="1" y="0"/>
                  </a:moveTo>
                  <a:lnTo>
                    <a:pt x="1" y="0"/>
                  </a:lnTo>
                  <a:cubicBezTo>
                    <a:pt x="1" y="0"/>
                    <a:pt x="1" y="0"/>
                    <a:pt x="1" y="0"/>
                  </a:cubicBezTo>
                  <a:lnTo>
                    <a:pt x="1" y="0"/>
                  </a:lnTo>
                  <a:cubicBezTo>
                    <a:pt x="1" y="0"/>
                    <a:pt x="1" y="0"/>
                    <a:pt x="1" y="0"/>
                  </a:cubicBezTo>
                  <a:close/>
                  <a:moveTo>
                    <a:pt x="1" y="0"/>
                  </a:moveTo>
                  <a:lnTo>
                    <a:pt x="1" y="0"/>
                  </a:lnTo>
                  <a:cubicBezTo>
                    <a:pt x="3" y="0"/>
                    <a:pt x="3" y="4"/>
                    <a:pt x="5" y="4"/>
                  </a:cubicBezTo>
                  <a:cubicBezTo>
                    <a:pt x="5" y="1"/>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2"/>
            <p:cNvSpPr/>
            <p:nvPr/>
          </p:nvSpPr>
          <p:spPr>
            <a:xfrm>
              <a:off x="5622876" y="1192366"/>
              <a:ext cx="2245965" cy="3573108"/>
            </a:xfrm>
            <a:custGeom>
              <a:avLst/>
              <a:gdLst/>
              <a:ahLst/>
              <a:cxnLst/>
              <a:rect l="l" t="t" r="r" b="b"/>
              <a:pathLst>
                <a:path w="18070" h="28747" extrusionOk="0">
                  <a:moveTo>
                    <a:pt x="16038" y="140"/>
                  </a:moveTo>
                  <a:cubicBezTo>
                    <a:pt x="16046" y="151"/>
                    <a:pt x="16065" y="175"/>
                    <a:pt x="16071" y="194"/>
                  </a:cubicBezTo>
                  <a:cubicBezTo>
                    <a:pt x="16174" y="390"/>
                    <a:pt x="16236" y="693"/>
                    <a:pt x="16319" y="949"/>
                  </a:cubicBezTo>
                  <a:cubicBezTo>
                    <a:pt x="16348" y="1011"/>
                    <a:pt x="16359" y="1150"/>
                    <a:pt x="16439" y="1150"/>
                  </a:cubicBezTo>
                  <a:cubicBezTo>
                    <a:pt x="16450" y="1150"/>
                    <a:pt x="16461" y="1148"/>
                    <a:pt x="16473" y="1143"/>
                  </a:cubicBezTo>
                  <a:cubicBezTo>
                    <a:pt x="16502" y="1126"/>
                    <a:pt x="16517" y="1091"/>
                    <a:pt x="16523" y="1060"/>
                  </a:cubicBezTo>
                  <a:cubicBezTo>
                    <a:pt x="16541" y="978"/>
                    <a:pt x="16570" y="864"/>
                    <a:pt x="16591" y="833"/>
                  </a:cubicBezTo>
                  <a:cubicBezTo>
                    <a:pt x="16593" y="827"/>
                    <a:pt x="16595" y="823"/>
                    <a:pt x="16601" y="817"/>
                  </a:cubicBezTo>
                  <a:cubicBezTo>
                    <a:pt x="16605" y="813"/>
                    <a:pt x="16607" y="807"/>
                    <a:pt x="16614" y="803"/>
                  </a:cubicBezTo>
                  <a:lnTo>
                    <a:pt x="16616" y="803"/>
                  </a:lnTo>
                  <a:cubicBezTo>
                    <a:pt x="16624" y="807"/>
                    <a:pt x="16628" y="815"/>
                    <a:pt x="16634" y="823"/>
                  </a:cubicBezTo>
                  <a:cubicBezTo>
                    <a:pt x="16634" y="825"/>
                    <a:pt x="16634" y="823"/>
                    <a:pt x="16636" y="827"/>
                  </a:cubicBezTo>
                  <a:cubicBezTo>
                    <a:pt x="16692" y="904"/>
                    <a:pt x="16688" y="965"/>
                    <a:pt x="16727" y="1071"/>
                  </a:cubicBezTo>
                  <a:cubicBezTo>
                    <a:pt x="16740" y="1093"/>
                    <a:pt x="16763" y="1104"/>
                    <a:pt x="16787" y="1104"/>
                  </a:cubicBezTo>
                  <a:cubicBezTo>
                    <a:pt x="16805" y="1104"/>
                    <a:pt x="16823" y="1097"/>
                    <a:pt x="16836" y="1083"/>
                  </a:cubicBezTo>
                  <a:cubicBezTo>
                    <a:pt x="16878" y="1034"/>
                    <a:pt x="16880" y="961"/>
                    <a:pt x="16909" y="906"/>
                  </a:cubicBezTo>
                  <a:cubicBezTo>
                    <a:pt x="16911" y="899"/>
                    <a:pt x="16911" y="897"/>
                    <a:pt x="16913" y="895"/>
                  </a:cubicBezTo>
                  <a:cubicBezTo>
                    <a:pt x="16913" y="893"/>
                    <a:pt x="16915" y="889"/>
                    <a:pt x="16919" y="885"/>
                  </a:cubicBezTo>
                  <a:cubicBezTo>
                    <a:pt x="16929" y="862"/>
                    <a:pt x="16942" y="838"/>
                    <a:pt x="16956" y="817"/>
                  </a:cubicBezTo>
                  <a:lnTo>
                    <a:pt x="16970" y="805"/>
                  </a:lnTo>
                  <a:cubicBezTo>
                    <a:pt x="16973" y="803"/>
                    <a:pt x="16975" y="803"/>
                    <a:pt x="16975" y="803"/>
                  </a:cubicBezTo>
                  <a:lnTo>
                    <a:pt x="16983" y="811"/>
                  </a:lnTo>
                  <a:cubicBezTo>
                    <a:pt x="16985" y="813"/>
                    <a:pt x="16985" y="815"/>
                    <a:pt x="16987" y="817"/>
                  </a:cubicBezTo>
                  <a:cubicBezTo>
                    <a:pt x="17001" y="840"/>
                    <a:pt x="17006" y="850"/>
                    <a:pt x="17018" y="908"/>
                  </a:cubicBezTo>
                  <a:cubicBezTo>
                    <a:pt x="17045" y="974"/>
                    <a:pt x="17016" y="1083"/>
                    <a:pt x="17096" y="1114"/>
                  </a:cubicBezTo>
                  <a:cubicBezTo>
                    <a:pt x="17102" y="1116"/>
                    <a:pt x="17108" y="1116"/>
                    <a:pt x="17114" y="1116"/>
                  </a:cubicBezTo>
                  <a:cubicBezTo>
                    <a:pt x="17154" y="1116"/>
                    <a:pt x="17180" y="1080"/>
                    <a:pt x="17191" y="1042"/>
                  </a:cubicBezTo>
                  <a:cubicBezTo>
                    <a:pt x="17200" y="1024"/>
                    <a:pt x="17240" y="920"/>
                    <a:pt x="17241" y="920"/>
                  </a:cubicBezTo>
                  <a:lnTo>
                    <a:pt x="17241" y="920"/>
                  </a:lnTo>
                  <a:cubicBezTo>
                    <a:pt x="17241" y="920"/>
                    <a:pt x="17240" y="922"/>
                    <a:pt x="17239" y="926"/>
                  </a:cubicBezTo>
                  <a:cubicBezTo>
                    <a:pt x="17272" y="854"/>
                    <a:pt x="17292" y="819"/>
                    <a:pt x="17307" y="807"/>
                  </a:cubicBezTo>
                  <a:cubicBezTo>
                    <a:pt x="17315" y="817"/>
                    <a:pt x="17321" y="827"/>
                    <a:pt x="17323" y="836"/>
                  </a:cubicBezTo>
                  <a:cubicBezTo>
                    <a:pt x="17367" y="930"/>
                    <a:pt x="17327" y="1009"/>
                    <a:pt x="17389" y="1083"/>
                  </a:cubicBezTo>
                  <a:cubicBezTo>
                    <a:pt x="17405" y="1093"/>
                    <a:pt x="17419" y="1097"/>
                    <a:pt x="17432" y="1097"/>
                  </a:cubicBezTo>
                  <a:cubicBezTo>
                    <a:pt x="17502" y="1097"/>
                    <a:pt x="17544" y="983"/>
                    <a:pt x="17596" y="945"/>
                  </a:cubicBezTo>
                  <a:cubicBezTo>
                    <a:pt x="17624" y="918"/>
                    <a:pt x="17633" y="916"/>
                    <a:pt x="17651" y="908"/>
                  </a:cubicBezTo>
                  <a:lnTo>
                    <a:pt x="17653" y="908"/>
                  </a:lnTo>
                  <a:cubicBezTo>
                    <a:pt x="17719" y="1023"/>
                    <a:pt x="17657" y="1506"/>
                    <a:pt x="17624" y="1780"/>
                  </a:cubicBezTo>
                  <a:cubicBezTo>
                    <a:pt x="17616" y="1836"/>
                    <a:pt x="17593" y="2003"/>
                    <a:pt x="17579" y="2125"/>
                  </a:cubicBezTo>
                  <a:cubicBezTo>
                    <a:pt x="17148" y="2117"/>
                    <a:pt x="16723" y="2053"/>
                    <a:pt x="16294" y="2022"/>
                  </a:cubicBezTo>
                  <a:lnTo>
                    <a:pt x="16294" y="2020"/>
                  </a:lnTo>
                  <a:cubicBezTo>
                    <a:pt x="16259" y="1681"/>
                    <a:pt x="16203" y="1164"/>
                    <a:pt x="16131" y="765"/>
                  </a:cubicBezTo>
                  <a:cubicBezTo>
                    <a:pt x="16086" y="563"/>
                    <a:pt x="16026" y="237"/>
                    <a:pt x="16038" y="140"/>
                  </a:cubicBezTo>
                  <a:close/>
                  <a:moveTo>
                    <a:pt x="16048" y="2130"/>
                  </a:moveTo>
                  <a:cubicBezTo>
                    <a:pt x="16098" y="2130"/>
                    <a:pt x="16152" y="2133"/>
                    <a:pt x="16207" y="2137"/>
                  </a:cubicBezTo>
                  <a:cubicBezTo>
                    <a:pt x="16178" y="2370"/>
                    <a:pt x="16160" y="2641"/>
                    <a:pt x="16131" y="2818"/>
                  </a:cubicBezTo>
                  <a:cubicBezTo>
                    <a:pt x="16129" y="2880"/>
                    <a:pt x="16104" y="2973"/>
                    <a:pt x="16098" y="3051"/>
                  </a:cubicBezTo>
                  <a:cubicBezTo>
                    <a:pt x="16090" y="3051"/>
                    <a:pt x="16086" y="3049"/>
                    <a:pt x="16077" y="3049"/>
                  </a:cubicBezTo>
                  <a:cubicBezTo>
                    <a:pt x="15951" y="3024"/>
                    <a:pt x="15805" y="2993"/>
                    <a:pt x="15718" y="2958"/>
                  </a:cubicBezTo>
                  <a:cubicBezTo>
                    <a:pt x="15739" y="2808"/>
                    <a:pt x="15755" y="2659"/>
                    <a:pt x="15768" y="2508"/>
                  </a:cubicBezTo>
                  <a:cubicBezTo>
                    <a:pt x="15784" y="2339"/>
                    <a:pt x="15778" y="2178"/>
                    <a:pt x="15821" y="2174"/>
                  </a:cubicBezTo>
                  <a:cubicBezTo>
                    <a:pt x="15873" y="2141"/>
                    <a:pt x="15954" y="2130"/>
                    <a:pt x="16048" y="2130"/>
                  </a:cubicBezTo>
                  <a:close/>
                  <a:moveTo>
                    <a:pt x="16327" y="2147"/>
                  </a:moveTo>
                  <a:cubicBezTo>
                    <a:pt x="16358" y="2152"/>
                    <a:pt x="16393" y="2154"/>
                    <a:pt x="16424" y="2156"/>
                  </a:cubicBezTo>
                  <a:cubicBezTo>
                    <a:pt x="16550" y="2174"/>
                    <a:pt x="16694" y="2189"/>
                    <a:pt x="16843" y="2203"/>
                  </a:cubicBezTo>
                  <a:cubicBezTo>
                    <a:pt x="16816" y="2473"/>
                    <a:pt x="16715" y="2834"/>
                    <a:pt x="16692" y="3152"/>
                  </a:cubicBezTo>
                  <a:cubicBezTo>
                    <a:pt x="16539" y="3127"/>
                    <a:pt x="16387" y="3101"/>
                    <a:pt x="16224" y="3074"/>
                  </a:cubicBezTo>
                  <a:cubicBezTo>
                    <a:pt x="16230" y="3028"/>
                    <a:pt x="16232" y="2979"/>
                    <a:pt x="16238" y="2948"/>
                  </a:cubicBezTo>
                  <a:cubicBezTo>
                    <a:pt x="16265" y="2773"/>
                    <a:pt x="16306" y="2360"/>
                    <a:pt x="16327" y="2147"/>
                  </a:cubicBezTo>
                  <a:close/>
                  <a:moveTo>
                    <a:pt x="16962" y="2214"/>
                  </a:moveTo>
                  <a:cubicBezTo>
                    <a:pt x="17127" y="2226"/>
                    <a:pt x="17292" y="2236"/>
                    <a:pt x="17445" y="2244"/>
                  </a:cubicBezTo>
                  <a:cubicBezTo>
                    <a:pt x="17393" y="2506"/>
                    <a:pt x="17362" y="2773"/>
                    <a:pt x="17303" y="3035"/>
                  </a:cubicBezTo>
                  <a:cubicBezTo>
                    <a:pt x="17298" y="3092"/>
                    <a:pt x="17272" y="3154"/>
                    <a:pt x="17259" y="3214"/>
                  </a:cubicBezTo>
                  <a:cubicBezTo>
                    <a:pt x="17107" y="3204"/>
                    <a:pt x="16954" y="3187"/>
                    <a:pt x="16805" y="3167"/>
                  </a:cubicBezTo>
                  <a:cubicBezTo>
                    <a:pt x="16808" y="3146"/>
                    <a:pt x="16810" y="3125"/>
                    <a:pt x="16816" y="3107"/>
                  </a:cubicBezTo>
                  <a:cubicBezTo>
                    <a:pt x="16859" y="2814"/>
                    <a:pt x="16935" y="2463"/>
                    <a:pt x="16962" y="2214"/>
                  </a:cubicBezTo>
                  <a:close/>
                  <a:moveTo>
                    <a:pt x="17573" y="2247"/>
                  </a:moveTo>
                  <a:cubicBezTo>
                    <a:pt x="17674" y="2251"/>
                    <a:pt x="17765" y="2257"/>
                    <a:pt x="17839" y="2259"/>
                  </a:cubicBezTo>
                  <a:cubicBezTo>
                    <a:pt x="17872" y="2267"/>
                    <a:pt x="17874" y="2308"/>
                    <a:pt x="17899" y="2409"/>
                  </a:cubicBezTo>
                  <a:cubicBezTo>
                    <a:pt x="17926" y="2661"/>
                    <a:pt x="17917" y="2929"/>
                    <a:pt x="17891" y="3206"/>
                  </a:cubicBezTo>
                  <a:lnTo>
                    <a:pt x="17882" y="3206"/>
                  </a:lnTo>
                  <a:cubicBezTo>
                    <a:pt x="17764" y="3216"/>
                    <a:pt x="17649" y="3221"/>
                    <a:pt x="17538" y="3221"/>
                  </a:cubicBezTo>
                  <a:cubicBezTo>
                    <a:pt x="17490" y="3221"/>
                    <a:pt x="17442" y="3220"/>
                    <a:pt x="17395" y="3218"/>
                  </a:cubicBezTo>
                  <a:cubicBezTo>
                    <a:pt x="17418" y="3136"/>
                    <a:pt x="17428" y="3030"/>
                    <a:pt x="17445" y="2991"/>
                  </a:cubicBezTo>
                  <a:cubicBezTo>
                    <a:pt x="17492" y="2744"/>
                    <a:pt x="17530" y="2494"/>
                    <a:pt x="17573" y="2247"/>
                  </a:cubicBezTo>
                  <a:close/>
                  <a:moveTo>
                    <a:pt x="12524" y="4157"/>
                  </a:moveTo>
                  <a:cubicBezTo>
                    <a:pt x="12542" y="4157"/>
                    <a:pt x="12562" y="4159"/>
                    <a:pt x="12581" y="4163"/>
                  </a:cubicBezTo>
                  <a:cubicBezTo>
                    <a:pt x="12766" y="4188"/>
                    <a:pt x="12886" y="4472"/>
                    <a:pt x="12837" y="4722"/>
                  </a:cubicBezTo>
                  <a:cubicBezTo>
                    <a:pt x="12818" y="4846"/>
                    <a:pt x="12723" y="5000"/>
                    <a:pt x="12628" y="5081"/>
                  </a:cubicBezTo>
                  <a:cubicBezTo>
                    <a:pt x="12610" y="5095"/>
                    <a:pt x="12591" y="5106"/>
                    <a:pt x="12572" y="5118"/>
                  </a:cubicBezTo>
                  <a:cubicBezTo>
                    <a:pt x="12558" y="5122"/>
                    <a:pt x="12542" y="5132"/>
                    <a:pt x="12531" y="5147"/>
                  </a:cubicBezTo>
                  <a:cubicBezTo>
                    <a:pt x="12457" y="5190"/>
                    <a:pt x="12377" y="5215"/>
                    <a:pt x="12290" y="5229"/>
                  </a:cubicBezTo>
                  <a:cubicBezTo>
                    <a:pt x="12272" y="5236"/>
                    <a:pt x="12252" y="5237"/>
                    <a:pt x="12232" y="5237"/>
                  </a:cubicBezTo>
                  <a:cubicBezTo>
                    <a:pt x="12214" y="5237"/>
                    <a:pt x="12196" y="5236"/>
                    <a:pt x="12178" y="5236"/>
                  </a:cubicBezTo>
                  <a:cubicBezTo>
                    <a:pt x="12163" y="5236"/>
                    <a:pt x="12149" y="5237"/>
                    <a:pt x="12135" y="5240"/>
                  </a:cubicBezTo>
                  <a:cubicBezTo>
                    <a:pt x="12141" y="5176"/>
                    <a:pt x="12148" y="5108"/>
                    <a:pt x="12156" y="5044"/>
                  </a:cubicBezTo>
                  <a:cubicBezTo>
                    <a:pt x="12162" y="5042"/>
                    <a:pt x="12168" y="5040"/>
                    <a:pt x="12176" y="5033"/>
                  </a:cubicBezTo>
                  <a:cubicBezTo>
                    <a:pt x="12294" y="4926"/>
                    <a:pt x="12410" y="4815"/>
                    <a:pt x="12521" y="4699"/>
                  </a:cubicBezTo>
                  <a:cubicBezTo>
                    <a:pt x="12542" y="4672"/>
                    <a:pt x="12537" y="4631"/>
                    <a:pt x="12511" y="4611"/>
                  </a:cubicBezTo>
                  <a:cubicBezTo>
                    <a:pt x="12500" y="4602"/>
                    <a:pt x="12487" y="4598"/>
                    <a:pt x="12474" y="4598"/>
                  </a:cubicBezTo>
                  <a:cubicBezTo>
                    <a:pt x="12455" y="4598"/>
                    <a:pt x="12436" y="4606"/>
                    <a:pt x="12424" y="4621"/>
                  </a:cubicBezTo>
                  <a:cubicBezTo>
                    <a:pt x="12327" y="4722"/>
                    <a:pt x="12284" y="4763"/>
                    <a:pt x="12181" y="4860"/>
                  </a:cubicBezTo>
                  <a:cubicBezTo>
                    <a:pt x="12176" y="4866"/>
                    <a:pt x="12170" y="4868"/>
                    <a:pt x="12168" y="4875"/>
                  </a:cubicBezTo>
                  <a:cubicBezTo>
                    <a:pt x="12176" y="4722"/>
                    <a:pt x="12178" y="4567"/>
                    <a:pt x="12176" y="4415"/>
                  </a:cubicBezTo>
                  <a:lnTo>
                    <a:pt x="12176" y="4406"/>
                  </a:lnTo>
                  <a:cubicBezTo>
                    <a:pt x="12193" y="4402"/>
                    <a:pt x="12209" y="4392"/>
                    <a:pt x="12218" y="4373"/>
                  </a:cubicBezTo>
                  <a:cubicBezTo>
                    <a:pt x="12274" y="4249"/>
                    <a:pt x="12391" y="4157"/>
                    <a:pt x="12524" y="4157"/>
                  </a:cubicBezTo>
                  <a:close/>
                  <a:moveTo>
                    <a:pt x="5475" y="5483"/>
                  </a:moveTo>
                  <a:cubicBezTo>
                    <a:pt x="5479" y="5483"/>
                    <a:pt x="5483" y="5483"/>
                    <a:pt x="5487" y="5483"/>
                  </a:cubicBezTo>
                  <a:cubicBezTo>
                    <a:pt x="5544" y="5483"/>
                    <a:pt x="5654" y="5510"/>
                    <a:pt x="5720" y="5568"/>
                  </a:cubicBezTo>
                  <a:cubicBezTo>
                    <a:pt x="5757" y="5592"/>
                    <a:pt x="5753" y="5603"/>
                    <a:pt x="5786" y="5634"/>
                  </a:cubicBezTo>
                  <a:cubicBezTo>
                    <a:pt x="5819" y="5753"/>
                    <a:pt x="5858" y="5871"/>
                    <a:pt x="5905" y="5984"/>
                  </a:cubicBezTo>
                  <a:cubicBezTo>
                    <a:pt x="5771" y="5953"/>
                    <a:pt x="5652" y="5933"/>
                    <a:pt x="5528" y="5879"/>
                  </a:cubicBezTo>
                  <a:cubicBezTo>
                    <a:pt x="5519" y="5876"/>
                    <a:pt x="5510" y="5874"/>
                    <a:pt x="5502" y="5874"/>
                  </a:cubicBezTo>
                  <a:cubicBezTo>
                    <a:pt x="5441" y="5874"/>
                    <a:pt x="5409" y="5967"/>
                    <a:pt x="5476" y="5995"/>
                  </a:cubicBezTo>
                  <a:cubicBezTo>
                    <a:pt x="5631" y="6052"/>
                    <a:pt x="5798" y="6102"/>
                    <a:pt x="5961" y="6123"/>
                  </a:cubicBezTo>
                  <a:cubicBezTo>
                    <a:pt x="5988" y="6180"/>
                    <a:pt x="6015" y="6238"/>
                    <a:pt x="6044" y="6294"/>
                  </a:cubicBezTo>
                  <a:cubicBezTo>
                    <a:pt x="6041" y="6298"/>
                    <a:pt x="6039" y="6300"/>
                    <a:pt x="6037" y="6304"/>
                  </a:cubicBezTo>
                  <a:cubicBezTo>
                    <a:pt x="5986" y="6366"/>
                    <a:pt x="5961" y="6389"/>
                    <a:pt x="5879" y="6446"/>
                  </a:cubicBezTo>
                  <a:cubicBezTo>
                    <a:pt x="5827" y="6482"/>
                    <a:pt x="5766" y="6500"/>
                    <a:pt x="5702" y="6500"/>
                  </a:cubicBezTo>
                  <a:cubicBezTo>
                    <a:pt x="5613" y="6500"/>
                    <a:pt x="5519" y="6466"/>
                    <a:pt x="5437" y="6397"/>
                  </a:cubicBezTo>
                  <a:cubicBezTo>
                    <a:pt x="5112" y="6162"/>
                    <a:pt x="5097" y="5483"/>
                    <a:pt x="5475" y="5483"/>
                  </a:cubicBezTo>
                  <a:close/>
                  <a:moveTo>
                    <a:pt x="9536" y="3076"/>
                  </a:moveTo>
                  <a:cubicBezTo>
                    <a:pt x="9571" y="3109"/>
                    <a:pt x="9633" y="3175"/>
                    <a:pt x="9662" y="3195"/>
                  </a:cubicBezTo>
                  <a:cubicBezTo>
                    <a:pt x="9900" y="3428"/>
                    <a:pt x="10119" y="3543"/>
                    <a:pt x="10313" y="3543"/>
                  </a:cubicBezTo>
                  <a:cubicBezTo>
                    <a:pt x="10538" y="3543"/>
                    <a:pt x="10729" y="3387"/>
                    <a:pt x="10877" y="3080"/>
                  </a:cubicBezTo>
                  <a:cubicBezTo>
                    <a:pt x="10972" y="3340"/>
                    <a:pt x="11114" y="3579"/>
                    <a:pt x="11269" y="3808"/>
                  </a:cubicBezTo>
                  <a:cubicBezTo>
                    <a:pt x="11465" y="4099"/>
                    <a:pt x="11716" y="4386"/>
                    <a:pt x="12049" y="4516"/>
                  </a:cubicBezTo>
                  <a:cubicBezTo>
                    <a:pt x="12055" y="4914"/>
                    <a:pt x="12007" y="5322"/>
                    <a:pt x="11921" y="5714"/>
                  </a:cubicBezTo>
                  <a:cubicBezTo>
                    <a:pt x="11594" y="7008"/>
                    <a:pt x="10207" y="7954"/>
                    <a:pt x="8850" y="7954"/>
                  </a:cubicBezTo>
                  <a:cubicBezTo>
                    <a:pt x="8701" y="7954"/>
                    <a:pt x="8553" y="7943"/>
                    <a:pt x="8406" y="7919"/>
                  </a:cubicBezTo>
                  <a:cubicBezTo>
                    <a:pt x="7242" y="7779"/>
                    <a:pt x="6314" y="6855"/>
                    <a:pt x="5940" y="5741"/>
                  </a:cubicBezTo>
                  <a:cubicBezTo>
                    <a:pt x="5930" y="5706"/>
                    <a:pt x="5922" y="5673"/>
                    <a:pt x="5912" y="5638"/>
                  </a:cubicBezTo>
                  <a:cubicBezTo>
                    <a:pt x="5920" y="5634"/>
                    <a:pt x="5928" y="5630"/>
                    <a:pt x="5932" y="5623"/>
                  </a:cubicBezTo>
                  <a:cubicBezTo>
                    <a:pt x="6050" y="5483"/>
                    <a:pt x="6105" y="5302"/>
                    <a:pt x="6157" y="5126"/>
                  </a:cubicBezTo>
                  <a:cubicBezTo>
                    <a:pt x="6281" y="4691"/>
                    <a:pt x="6353" y="4245"/>
                    <a:pt x="6427" y="3798"/>
                  </a:cubicBezTo>
                  <a:cubicBezTo>
                    <a:pt x="6573" y="3916"/>
                    <a:pt x="6759" y="3984"/>
                    <a:pt x="6944" y="3984"/>
                  </a:cubicBezTo>
                  <a:cubicBezTo>
                    <a:pt x="7047" y="3984"/>
                    <a:pt x="7150" y="3963"/>
                    <a:pt x="7246" y="3917"/>
                  </a:cubicBezTo>
                  <a:cubicBezTo>
                    <a:pt x="7498" y="3802"/>
                    <a:pt x="7681" y="3488"/>
                    <a:pt x="7766" y="3292"/>
                  </a:cubicBezTo>
                  <a:cubicBezTo>
                    <a:pt x="7787" y="3317"/>
                    <a:pt x="7805" y="3340"/>
                    <a:pt x="7826" y="3365"/>
                  </a:cubicBezTo>
                  <a:cubicBezTo>
                    <a:pt x="8107" y="3705"/>
                    <a:pt x="8412" y="3875"/>
                    <a:pt x="8692" y="3875"/>
                  </a:cubicBezTo>
                  <a:cubicBezTo>
                    <a:pt x="9045" y="3875"/>
                    <a:pt x="9358" y="3607"/>
                    <a:pt x="9536" y="3076"/>
                  </a:cubicBezTo>
                  <a:close/>
                  <a:moveTo>
                    <a:pt x="12515" y="5289"/>
                  </a:moveTo>
                  <a:lnTo>
                    <a:pt x="12515" y="5289"/>
                  </a:lnTo>
                  <a:cubicBezTo>
                    <a:pt x="12451" y="6288"/>
                    <a:pt x="12164" y="7305"/>
                    <a:pt x="11729" y="8181"/>
                  </a:cubicBezTo>
                  <a:cubicBezTo>
                    <a:pt x="11727" y="8187"/>
                    <a:pt x="11725" y="8196"/>
                    <a:pt x="11723" y="8200"/>
                  </a:cubicBezTo>
                  <a:cubicBezTo>
                    <a:pt x="11640" y="8223"/>
                    <a:pt x="11555" y="8247"/>
                    <a:pt x="11465" y="8268"/>
                  </a:cubicBezTo>
                  <a:cubicBezTo>
                    <a:pt x="11271" y="8311"/>
                    <a:pt x="11128" y="8330"/>
                    <a:pt x="10955" y="8350"/>
                  </a:cubicBezTo>
                  <a:cubicBezTo>
                    <a:pt x="10943" y="8355"/>
                    <a:pt x="10937" y="8363"/>
                    <a:pt x="10930" y="8371"/>
                  </a:cubicBezTo>
                  <a:cubicBezTo>
                    <a:pt x="10910" y="8346"/>
                    <a:pt x="10881" y="8330"/>
                    <a:pt x="10852" y="8320"/>
                  </a:cubicBezTo>
                  <a:cubicBezTo>
                    <a:pt x="10724" y="8268"/>
                    <a:pt x="10582" y="8260"/>
                    <a:pt x="10446" y="8237"/>
                  </a:cubicBezTo>
                  <a:cubicBezTo>
                    <a:pt x="10378" y="8233"/>
                    <a:pt x="10290" y="8191"/>
                    <a:pt x="10220" y="8191"/>
                  </a:cubicBezTo>
                  <a:cubicBezTo>
                    <a:pt x="10215" y="8191"/>
                    <a:pt x="10211" y="8191"/>
                    <a:pt x="10206" y="8192"/>
                  </a:cubicBezTo>
                  <a:cubicBezTo>
                    <a:pt x="10180" y="8115"/>
                    <a:pt x="10157" y="8037"/>
                    <a:pt x="10145" y="7948"/>
                  </a:cubicBezTo>
                  <a:cubicBezTo>
                    <a:pt x="10132" y="7909"/>
                    <a:pt x="10132" y="7859"/>
                    <a:pt x="10118" y="7818"/>
                  </a:cubicBezTo>
                  <a:cubicBezTo>
                    <a:pt x="10926" y="7484"/>
                    <a:pt x="11628" y="6857"/>
                    <a:pt x="11952" y="6040"/>
                  </a:cubicBezTo>
                  <a:cubicBezTo>
                    <a:pt x="12032" y="5817"/>
                    <a:pt x="12084" y="5586"/>
                    <a:pt x="12117" y="5353"/>
                  </a:cubicBezTo>
                  <a:cubicBezTo>
                    <a:pt x="12134" y="5359"/>
                    <a:pt x="12157" y="5362"/>
                    <a:pt x="12182" y="5362"/>
                  </a:cubicBezTo>
                  <a:cubicBezTo>
                    <a:pt x="12275" y="5362"/>
                    <a:pt x="12402" y="5327"/>
                    <a:pt x="12445" y="5314"/>
                  </a:cubicBezTo>
                  <a:cubicBezTo>
                    <a:pt x="12467" y="5308"/>
                    <a:pt x="12490" y="5300"/>
                    <a:pt x="12515" y="5289"/>
                  </a:cubicBezTo>
                  <a:close/>
                  <a:moveTo>
                    <a:pt x="10002" y="7868"/>
                  </a:moveTo>
                  <a:cubicBezTo>
                    <a:pt x="10025" y="7989"/>
                    <a:pt x="10095" y="8322"/>
                    <a:pt x="10175" y="8476"/>
                  </a:cubicBezTo>
                  <a:cubicBezTo>
                    <a:pt x="10157" y="8489"/>
                    <a:pt x="10138" y="8507"/>
                    <a:pt x="10122" y="8518"/>
                  </a:cubicBezTo>
                  <a:cubicBezTo>
                    <a:pt x="9903" y="8675"/>
                    <a:pt x="9531" y="8717"/>
                    <a:pt x="9221" y="8717"/>
                  </a:cubicBezTo>
                  <a:cubicBezTo>
                    <a:pt x="9166" y="8717"/>
                    <a:pt x="9113" y="8716"/>
                    <a:pt x="9064" y="8714"/>
                  </a:cubicBezTo>
                  <a:cubicBezTo>
                    <a:pt x="8938" y="8705"/>
                    <a:pt x="8812" y="8687"/>
                    <a:pt x="8686" y="8662"/>
                  </a:cubicBezTo>
                  <a:cubicBezTo>
                    <a:pt x="8686" y="8625"/>
                    <a:pt x="8682" y="8588"/>
                    <a:pt x="8684" y="8559"/>
                  </a:cubicBezTo>
                  <a:cubicBezTo>
                    <a:pt x="8682" y="8456"/>
                    <a:pt x="8682" y="8353"/>
                    <a:pt x="8670" y="8249"/>
                  </a:cubicBezTo>
                  <a:cubicBezTo>
                    <a:pt x="8655" y="8192"/>
                    <a:pt x="8661" y="8126"/>
                    <a:pt x="8645" y="8066"/>
                  </a:cubicBezTo>
                  <a:lnTo>
                    <a:pt x="8645" y="8066"/>
                  </a:lnTo>
                  <a:cubicBezTo>
                    <a:pt x="8716" y="8070"/>
                    <a:pt x="8787" y="8072"/>
                    <a:pt x="8858" y="8072"/>
                  </a:cubicBezTo>
                  <a:cubicBezTo>
                    <a:pt x="9132" y="8072"/>
                    <a:pt x="9404" y="8040"/>
                    <a:pt x="9666" y="7975"/>
                  </a:cubicBezTo>
                  <a:cubicBezTo>
                    <a:pt x="9779" y="7944"/>
                    <a:pt x="9891" y="7909"/>
                    <a:pt x="10002" y="7868"/>
                  </a:cubicBezTo>
                  <a:close/>
                  <a:moveTo>
                    <a:pt x="10252" y="8326"/>
                  </a:moveTo>
                  <a:lnTo>
                    <a:pt x="10252" y="8326"/>
                  </a:lnTo>
                  <a:cubicBezTo>
                    <a:pt x="10456" y="8377"/>
                    <a:pt x="10737" y="8394"/>
                    <a:pt x="10823" y="8445"/>
                  </a:cubicBezTo>
                  <a:cubicBezTo>
                    <a:pt x="10887" y="8454"/>
                    <a:pt x="10817" y="8654"/>
                    <a:pt x="10751" y="8786"/>
                  </a:cubicBezTo>
                  <a:cubicBezTo>
                    <a:pt x="10617" y="8695"/>
                    <a:pt x="10448" y="8614"/>
                    <a:pt x="10307" y="8480"/>
                  </a:cubicBezTo>
                  <a:cubicBezTo>
                    <a:pt x="10289" y="8425"/>
                    <a:pt x="10270" y="8375"/>
                    <a:pt x="10252" y="8326"/>
                  </a:cubicBezTo>
                  <a:close/>
                  <a:moveTo>
                    <a:pt x="1221" y="6529"/>
                  </a:moveTo>
                  <a:cubicBezTo>
                    <a:pt x="1252" y="6570"/>
                    <a:pt x="1274" y="6614"/>
                    <a:pt x="1295" y="6661"/>
                  </a:cubicBezTo>
                  <a:cubicBezTo>
                    <a:pt x="1398" y="6896"/>
                    <a:pt x="1514" y="7313"/>
                    <a:pt x="1666" y="7589"/>
                  </a:cubicBezTo>
                  <a:cubicBezTo>
                    <a:pt x="1689" y="7616"/>
                    <a:pt x="1712" y="7628"/>
                    <a:pt x="1734" y="7628"/>
                  </a:cubicBezTo>
                  <a:cubicBezTo>
                    <a:pt x="1782" y="7628"/>
                    <a:pt x="1820" y="7572"/>
                    <a:pt x="1819" y="7507"/>
                  </a:cubicBezTo>
                  <a:cubicBezTo>
                    <a:pt x="1837" y="7280"/>
                    <a:pt x="1780" y="6892"/>
                    <a:pt x="1821" y="6766"/>
                  </a:cubicBezTo>
                  <a:lnTo>
                    <a:pt x="1821" y="6766"/>
                  </a:lnTo>
                  <a:cubicBezTo>
                    <a:pt x="1823" y="6772"/>
                    <a:pt x="1825" y="6777"/>
                    <a:pt x="1825" y="6779"/>
                  </a:cubicBezTo>
                  <a:cubicBezTo>
                    <a:pt x="1875" y="6923"/>
                    <a:pt x="1926" y="7237"/>
                    <a:pt x="2025" y="7428"/>
                  </a:cubicBezTo>
                  <a:cubicBezTo>
                    <a:pt x="2128" y="7666"/>
                    <a:pt x="2256" y="7890"/>
                    <a:pt x="2392" y="8109"/>
                  </a:cubicBezTo>
                  <a:cubicBezTo>
                    <a:pt x="2062" y="8295"/>
                    <a:pt x="1751" y="8507"/>
                    <a:pt x="1437" y="8716"/>
                  </a:cubicBezTo>
                  <a:cubicBezTo>
                    <a:pt x="1371" y="8759"/>
                    <a:pt x="1305" y="8800"/>
                    <a:pt x="1237" y="8839"/>
                  </a:cubicBezTo>
                  <a:cubicBezTo>
                    <a:pt x="955" y="8443"/>
                    <a:pt x="550" y="8144"/>
                    <a:pt x="228" y="7767"/>
                  </a:cubicBezTo>
                  <a:cubicBezTo>
                    <a:pt x="228" y="7767"/>
                    <a:pt x="175" y="7701"/>
                    <a:pt x="154" y="7653"/>
                  </a:cubicBezTo>
                  <a:cubicBezTo>
                    <a:pt x="154" y="7651"/>
                    <a:pt x="152" y="7645"/>
                    <a:pt x="152" y="7643"/>
                  </a:cubicBezTo>
                  <a:lnTo>
                    <a:pt x="152" y="7633"/>
                  </a:lnTo>
                  <a:cubicBezTo>
                    <a:pt x="153" y="7633"/>
                    <a:pt x="154" y="7633"/>
                    <a:pt x="155" y="7633"/>
                  </a:cubicBezTo>
                  <a:cubicBezTo>
                    <a:pt x="228" y="7633"/>
                    <a:pt x="444" y="7786"/>
                    <a:pt x="525" y="7855"/>
                  </a:cubicBezTo>
                  <a:cubicBezTo>
                    <a:pt x="591" y="7891"/>
                    <a:pt x="799" y="8122"/>
                    <a:pt x="902" y="8122"/>
                  </a:cubicBezTo>
                  <a:cubicBezTo>
                    <a:pt x="931" y="8122"/>
                    <a:pt x="952" y="8104"/>
                    <a:pt x="959" y="8058"/>
                  </a:cubicBezTo>
                  <a:cubicBezTo>
                    <a:pt x="959" y="8033"/>
                    <a:pt x="946" y="8006"/>
                    <a:pt x="936" y="7983"/>
                  </a:cubicBezTo>
                  <a:cubicBezTo>
                    <a:pt x="820" y="7796"/>
                    <a:pt x="697" y="7614"/>
                    <a:pt x="581" y="7424"/>
                  </a:cubicBezTo>
                  <a:cubicBezTo>
                    <a:pt x="486" y="7272"/>
                    <a:pt x="369" y="7074"/>
                    <a:pt x="338" y="6958"/>
                  </a:cubicBezTo>
                  <a:lnTo>
                    <a:pt x="338" y="6958"/>
                  </a:lnTo>
                  <a:cubicBezTo>
                    <a:pt x="340" y="6960"/>
                    <a:pt x="344" y="6960"/>
                    <a:pt x="346" y="6962"/>
                  </a:cubicBezTo>
                  <a:cubicBezTo>
                    <a:pt x="587" y="7164"/>
                    <a:pt x="789" y="7536"/>
                    <a:pt x="1045" y="7820"/>
                  </a:cubicBezTo>
                  <a:cubicBezTo>
                    <a:pt x="1063" y="7837"/>
                    <a:pt x="1082" y="7844"/>
                    <a:pt x="1100" y="7844"/>
                  </a:cubicBezTo>
                  <a:cubicBezTo>
                    <a:pt x="1151" y="7844"/>
                    <a:pt x="1190" y="7783"/>
                    <a:pt x="1157" y="7723"/>
                  </a:cubicBezTo>
                  <a:cubicBezTo>
                    <a:pt x="996" y="7366"/>
                    <a:pt x="726" y="6840"/>
                    <a:pt x="670" y="6583"/>
                  </a:cubicBezTo>
                  <a:lnTo>
                    <a:pt x="670" y="6583"/>
                  </a:lnTo>
                  <a:cubicBezTo>
                    <a:pt x="688" y="6599"/>
                    <a:pt x="711" y="6624"/>
                    <a:pt x="738" y="6655"/>
                  </a:cubicBezTo>
                  <a:cubicBezTo>
                    <a:pt x="922" y="6896"/>
                    <a:pt x="1099" y="7315"/>
                    <a:pt x="1307" y="7610"/>
                  </a:cubicBezTo>
                  <a:cubicBezTo>
                    <a:pt x="1322" y="7644"/>
                    <a:pt x="1353" y="7660"/>
                    <a:pt x="1382" y="7660"/>
                  </a:cubicBezTo>
                  <a:cubicBezTo>
                    <a:pt x="1416" y="7660"/>
                    <a:pt x="1449" y="7636"/>
                    <a:pt x="1448" y="7587"/>
                  </a:cubicBezTo>
                  <a:cubicBezTo>
                    <a:pt x="1375" y="7241"/>
                    <a:pt x="1233" y="6876"/>
                    <a:pt x="1221" y="6568"/>
                  </a:cubicBezTo>
                  <a:lnTo>
                    <a:pt x="1221" y="6529"/>
                  </a:lnTo>
                  <a:close/>
                  <a:moveTo>
                    <a:pt x="2941" y="8035"/>
                  </a:moveTo>
                  <a:cubicBezTo>
                    <a:pt x="2972" y="8035"/>
                    <a:pt x="2999" y="8040"/>
                    <a:pt x="3017" y="8053"/>
                  </a:cubicBezTo>
                  <a:cubicBezTo>
                    <a:pt x="3131" y="8208"/>
                    <a:pt x="3259" y="8410"/>
                    <a:pt x="3401" y="8631"/>
                  </a:cubicBezTo>
                  <a:cubicBezTo>
                    <a:pt x="3391" y="8637"/>
                    <a:pt x="3380" y="8650"/>
                    <a:pt x="3372" y="8658"/>
                  </a:cubicBezTo>
                  <a:cubicBezTo>
                    <a:pt x="3205" y="8804"/>
                    <a:pt x="3030" y="8949"/>
                    <a:pt x="2846" y="9087"/>
                  </a:cubicBezTo>
                  <a:cubicBezTo>
                    <a:pt x="2708" y="8817"/>
                    <a:pt x="2524" y="8474"/>
                    <a:pt x="2409" y="8253"/>
                  </a:cubicBezTo>
                  <a:cubicBezTo>
                    <a:pt x="2469" y="8218"/>
                    <a:pt x="2533" y="8181"/>
                    <a:pt x="2597" y="8148"/>
                  </a:cubicBezTo>
                  <a:cubicBezTo>
                    <a:pt x="2712" y="8085"/>
                    <a:pt x="2848" y="8035"/>
                    <a:pt x="2941" y="8035"/>
                  </a:cubicBezTo>
                  <a:close/>
                  <a:moveTo>
                    <a:pt x="8556" y="8478"/>
                  </a:moveTo>
                  <a:cubicBezTo>
                    <a:pt x="8560" y="8548"/>
                    <a:pt x="8560" y="8619"/>
                    <a:pt x="8560" y="8687"/>
                  </a:cubicBezTo>
                  <a:lnTo>
                    <a:pt x="8560" y="8705"/>
                  </a:lnTo>
                  <a:cubicBezTo>
                    <a:pt x="8525" y="8767"/>
                    <a:pt x="8329" y="9023"/>
                    <a:pt x="8280" y="9167"/>
                  </a:cubicBezTo>
                  <a:cubicBezTo>
                    <a:pt x="8168" y="9075"/>
                    <a:pt x="8102" y="8969"/>
                    <a:pt x="8106" y="8856"/>
                  </a:cubicBezTo>
                  <a:cubicBezTo>
                    <a:pt x="8094" y="8734"/>
                    <a:pt x="8340" y="8641"/>
                    <a:pt x="8513" y="8515"/>
                  </a:cubicBezTo>
                  <a:cubicBezTo>
                    <a:pt x="8525" y="8501"/>
                    <a:pt x="8540" y="8491"/>
                    <a:pt x="8556" y="8478"/>
                  </a:cubicBezTo>
                  <a:close/>
                  <a:moveTo>
                    <a:pt x="10229" y="8581"/>
                  </a:moveTo>
                  <a:cubicBezTo>
                    <a:pt x="10365" y="8703"/>
                    <a:pt x="10526" y="8796"/>
                    <a:pt x="10683" y="8887"/>
                  </a:cubicBezTo>
                  <a:cubicBezTo>
                    <a:pt x="10499" y="9141"/>
                    <a:pt x="10221" y="9303"/>
                    <a:pt x="9909" y="9386"/>
                  </a:cubicBezTo>
                  <a:cubicBezTo>
                    <a:pt x="9858" y="9182"/>
                    <a:pt x="9821" y="9011"/>
                    <a:pt x="9746" y="8796"/>
                  </a:cubicBezTo>
                  <a:cubicBezTo>
                    <a:pt x="9938" y="8757"/>
                    <a:pt x="10107" y="8687"/>
                    <a:pt x="10229" y="8581"/>
                  </a:cubicBezTo>
                  <a:close/>
                  <a:moveTo>
                    <a:pt x="8659" y="8786"/>
                  </a:moveTo>
                  <a:cubicBezTo>
                    <a:pt x="8783" y="8810"/>
                    <a:pt x="8932" y="8829"/>
                    <a:pt x="9092" y="8837"/>
                  </a:cubicBezTo>
                  <a:cubicBezTo>
                    <a:pt x="9062" y="9037"/>
                    <a:pt x="9033" y="9240"/>
                    <a:pt x="9020" y="9440"/>
                  </a:cubicBezTo>
                  <a:cubicBezTo>
                    <a:pt x="8919" y="9427"/>
                    <a:pt x="8822" y="9409"/>
                    <a:pt x="8729" y="9384"/>
                  </a:cubicBezTo>
                  <a:cubicBezTo>
                    <a:pt x="8599" y="9351"/>
                    <a:pt x="8478" y="9299"/>
                    <a:pt x="8375" y="9231"/>
                  </a:cubicBezTo>
                  <a:cubicBezTo>
                    <a:pt x="8457" y="9126"/>
                    <a:pt x="8540" y="8932"/>
                    <a:pt x="8659" y="8786"/>
                  </a:cubicBezTo>
                  <a:close/>
                  <a:moveTo>
                    <a:pt x="9631" y="8817"/>
                  </a:moveTo>
                  <a:cubicBezTo>
                    <a:pt x="9631" y="8821"/>
                    <a:pt x="9633" y="8829"/>
                    <a:pt x="9637" y="8837"/>
                  </a:cubicBezTo>
                  <a:cubicBezTo>
                    <a:pt x="9713" y="9077"/>
                    <a:pt x="9726" y="9221"/>
                    <a:pt x="9794" y="9417"/>
                  </a:cubicBezTo>
                  <a:cubicBezTo>
                    <a:pt x="9638" y="9448"/>
                    <a:pt x="9477" y="9462"/>
                    <a:pt x="9319" y="9462"/>
                  </a:cubicBezTo>
                  <a:cubicBezTo>
                    <a:pt x="9258" y="9462"/>
                    <a:pt x="9198" y="9460"/>
                    <a:pt x="9138" y="9456"/>
                  </a:cubicBezTo>
                  <a:cubicBezTo>
                    <a:pt x="9173" y="9254"/>
                    <a:pt x="9179" y="9044"/>
                    <a:pt x="9218" y="8841"/>
                  </a:cubicBezTo>
                  <a:cubicBezTo>
                    <a:pt x="9241" y="8842"/>
                    <a:pt x="9264" y="8842"/>
                    <a:pt x="9287" y="8842"/>
                  </a:cubicBezTo>
                  <a:cubicBezTo>
                    <a:pt x="9402" y="8842"/>
                    <a:pt x="9519" y="8834"/>
                    <a:pt x="9631" y="8817"/>
                  </a:cubicBezTo>
                  <a:close/>
                  <a:moveTo>
                    <a:pt x="2299" y="8315"/>
                  </a:moveTo>
                  <a:cubicBezTo>
                    <a:pt x="2440" y="8592"/>
                    <a:pt x="2634" y="8942"/>
                    <a:pt x="2747" y="9161"/>
                  </a:cubicBezTo>
                  <a:cubicBezTo>
                    <a:pt x="2586" y="9281"/>
                    <a:pt x="2427" y="9394"/>
                    <a:pt x="2258" y="9499"/>
                  </a:cubicBezTo>
                  <a:cubicBezTo>
                    <a:pt x="2223" y="9417"/>
                    <a:pt x="2143" y="9312"/>
                    <a:pt x="2130" y="9262"/>
                  </a:cubicBezTo>
                  <a:cubicBezTo>
                    <a:pt x="2025" y="9048"/>
                    <a:pt x="1922" y="8837"/>
                    <a:pt x="1809" y="8629"/>
                  </a:cubicBezTo>
                  <a:cubicBezTo>
                    <a:pt x="1969" y="8520"/>
                    <a:pt x="2132" y="8414"/>
                    <a:pt x="2299" y="8315"/>
                  </a:cubicBezTo>
                  <a:close/>
                  <a:moveTo>
                    <a:pt x="9913" y="1394"/>
                  </a:moveTo>
                  <a:cubicBezTo>
                    <a:pt x="10541" y="1394"/>
                    <a:pt x="11224" y="1600"/>
                    <a:pt x="11683" y="1980"/>
                  </a:cubicBezTo>
                  <a:cubicBezTo>
                    <a:pt x="12117" y="2350"/>
                    <a:pt x="12395" y="2803"/>
                    <a:pt x="12539" y="3342"/>
                  </a:cubicBezTo>
                  <a:cubicBezTo>
                    <a:pt x="12603" y="3598"/>
                    <a:pt x="12632" y="3773"/>
                    <a:pt x="12634" y="4031"/>
                  </a:cubicBezTo>
                  <a:lnTo>
                    <a:pt x="12634" y="4045"/>
                  </a:lnTo>
                  <a:cubicBezTo>
                    <a:pt x="12595" y="4034"/>
                    <a:pt x="12554" y="4028"/>
                    <a:pt x="12513" y="4028"/>
                  </a:cubicBezTo>
                  <a:cubicBezTo>
                    <a:pt x="12408" y="4028"/>
                    <a:pt x="12301" y="4067"/>
                    <a:pt x="12218" y="4148"/>
                  </a:cubicBezTo>
                  <a:cubicBezTo>
                    <a:pt x="12199" y="4167"/>
                    <a:pt x="12178" y="4188"/>
                    <a:pt x="12160" y="4208"/>
                  </a:cubicBezTo>
                  <a:cubicBezTo>
                    <a:pt x="12129" y="3715"/>
                    <a:pt x="12011" y="3228"/>
                    <a:pt x="11743" y="2810"/>
                  </a:cubicBezTo>
                  <a:cubicBezTo>
                    <a:pt x="11712" y="2839"/>
                    <a:pt x="11679" y="2865"/>
                    <a:pt x="11644" y="2890"/>
                  </a:cubicBezTo>
                  <a:cubicBezTo>
                    <a:pt x="11747" y="3061"/>
                    <a:pt x="11836" y="3239"/>
                    <a:pt x="11900" y="3439"/>
                  </a:cubicBezTo>
                  <a:cubicBezTo>
                    <a:pt x="11983" y="3736"/>
                    <a:pt x="12030" y="4051"/>
                    <a:pt x="12040" y="4373"/>
                  </a:cubicBezTo>
                  <a:cubicBezTo>
                    <a:pt x="11910" y="4316"/>
                    <a:pt x="11813" y="4241"/>
                    <a:pt x="11692" y="4128"/>
                  </a:cubicBezTo>
                  <a:cubicBezTo>
                    <a:pt x="11479" y="3938"/>
                    <a:pt x="11240" y="3558"/>
                    <a:pt x="11106" y="3305"/>
                  </a:cubicBezTo>
                  <a:cubicBezTo>
                    <a:pt x="11032" y="3179"/>
                    <a:pt x="11009" y="3024"/>
                    <a:pt x="10922" y="2907"/>
                  </a:cubicBezTo>
                  <a:cubicBezTo>
                    <a:pt x="10903" y="2894"/>
                    <a:pt x="10885" y="2888"/>
                    <a:pt x="10870" y="2888"/>
                  </a:cubicBezTo>
                  <a:cubicBezTo>
                    <a:pt x="10797" y="2888"/>
                    <a:pt x="10761" y="3006"/>
                    <a:pt x="10732" y="3068"/>
                  </a:cubicBezTo>
                  <a:cubicBezTo>
                    <a:pt x="10618" y="3298"/>
                    <a:pt x="10477" y="3412"/>
                    <a:pt x="10309" y="3412"/>
                  </a:cubicBezTo>
                  <a:cubicBezTo>
                    <a:pt x="10186" y="3412"/>
                    <a:pt x="10048" y="3351"/>
                    <a:pt x="9895" y="3230"/>
                  </a:cubicBezTo>
                  <a:cubicBezTo>
                    <a:pt x="9795" y="3177"/>
                    <a:pt x="9630" y="2930"/>
                    <a:pt x="9510" y="2930"/>
                  </a:cubicBezTo>
                  <a:cubicBezTo>
                    <a:pt x="9468" y="2930"/>
                    <a:pt x="9432" y="2959"/>
                    <a:pt x="9406" y="3037"/>
                  </a:cubicBezTo>
                  <a:cubicBezTo>
                    <a:pt x="9278" y="3391"/>
                    <a:pt x="9082" y="3697"/>
                    <a:pt x="8767" y="3736"/>
                  </a:cubicBezTo>
                  <a:cubicBezTo>
                    <a:pt x="8741" y="3741"/>
                    <a:pt x="8715" y="3743"/>
                    <a:pt x="8689" y="3743"/>
                  </a:cubicBezTo>
                  <a:cubicBezTo>
                    <a:pt x="8462" y="3743"/>
                    <a:pt x="8198" y="3572"/>
                    <a:pt x="8049" y="3426"/>
                  </a:cubicBezTo>
                  <a:cubicBezTo>
                    <a:pt x="7965" y="3368"/>
                    <a:pt x="7863" y="3145"/>
                    <a:pt x="7754" y="3145"/>
                  </a:cubicBezTo>
                  <a:cubicBezTo>
                    <a:pt x="7729" y="3145"/>
                    <a:pt x="7703" y="3157"/>
                    <a:pt x="7677" y="3185"/>
                  </a:cubicBezTo>
                  <a:cubicBezTo>
                    <a:pt x="7568" y="3385"/>
                    <a:pt x="7494" y="3569"/>
                    <a:pt x="7343" y="3690"/>
                  </a:cubicBezTo>
                  <a:cubicBezTo>
                    <a:pt x="7215" y="3804"/>
                    <a:pt x="7079" y="3857"/>
                    <a:pt x="6937" y="3857"/>
                  </a:cubicBezTo>
                  <a:cubicBezTo>
                    <a:pt x="6843" y="3857"/>
                    <a:pt x="6746" y="3834"/>
                    <a:pt x="6646" y="3790"/>
                  </a:cubicBezTo>
                  <a:cubicBezTo>
                    <a:pt x="6580" y="3763"/>
                    <a:pt x="6555" y="3728"/>
                    <a:pt x="6473" y="3674"/>
                  </a:cubicBezTo>
                  <a:cubicBezTo>
                    <a:pt x="6451" y="3659"/>
                    <a:pt x="6422" y="3648"/>
                    <a:pt x="6395" y="3648"/>
                  </a:cubicBezTo>
                  <a:cubicBezTo>
                    <a:pt x="6371" y="3648"/>
                    <a:pt x="6349" y="3656"/>
                    <a:pt x="6332" y="3676"/>
                  </a:cubicBezTo>
                  <a:cubicBezTo>
                    <a:pt x="6182" y="4262"/>
                    <a:pt x="6136" y="4984"/>
                    <a:pt x="5895" y="5448"/>
                  </a:cubicBezTo>
                  <a:cubicBezTo>
                    <a:pt x="5889" y="5465"/>
                    <a:pt x="5879" y="5477"/>
                    <a:pt x="5868" y="5489"/>
                  </a:cubicBezTo>
                  <a:cubicBezTo>
                    <a:pt x="5734" y="4924"/>
                    <a:pt x="5753" y="4316"/>
                    <a:pt x="5895" y="3736"/>
                  </a:cubicBezTo>
                  <a:lnTo>
                    <a:pt x="5763" y="3721"/>
                  </a:lnTo>
                  <a:cubicBezTo>
                    <a:pt x="5722" y="3882"/>
                    <a:pt x="5693" y="4051"/>
                    <a:pt x="5676" y="4219"/>
                  </a:cubicBezTo>
                  <a:cubicBezTo>
                    <a:pt x="5621" y="4625"/>
                    <a:pt x="5645" y="5033"/>
                    <a:pt x="5730" y="5425"/>
                  </a:cubicBezTo>
                  <a:cubicBezTo>
                    <a:pt x="5656" y="5380"/>
                    <a:pt x="5571" y="5355"/>
                    <a:pt x="5484" y="5355"/>
                  </a:cubicBezTo>
                  <a:cubicBezTo>
                    <a:pt x="5459" y="5355"/>
                    <a:pt x="5435" y="5357"/>
                    <a:pt x="5410" y="5361"/>
                  </a:cubicBezTo>
                  <a:cubicBezTo>
                    <a:pt x="5239" y="5376"/>
                    <a:pt x="5115" y="5533"/>
                    <a:pt x="5072" y="5722"/>
                  </a:cubicBezTo>
                  <a:cubicBezTo>
                    <a:pt x="5041" y="5883"/>
                    <a:pt x="5072" y="6052"/>
                    <a:pt x="5134" y="6201"/>
                  </a:cubicBezTo>
                  <a:cubicBezTo>
                    <a:pt x="5229" y="6420"/>
                    <a:pt x="5435" y="6609"/>
                    <a:pt x="5681" y="6622"/>
                  </a:cubicBezTo>
                  <a:cubicBezTo>
                    <a:pt x="5684" y="6622"/>
                    <a:pt x="5687" y="6622"/>
                    <a:pt x="5691" y="6622"/>
                  </a:cubicBezTo>
                  <a:cubicBezTo>
                    <a:pt x="5854" y="6622"/>
                    <a:pt x="5994" y="6527"/>
                    <a:pt x="6103" y="6409"/>
                  </a:cubicBezTo>
                  <a:cubicBezTo>
                    <a:pt x="6473" y="7069"/>
                    <a:pt x="7052" y="7610"/>
                    <a:pt x="7793" y="7899"/>
                  </a:cubicBezTo>
                  <a:cubicBezTo>
                    <a:pt x="8024" y="7975"/>
                    <a:pt x="8269" y="8027"/>
                    <a:pt x="8515" y="8053"/>
                  </a:cubicBezTo>
                  <a:lnTo>
                    <a:pt x="8515" y="8055"/>
                  </a:lnTo>
                  <a:cubicBezTo>
                    <a:pt x="8529" y="8146"/>
                    <a:pt x="8540" y="8239"/>
                    <a:pt x="8548" y="8332"/>
                  </a:cubicBezTo>
                  <a:cubicBezTo>
                    <a:pt x="8529" y="8332"/>
                    <a:pt x="8513" y="8336"/>
                    <a:pt x="8498" y="8355"/>
                  </a:cubicBezTo>
                  <a:cubicBezTo>
                    <a:pt x="8406" y="8452"/>
                    <a:pt x="8228" y="8522"/>
                    <a:pt x="8104" y="8625"/>
                  </a:cubicBezTo>
                  <a:cubicBezTo>
                    <a:pt x="8094" y="8627"/>
                    <a:pt x="8086" y="8631"/>
                    <a:pt x="8080" y="8637"/>
                  </a:cubicBezTo>
                  <a:cubicBezTo>
                    <a:pt x="7785" y="8868"/>
                    <a:pt x="7516" y="9157"/>
                    <a:pt x="7246" y="9436"/>
                  </a:cubicBezTo>
                  <a:cubicBezTo>
                    <a:pt x="7241" y="9434"/>
                    <a:pt x="7236" y="9434"/>
                    <a:pt x="7231" y="9434"/>
                  </a:cubicBezTo>
                  <a:cubicBezTo>
                    <a:pt x="7208" y="9434"/>
                    <a:pt x="7184" y="9444"/>
                    <a:pt x="7164" y="9452"/>
                  </a:cubicBezTo>
                  <a:cubicBezTo>
                    <a:pt x="7086" y="9496"/>
                    <a:pt x="6920" y="9559"/>
                    <a:pt x="6822" y="9559"/>
                  </a:cubicBezTo>
                  <a:cubicBezTo>
                    <a:pt x="6819" y="9559"/>
                    <a:pt x="6816" y="9559"/>
                    <a:pt x="6813" y="9559"/>
                  </a:cubicBezTo>
                  <a:cubicBezTo>
                    <a:pt x="6446" y="9551"/>
                    <a:pt x="6609" y="8945"/>
                    <a:pt x="6650" y="8536"/>
                  </a:cubicBezTo>
                  <a:cubicBezTo>
                    <a:pt x="6659" y="8460"/>
                    <a:pt x="6644" y="8312"/>
                    <a:pt x="6561" y="8312"/>
                  </a:cubicBezTo>
                  <a:cubicBezTo>
                    <a:pt x="6545" y="8312"/>
                    <a:pt x="6527" y="8318"/>
                    <a:pt x="6506" y="8330"/>
                  </a:cubicBezTo>
                  <a:cubicBezTo>
                    <a:pt x="6372" y="8478"/>
                    <a:pt x="6310" y="8606"/>
                    <a:pt x="6186" y="8736"/>
                  </a:cubicBezTo>
                  <a:cubicBezTo>
                    <a:pt x="5949" y="8993"/>
                    <a:pt x="5656" y="9167"/>
                    <a:pt x="5321" y="9167"/>
                  </a:cubicBezTo>
                  <a:cubicBezTo>
                    <a:pt x="5317" y="9167"/>
                    <a:pt x="5313" y="9167"/>
                    <a:pt x="5309" y="9167"/>
                  </a:cubicBezTo>
                  <a:cubicBezTo>
                    <a:pt x="5146" y="9161"/>
                    <a:pt x="4998" y="9062"/>
                    <a:pt x="5000" y="8934"/>
                  </a:cubicBezTo>
                  <a:cubicBezTo>
                    <a:pt x="5000" y="8808"/>
                    <a:pt x="5095" y="8670"/>
                    <a:pt x="5157" y="8491"/>
                  </a:cubicBezTo>
                  <a:cubicBezTo>
                    <a:pt x="5251" y="8283"/>
                    <a:pt x="5354" y="7730"/>
                    <a:pt x="5129" y="7730"/>
                  </a:cubicBezTo>
                  <a:cubicBezTo>
                    <a:pt x="5075" y="7730"/>
                    <a:pt x="5001" y="7763"/>
                    <a:pt x="4903" y="7841"/>
                  </a:cubicBezTo>
                  <a:cubicBezTo>
                    <a:pt x="4695" y="7972"/>
                    <a:pt x="4426" y="8073"/>
                    <a:pt x="4199" y="8073"/>
                  </a:cubicBezTo>
                  <a:cubicBezTo>
                    <a:pt x="4076" y="8073"/>
                    <a:pt x="3966" y="8043"/>
                    <a:pt x="3886" y="7973"/>
                  </a:cubicBezTo>
                  <a:cubicBezTo>
                    <a:pt x="3801" y="7878"/>
                    <a:pt x="3799" y="7738"/>
                    <a:pt x="3929" y="7626"/>
                  </a:cubicBezTo>
                  <a:cubicBezTo>
                    <a:pt x="4494" y="7220"/>
                    <a:pt x="4604" y="6653"/>
                    <a:pt x="4639" y="6001"/>
                  </a:cubicBezTo>
                  <a:cubicBezTo>
                    <a:pt x="4713" y="5203"/>
                    <a:pt x="4738" y="4472"/>
                    <a:pt x="4987" y="3713"/>
                  </a:cubicBezTo>
                  <a:cubicBezTo>
                    <a:pt x="5390" y="2628"/>
                    <a:pt x="6565" y="1817"/>
                    <a:pt x="7700" y="1696"/>
                  </a:cubicBezTo>
                  <a:cubicBezTo>
                    <a:pt x="7845" y="1680"/>
                    <a:pt x="7992" y="1671"/>
                    <a:pt x="8139" y="1671"/>
                  </a:cubicBezTo>
                  <a:cubicBezTo>
                    <a:pt x="8219" y="1671"/>
                    <a:pt x="8299" y="1673"/>
                    <a:pt x="8379" y="1679"/>
                  </a:cubicBezTo>
                  <a:cubicBezTo>
                    <a:pt x="8424" y="1679"/>
                    <a:pt x="8441" y="1685"/>
                    <a:pt x="8463" y="1690"/>
                  </a:cubicBezTo>
                  <a:cubicBezTo>
                    <a:pt x="8474" y="1698"/>
                    <a:pt x="8486" y="1705"/>
                    <a:pt x="8501" y="1705"/>
                  </a:cubicBezTo>
                  <a:cubicBezTo>
                    <a:pt x="8507" y="1705"/>
                    <a:pt x="8513" y="1704"/>
                    <a:pt x="8519" y="1702"/>
                  </a:cubicBezTo>
                  <a:cubicBezTo>
                    <a:pt x="8979" y="1541"/>
                    <a:pt x="9423" y="1411"/>
                    <a:pt x="9876" y="1395"/>
                  </a:cubicBezTo>
                  <a:cubicBezTo>
                    <a:pt x="9889" y="1394"/>
                    <a:pt x="9901" y="1394"/>
                    <a:pt x="9913" y="1394"/>
                  </a:cubicBezTo>
                  <a:close/>
                  <a:moveTo>
                    <a:pt x="1697" y="8697"/>
                  </a:moveTo>
                  <a:cubicBezTo>
                    <a:pt x="1839" y="8953"/>
                    <a:pt x="1959" y="9219"/>
                    <a:pt x="2097" y="9477"/>
                  </a:cubicBezTo>
                  <a:cubicBezTo>
                    <a:pt x="2120" y="9506"/>
                    <a:pt x="2130" y="9539"/>
                    <a:pt x="2149" y="9568"/>
                  </a:cubicBezTo>
                  <a:cubicBezTo>
                    <a:pt x="1976" y="9673"/>
                    <a:pt x="1800" y="9774"/>
                    <a:pt x="1623" y="9858"/>
                  </a:cubicBezTo>
                  <a:cubicBezTo>
                    <a:pt x="1613" y="9842"/>
                    <a:pt x="1602" y="9825"/>
                    <a:pt x="1594" y="9809"/>
                  </a:cubicBezTo>
                  <a:cubicBezTo>
                    <a:pt x="1454" y="9549"/>
                    <a:pt x="1344" y="9270"/>
                    <a:pt x="1204" y="9013"/>
                  </a:cubicBezTo>
                  <a:cubicBezTo>
                    <a:pt x="1256" y="8982"/>
                    <a:pt x="1305" y="8953"/>
                    <a:pt x="1346" y="8926"/>
                  </a:cubicBezTo>
                  <a:cubicBezTo>
                    <a:pt x="1464" y="8852"/>
                    <a:pt x="1582" y="8775"/>
                    <a:pt x="1697" y="8697"/>
                  </a:cubicBezTo>
                  <a:close/>
                  <a:moveTo>
                    <a:pt x="1103" y="9075"/>
                  </a:moveTo>
                  <a:cubicBezTo>
                    <a:pt x="1237" y="9355"/>
                    <a:pt x="1363" y="9640"/>
                    <a:pt x="1511" y="9912"/>
                  </a:cubicBezTo>
                  <a:cubicBezTo>
                    <a:pt x="1398" y="9964"/>
                    <a:pt x="1287" y="10013"/>
                    <a:pt x="1171" y="10054"/>
                  </a:cubicBezTo>
                  <a:cubicBezTo>
                    <a:pt x="1144" y="10065"/>
                    <a:pt x="1113" y="10067"/>
                    <a:pt x="1084" y="10075"/>
                  </a:cubicBezTo>
                  <a:cubicBezTo>
                    <a:pt x="1000" y="9887"/>
                    <a:pt x="932" y="9693"/>
                    <a:pt x="882" y="9485"/>
                  </a:cubicBezTo>
                  <a:cubicBezTo>
                    <a:pt x="862" y="9376"/>
                    <a:pt x="855" y="9301"/>
                    <a:pt x="903" y="9217"/>
                  </a:cubicBezTo>
                  <a:cubicBezTo>
                    <a:pt x="928" y="9188"/>
                    <a:pt x="1010" y="9134"/>
                    <a:pt x="1103" y="9075"/>
                  </a:cubicBezTo>
                  <a:close/>
                  <a:moveTo>
                    <a:pt x="4274" y="16340"/>
                  </a:moveTo>
                  <a:cubicBezTo>
                    <a:pt x="4348" y="16408"/>
                    <a:pt x="4420" y="16474"/>
                    <a:pt x="4484" y="16534"/>
                  </a:cubicBezTo>
                  <a:lnTo>
                    <a:pt x="4486" y="16534"/>
                  </a:lnTo>
                  <a:cubicBezTo>
                    <a:pt x="4453" y="16583"/>
                    <a:pt x="4420" y="16631"/>
                    <a:pt x="4383" y="16680"/>
                  </a:cubicBezTo>
                  <a:cubicBezTo>
                    <a:pt x="4082" y="17111"/>
                    <a:pt x="3752" y="17512"/>
                    <a:pt x="3448" y="17939"/>
                  </a:cubicBezTo>
                  <a:cubicBezTo>
                    <a:pt x="3401" y="17821"/>
                    <a:pt x="3352" y="17699"/>
                    <a:pt x="3296" y="17582"/>
                  </a:cubicBezTo>
                  <a:cubicBezTo>
                    <a:pt x="3403" y="17443"/>
                    <a:pt x="3510" y="17307"/>
                    <a:pt x="3618" y="17171"/>
                  </a:cubicBezTo>
                  <a:cubicBezTo>
                    <a:pt x="3832" y="16903"/>
                    <a:pt x="4069" y="16606"/>
                    <a:pt x="4274" y="16340"/>
                  </a:cubicBezTo>
                  <a:close/>
                  <a:moveTo>
                    <a:pt x="13119" y="13485"/>
                  </a:moveTo>
                  <a:lnTo>
                    <a:pt x="13119" y="13489"/>
                  </a:lnTo>
                  <a:cubicBezTo>
                    <a:pt x="13195" y="14211"/>
                    <a:pt x="13336" y="14842"/>
                    <a:pt x="13393" y="15542"/>
                  </a:cubicBezTo>
                  <a:cubicBezTo>
                    <a:pt x="13499" y="16505"/>
                    <a:pt x="13521" y="17479"/>
                    <a:pt x="13548" y="18448"/>
                  </a:cubicBezTo>
                  <a:cubicBezTo>
                    <a:pt x="13559" y="20878"/>
                    <a:pt x="13338" y="23261"/>
                    <a:pt x="12830" y="25616"/>
                  </a:cubicBezTo>
                  <a:cubicBezTo>
                    <a:pt x="12820" y="25732"/>
                    <a:pt x="12694" y="25722"/>
                    <a:pt x="12554" y="25746"/>
                  </a:cubicBezTo>
                  <a:cubicBezTo>
                    <a:pt x="12399" y="25759"/>
                    <a:pt x="12243" y="25764"/>
                    <a:pt x="12087" y="25764"/>
                  </a:cubicBezTo>
                  <a:cubicBezTo>
                    <a:pt x="11654" y="25764"/>
                    <a:pt x="11220" y="25725"/>
                    <a:pt x="10788" y="25701"/>
                  </a:cubicBezTo>
                  <a:cubicBezTo>
                    <a:pt x="10289" y="25654"/>
                    <a:pt x="9588" y="25567"/>
                    <a:pt x="9208" y="25519"/>
                  </a:cubicBezTo>
                  <a:cubicBezTo>
                    <a:pt x="9064" y="25458"/>
                    <a:pt x="9128" y="25189"/>
                    <a:pt x="9169" y="24950"/>
                  </a:cubicBezTo>
                  <a:cubicBezTo>
                    <a:pt x="9427" y="23890"/>
                    <a:pt x="9649" y="22821"/>
                    <a:pt x="9889" y="21755"/>
                  </a:cubicBezTo>
                  <a:cubicBezTo>
                    <a:pt x="9909" y="21631"/>
                    <a:pt x="9940" y="21507"/>
                    <a:pt x="9959" y="21383"/>
                  </a:cubicBezTo>
                  <a:cubicBezTo>
                    <a:pt x="10112" y="21249"/>
                    <a:pt x="10256" y="21095"/>
                    <a:pt x="10384" y="20915"/>
                  </a:cubicBezTo>
                  <a:cubicBezTo>
                    <a:pt x="10798" y="20354"/>
                    <a:pt x="10959" y="19657"/>
                    <a:pt x="11067" y="18980"/>
                  </a:cubicBezTo>
                  <a:cubicBezTo>
                    <a:pt x="11201" y="18085"/>
                    <a:pt x="11178" y="17181"/>
                    <a:pt x="11209" y="16278"/>
                  </a:cubicBezTo>
                  <a:cubicBezTo>
                    <a:pt x="11207" y="16233"/>
                    <a:pt x="11228" y="16175"/>
                    <a:pt x="11194" y="16140"/>
                  </a:cubicBezTo>
                  <a:cubicBezTo>
                    <a:pt x="11182" y="16127"/>
                    <a:pt x="11166" y="16122"/>
                    <a:pt x="11151" y="16122"/>
                  </a:cubicBezTo>
                  <a:cubicBezTo>
                    <a:pt x="11118" y="16122"/>
                    <a:pt x="11085" y="16147"/>
                    <a:pt x="11085" y="16183"/>
                  </a:cubicBezTo>
                  <a:cubicBezTo>
                    <a:pt x="11013" y="17800"/>
                    <a:pt x="11168" y="19659"/>
                    <a:pt x="10211" y="20934"/>
                  </a:cubicBezTo>
                  <a:cubicBezTo>
                    <a:pt x="10118" y="21049"/>
                    <a:pt x="10019" y="21155"/>
                    <a:pt x="9918" y="21247"/>
                  </a:cubicBezTo>
                  <a:cubicBezTo>
                    <a:pt x="9914" y="21247"/>
                    <a:pt x="9911" y="21247"/>
                    <a:pt x="9908" y="21247"/>
                  </a:cubicBezTo>
                  <a:cubicBezTo>
                    <a:pt x="9879" y="21247"/>
                    <a:pt x="9849" y="21263"/>
                    <a:pt x="9845" y="21291"/>
                  </a:cubicBezTo>
                  <a:cubicBezTo>
                    <a:pt x="9843" y="21299"/>
                    <a:pt x="9843" y="21307"/>
                    <a:pt x="9839" y="21317"/>
                  </a:cubicBezTo>
                  <a:cubicBezTo>
                    <a:pt x="9319" y="21760"/>
                    <a:pt x="8694" y="21945"/>
                    <a:pt x="8042" y="21945"/>
                  </a:cubicBezTo>
                  <a:cubicBezTo>
                    <a:pt x="6945" y="21945"/>
                    <a:pt x="5772" y="21422"/>
                    <a:pt x="4892" y="20723"/>
                  </a:cubicBezTo>
                  <a:cubicBezTo>
                    <a:pt x="4319" y="20307"/>
                    <a:pt x="3762" y="19824"/>
                    <a:pt x="3182" y="19352"/>
                  </a:cubicBezTo>
                  <a:cubicBezTo>
                    <a:pt x="3081" y="19267"/>
                    <a:pt x="3005" y="19195"/>
                    <a:pt x="2988" y="19123"/>
                  </a:cubicBezTo>
                  <a:cubicBezTo>
                    <a:pt x="2978" y="19022"/>
                    <a:pt x="3038" y="18823"/>
                    <a:pt x="3131" y="18671"/>
                  </a:cubicBezTo>
                  <a:cubicBezTo>
                    <a:pt x="3521" y="17976"/>
                    <a:pt x="4001" y="17431"/>
                    <a:pt x="4453" y="16800"/>
                  </a:cubicBezTo>
                  <a:cubicBezTo>
                    <a:pt x="4661" y="16515"/>
                    <a:pt x="4855" y="16181"/>
                    <a:pt x="5062" y="15958"/>
                  </a:cubicBezTo>
                  <a:cubicBezTo>
                    <a:pt x="5085" y="15940"/>
                    <a:pt x="5100" y="15930"/>
                    <a:pt x="5119" y="15930"/>
                  </a:cubicBezTo>
                  <a:cubicBezTo>
                    <a:pt x="5133" y="15930"/>
                    <a:pt x="5149" y="15936"/>
                    <a:pt x="5173" y="15948"/>
                  </a:cubicBezTo>
                  <a:cubicBezTo>
                    <a:pt x="5357" y="16057"/>
                    <a:pt x="5536" y="16299"/>
                    <a:pt x="5718" y="16484"/>
                  </a:cubicBezTo>
                  <a:cubicBezTo>
                    <a:pt x="6153" y="16942"/>
                    <a:pt x="6598" y="17388"/>
                    <a:pt x="7083" y="17790"/>
                  </a:cubicBezTo>
                  <a:cubicBezTo>
                    <a:pt x="7294" y="17964"/>
                    <a:pt x="7561" y="18170"/>
                    <a:pt x="7774" y="18170"/>
                  </a:cubicBezTo>
                  <a:cubicBezTo>
                    <a:pt x="7927" y="18170"/>
                    <a:pt x="8053" y="18063"/>
                    <a:pt x="8111" y="17761"/>
                  </a:cubicBezTo>
                  <a:cubicBezTo>
                    <a:pt x="8189" y="17157"/>
                    <a:pt x="8032" y="16546"/>
                    <a:pt x="7946" y="15950"/>
                  </a:cubicBezTo>
                  <a:cubicBezTo>
                    <a:pt x="7844" y="15401"/>
                    <a:pt x="7824" y="14789"/>
                    <a:pt x="7797" y="14186"/>
                  </a:cubicBezTo>
                  <a:lnTo>
                    <a:pt x="7797" y="14186"/>
                  </a:lnTo>
                  <a:cubicBezTo>
                    <a:pt x="7830" y="14207"/>
                    <a:pt x="7865" y="14225"/>
                    <a:pt x="7900" y="14242"/>
                  </a:cubicBezTo>
                  <a:cubicBezTo>
                    <a:pt x="8185" y="14376"/>
                    <a:pt x="8500" y="14411"/>
                    <a:pt x="8810" y="14438"/>
                  </a:cubicBezTo>
                  <a:cubicBezTo>
                    <a:pt x="8942" y="14446"/>
                    <a:pt x="9075" y="14450"/>
                    <a:pt x="9207" y="14450"/>
                  </a:cubicBezTo>
                  <a:cubicBezTo>
                    <a:pt x="10170" y="14450"/>
                    <a:pt x="11124" y="14243"/>
                    <a:pt x="12053" y="13999"/>
                  </a:cubicBezTo>
                  <a:cubicBezTo>
                    <a:pt x="12339" y="13914"/>
                    <a:pt x="12620" y="13803"/>
                    <a:pt x="12882" y="13658"/>
                  </a:cubicBezTo>
                  <a:cubicBezTo>
                    <a:pt x="12966" y="13613"/>
                    <a:pt x="13051" y="13555"/>
                    <a:pt x="13119" y="13485"/>
                  </a:cubicBezTo>
                  <a:close/>
                  <a:moveTo>
                    <a:pt x="10087" y="25751"/>
                  </a:moveTo>
                  <a:lnTo>
                    <a:pt x="10087" y="25751"/>
                  </a:lnTo>
                  <a:cubicBezTo>
                    <a:pt x="10602" y="25814"/>
                    <a:pt x="11122" y="25856"/>
                    <a:pt x="11640" y="25876"/>
                  </a:cubicBezTo>
                  <a:cubicBezTo>
                    <a:pt x="11727" y="25878"/>
                    <a:pt x="11815" y="25880"/>
                    <a:pt x="11902" y="25887"/>
                  </a:cubicBezTo>
                  <a:cubicBezTo>
                    <a:pt x="11900" y="25891"/>
                    <a:pt x="11898" y="25899"/>
                    <a:pt x="11896" y="25905"/>
                  </a:cubicBezTo>
                  <a:cubicBezTo>
                    <a:pt x="11817" y="26114"/>
                    <a:pt x="11741" y="26324"/>
                    <a:pt x="11671" y="26539"/>
                  </a:cubicBezTo>
                  <a:cubicBezTo>
                    <a:pt x="11374" y="26510"/>
                    <a:pt x="11102" y="26483"/>
                    <a:pt x="10798" y="26431"/>
                  </a:cubicBezTo>
                  <a:cubicBezTo>
                    <a:pt x="10524" y="26392"/>
                    <a:pt x="10277" y="26365"/>
                    <a:pt x="10029" y="26330"/>
                  </a:cubicBezTo>
                  <a:cubicBezTo>
                    <a:pt x="10052" y="26165"/>
                    <a:pt x="10074" y="25996"/>
                    <a:pt x="10085" y="25821"/>
                  </a:cubicBezTo>
                  <a:cubicBezTo>
                    <a:pt x="10085" y="25798"/>
                    <a:pt x="10091" y="25773"/>
                    <a:pt x="10087" y="25751"/>
                  </a:cubicBezTo>
                  <a:close/>
                  <a:moveTo>
                    <a:pt x="16031" y="0"/>
                  </a:moveTo>
                  <a:cubicBezTo>
                    <a:pt x="15938" y="0"/>
                    <a:pt x="15902" y="96"/>
                    <a:pt x="15908" y="175"/>
                  </a:cubicBezTo>
                  <a:cubicBezTo>
                    <a:pt x="15945" y="633"/>
                    <a:pt x="16069" y="1025"/>
                    <a:pt x="16100" y="1456"/>
                  </a:cubicBezTo>
                  <a:cubicBezTo>
                    <a:pt x="16131" y="1640"/>
                    <a:pt x="16137" y="1834"/>
                    <a:pt x="16170" y="2013"/>
                  </a:cubicBezTo>
                  <a:cubicBezTo>
                    <a:pt x="16110" y="2011"/>
                    <a:pt x="16053" y="2009"/>
                    <a:pt x="15991" y="2005"/>
                  </a:cubicBezTo>
                  <a:cubicBezTo>
                    <a:pt x="15912" y="2009"/>
                    <a:pt x="15832" y="2020"/>
                    <a:pt x="15764" y="2057"/>
                  </a:cubicBezTo>
                  <a:cubicBezTo>
                    <a:pt x="15714" y="2086"/>
                    <a:pt x="15677" y="2135"/>
                    <a:pt x="15663" y="2189"/>
                  </a:cubicBezTo>
                  <a:cubicBezTo>
                    <a:pt x="15636" y="2397"/>
                    <a:pt x="15634" y="2612"/>
                    <a:pt x="15603" y="2820"/>
                  </a:cubicBezTo>
                  <a:cubicBezTo>
                    <a:pt x="15508" y="3757"/>
                    <a:pt x="15130" y="4765"/>
                    <a:pt x="14687" y="5609"/>
                  </a:cubicBezTo>
                  <a:cubicBezTo>
                    <a:pt x="14136" y="6512"/>
                    <a:pt x="13505" y="7362"/>
                    <a:pt x="12572" y="7857"/>
                  </a:cubicBezTo>
                  <a:cubicBezTo>
                    <a:pt x="12335" y="7979"/>
                    <a:pt x="12115" y="8074"/>
                    <a:pt x="11875" y="8152"/>
                  </a:cubicBezTo>
                  <a:cubicBezTo>
                    <a:pt x="12119" y="7635"/>
                    <a:pt x="12315" y="7094"/>
                    <a:pt x="12453" y="6537"/>
                  </a:cubicBezTo>
                  <a:cubicBezTo>
                    <a:pt x="12548" y="6108"/>
                    <a:pt x="12620" y="5667"/>
                    <a:pt x="12632" y="5229"/>
                  </a:cubicBezTo>
                  <a:cubicBezTo>
                    <a:pt x="12944" y="5017"/>
                    <a:pt x="13068" y="4563"/>
                    <a:pt x="12865" y="4229"/>
                  </a:cubicBezTo>
                  <a:cubicBezTo>
                    <a:pt x="12834" y="4179"/>
                    <a:pt x="12795" y="4140"/>
                    <a:pt x="12754" y="4109"/>
                  </a:cubicBezTo>
                  <a:cubicBezTo>
                    <a:pt x="12806" y="3876"/>
                    <a:pt x="12624" y="3134"/>
                    <a:pt x="12581" y="3063"/>
                  </a:cubicBezTo>
                  <a:cubicBezTo>
                    <a:pt x="12356" y="2442"/>
                    <a:pt x="11910" y="1896"/>
                    <a:pt x="11314" y="1597"/>
                  </a:cubicBezTo>
                  <a:cubicBezTo>
                    <a:pt x="10895" y="1382"/>
                    <a:pt x="10417" y="1269"/>
                    <a:pt x="9943" y="1269"/>
                  </a:cubicBezTo>
                  <a:cubicBezTo>
                    <a:pt x="9770" y="1269"/>
                    <a:pt x="9599" y="1284"/>
                    <a:pt x="9431" y="1314"/>
                  </a:cubicBezTo>
                  <a:cubicBezTo>
                    <a:pt x="9121" y="1380"/>
                    <a:pt x="8808" y="1459"/>
                    <a:pt x="8513" y="1572"/>
                  </a:cubicBezTo>
                  <a:cubicBezTo>
                    <a:pt x="8507" y="1570"/>
                    <a:pt x="8505" y="1566"/>
                    <a:pt x="8498" y="1566"/>
                  </a:cubicBezTo>
                  <a:cubicBezTo>
                    <a:pt x="8370" y="1551"/>
                    <a:pt x="8240" y="1543"/>
                    <a:pt x="8111" y="1543"/>
                  </a:cubicBezTo>
                  <a:cubicBezTo>
                    <a:pt x="6869" y="1543"/>
                    <a:pt x="5636" y="2221"/>
                    <a:pt x="5027" y="3319"/>
                  </a:cubicBezTo>
                  <a:cubicBezTo>
                    <a:pt x="4697" y="3909"/>
                    <a:pt x="4655" y="4602"/>
                    <a:pt x="4573" y="5260"/>
                  </a:cubicBezTo>
                  <a:cubicBezTo>
                    <a:pt x="4480" y="5922"/>
                    <a:pt x="4562" y="6605"/>
                    <a:pt x="4224" y="7140"/>
                  </a:cubicBezTo>
                  <a:cubicBezTo>
                    <a:pt x="4125" y="7315"/>
                    <a:pt x="3909" y="7449"/>
                    <a:pt x="3752" y="7631"/>
                  </a:cubicBezTo>
                  <a:cubicBezTo>
                    <a:pt x="3616" y="7841"/>
                    <a:pt x="3741" y="8109"/>
                    <a:pt x="3981" y="8169"/>
                  </a:cubicBezTo>
                  <a:cubicBezTo>
                    <a:pt x="4052" y="8188"/>
                    <a:pt x="4124" y="8197"/>
                    <a:pt x="4197" y="8197"/>
                  </a:cubicBezTo>
                  <a:cubicBezTo>
                    <a:pt x="4366" y="8197"/>
                    <a:pt x="4536" y="8151"/>
                    <a:pt x="4690" y="8088"/>
                  </a:cubicBezTo>
                  <a:cubicBezTo>
                    <a:pt x="4833" y="8037"/>
                    <a:pt x="5113" y="7853"/>
                    <a:pt x="5111" y="7851"/>
                  </a:cubicBezTo>
                  <a:lnTo>
                    <a:pt x="5115" y="7851"/>
                  </a:lnTo>
                  <a:cubicBezTo>
                    <a:pt x="5132" y="7909"/>
                    <a:pt x="5126" y="7903"/>
                    <a:pt x="5132" y="7956"/>
                  </a:cubicBezTo>
                  <a:cubicBezTo>
                    <a:pt x="5142" y="8152"/>
                    <a:pt x="5062" y="8394"/>
                    <a:pt x="4989" y="8553"/>
                  </a:cubicBezTo>
                  <a:cubicBezTo>
                    <a:pt x="4938" y="8678"/>
                    <a:pt x="4864" y="8802"/>
                    <a:pt x="4866" y="8942"/>
                  </a:cubicBezTo>
                  <a:cubicBezTo>
                    <a:pt x="4874" y="9149"/>
                    <a:pt x="5084" y="9277"/>
                    <a:pt x="5274" y="9287"/>
                  </a:cubicBezTo>
                  <a:cubicBezTo>
                    <a:pt x="5293" y="9288"/>
                    <a:pt x="5313" y="9289"/>
                    <a:pt x="5332" y="9289"/>
                  </a:cubicBezTo>
                  <a:cubicBezTo>
                    <a:pt x="5709" y="9289"/>
                    <a:pt x="6062" y="9062"/>
                    <a:pt x="6301" y="8782"/>
                  </a:cubicBezTo>
                  <a:cubicBezTo>
                    <a:pt x="6378" y="8693"/>
                    <a:pt x="6446" y="8596"/>
                    <a:pt x="6516" y="8501"/>
                  </a:cubicBezTo>
                  <a:lnTo>
                    <a:pt x="6516" y="8501"/>
                  </a:lnTo>
                  <a:cubicBezTo>
                    <a:pt x="6514" y="8575"/>
                    <a:pt x="6504" y="8674"/>
                    <a:pt x="6493" y="8734"/>
                  </a:cubicBezTo>
                  <a:cubicBezTo>
                    <a:pt x="6434" y="9058"/>
                    <a:pt x="6347" y="9682"/>
                    <a:pt x="6810" y="9682"/>
                  </a:cubicBezTo>
                  <a:cubicBezTo>
                    <a:pt x="6828" y="9682"/>
                    <a:pt x="6847" y="9681"/>
                    <a:pt x="6867" y="9679"/>
                  </a:cubicBezTo>
                  <a:cubicBezTo>
                    <a:pt x="6920" y="9677"/>
                    <a:pt x="6986" y="9658"/>
                    <a:pt x="7048" y="9638"/>
                  </a:cubicBezTo>
                  <a:lnTo>
                    <a:pt x="7048" y="9638"/>
                  </a:lnTo>
                  <a:cubicBezTo>
                    <a:pt x="6751" y="9935"/>
                    <a:pt x="6444" y="10199"/>
                    <a:pt x="6093" y="10335"/>
                  </a:cubicBezTo>
                  <a:cubicBezTo>
                    <a:pt x="5964" y="10378"/>
                    <a:pt x="5837" y="10398"/>
                    <a:pt x="5713" y="10398"/>
                  </a:cubicBezTo>
                  <a:cubicBezTo>
                    <a:pt x="5064" y="10398"/>
                    <a:pt x="4486" y="9862"/>
                    <a:pt x="4036" y="9322"/>
                  </a:cubicBezTo>
                  <a:cubicBezTo>
                    <a:pt x="3781" y="8996"/>
                    <a:pt x="3471" y="8555"/>
                    <a:pt x="3232" y="8154"/>
                  </a:cubicBezTo>
                  <a:cubicBezTo>
                    <a:pt x="3187" y="8082"/>
                    <a:pt x="3149" y="8002"/>
                    <a:pt x="3077" y="7952"/>
                  </a:cubicBezTo>
                  <a:cubicBezTo>
                    <a:pt x="3026" y="7925"/>
                    <a:pt x="2973" y="7914"/>
                    <a:pt x="2919" y="7914"/>
                  </a:cubicBezTo>
                  <a:cubicBezTo>
                    <a:pt x="2772" y="7914"/>
                    <a:pt x="2620" y="7999"/>
                    <a:pt x="2491" y="8064"/>
                  </a:cubicBezTo>
                  <a:cubicBezTo>
                    <a:pt x="2341" y="7787"/>
                    <a:pt x="2161" y="7509"/>
                    <a:pt x="2077" y="7249"/>
                  </a:cubicBezTo>
                  <a:cubicBezTo>
                    <a:pt x="2007" y="7078"/>
                    <a:pt x="1998" y="6888"/>
                    <a:pt x="1924" y="6721"/>
                  </a:cubicBezTo>
                  <a:cubicBezTo>
                    <a:pt x="1903" y="6670"/>
                    <a:pt x="1857" y="6632"/>
                    <a:pt x="1809" y="6632"/>
                  </a:cubicBezTo>
                  <a:cubicBezTo>
                    <a:pt x="1785" y="6632"/>
                    <a:pt x="1760" y="6641"/>
                    <a:pt x="1738" y="6663"/>
                  </a:cubicBezTo>
                  <a:cubicBezTo>
                    <a:pt x="1707" y="6696"/>
                    <a:pt x="1691" y="6737"/>
                    <a:pt x="1685" y="6783"/>
                  </a:cubicBezTo>
                  <a:cubicBezTo>
                    <a:pt x="1656" y="6983"/>
                    <a:pt x="1689" y="7185"/>
                    <a:pt x="1689" y="7387"/>
                  </a:cubicBezTo>
                  <a:cubicBezTo>
                    <a:pt x="1565" y="7098"/>
                    <a:pt x="1485" y="6723"/>
                    <a:pt x="1295" y="6446"/>
                  </a:cubicBezTo>
                  <a:cubicBezTo>
                    <a:pt x="1271" y="6413"/>
                    <a:pt x="1231" y="6388"/>
                    <a:pt x="1191" y="6388"/>
                  </a:cubicBezTo>
                  <a:cubicBezTo>
                    <a:pt x="1170" y="6388"/>
                    <a:pt x="1148" y="6396"/>
                    <a:pt x="1130" y="6413"/>
                  </a:cubicBezTo>
                  <a:cubicBezTo>
                    <a:pt x="1097" y="6444"/>
                    <a:pt x="1089" y="6490"/>
                    <a:pt x="1087" y="6535"/>
                  </a:cubicBezTo>
                  <a:cubicBezTo>
                    <a:pt x="1082" y="6684"/>
                    <a:pt x="1117" y="6830"/>
                    <a:pt x="1148" y="6975"/>
                  </a:cubicBezTo>
                  <a:cubicBezTo>
                    <a:pt x="1165" y="7057"/>
                    <a:pt x="1192" y="7158"/>
                    <a:pt x="1221" y="7259"/>
                  </a:cubicBezTo>
                  <a:cubicBezTo>
                    <a:pt x="1082" y="7014"/>
                    <a:pt x="967" y="6756"/>
                    <a:pt x="783" y="6541"/>
                  </a:cubicBezTo>
                  <a:cubicBezTo>
                    <a:pt x="738" y="6483"/>
                    <a:pt x="668" y="6445"/>
                    <a:pt x="612" y="6445"/>
                  </a:cubicBezTo>
                  <a:cubicBezTo>
                    <a:pt x="553" y="6445"/>
                    <a:pt x="510" y="6488"/>
                    <a:pt x="532" y="6599"/>
                  </a:cubicBezTo>
                  <a:cubicBezTo>
                    <a:pt x="583" y="6814"/>
                    <a:pt x="715" y="7117"/>
                    <a:pt x="833" y="7366"/>
                  </a:cubicBezTo>
                  <a:cubicBezTo>
                    <a:pt x="719" y="7212"/>
                    <a:pt x="602" y="7053"/>
                    <a:pt x="457" y="6913"/>
                  </a:cubicBezTo>
                  <a:cubicBezTo>
                    <a:pt x="409" y="6861"/>
                    <a:pt x="348" y="6834"/>
                    <a:pt x="298" y="6834"/>
                  </a:cubicBezTo>
                  <a:cubicBezTo>
                    <a:pt x="225" y="6834"/>
                    <a:pt x="174" y="6891"/>
                    <a:pt x="212" y="7014"/>
                  </a:cubicBezTo>
                  <a:cubicBezTo>
                    <a:pt x="305" y="7263"/>
                    <a:pt x="513" y="7589"/>
                    <a:pt x="674" y="7831"/>
                  </a:cubicBezTo>
                  <a:cubicBezTo>
                    <a:pt x="567" y="7746"/>
                    <a:pt x="453" y="7653"/>
                    <a:pt x="340" y="7589"/>
                  </a:cubicBezTo>
                  <a:cubicBezTo>
                    <a:pt x="286" y="7558"/>
                    <a:pt x="230" y="7525"/>
                    <a:pt x="164" y="7519"/>
                  </a:cubicBezTo>
                  <a:cubicBezTo>
                    <a:pt x="158" y="7518"/>
                    <a:pt x="152" y="7518"/>
                    <a:pt x="145" y="7518"/>
                  </a:cubicBezTo>
                  <a:cubicBezTo>
                    <a:pt x="68" y="7518"/>
                    <a:pt x="1" y="7585"/>
                    <a:pt x="20" y="7666"/>
                  </a:cubicBezTo>
                  <a:cubicBezTo>
                    <a:pt x="26" y="7715"/>
                    <a:pt x="55" y="7756"/>
                    <a:pt x="80" y="7798"/>
                  </a:cubicBezTo>
                  <a:cubicBezTo>
                    <a:pt x="235" y="8010"/>
                    <a:pt x="433" y="8179"/>
                    <a:pt x="616" y="8365"/>
                  </a:cubicBezTo>
                  <a:cubicBezTo>
                    <a:pt x="781" y="8522"/>
                    <a:pt x="979" y="8726"/>
                    <a:pt x="1082" y="8868"/>
                  </a:cubicBezTo>
                  <a:cubicBezTo>
                    <a:pt x="1099" y="8883"/>
                    <a:pt x="1109" y="8903"/>
                    <a:pt x="1120" y="8922"/>
                  </a:cubicBezTo>
                  <a:cubicBezTo>
                    <a:pt x="1016" y="8984"/>
                    <a:pt x="911" y="9046"/>
                    <a:pt x="818" y="9120"/>
                  </a:cubicBezTo>
                  <a:cubicBezTo>
                    <a:pt x="728" y="9211"/>
                    <a:pt x="721" y="9351"/>
                    <a:pt x="740" y="9469"/>
                  </a:cubicBezTo>
                  <a:cubicBezTo>
                    <a:pt x="849" y="10017"/>
                    <a:pt x="1148" y="10506"/>
                    <a:pt x="1417" y="10987"/>
                  </a:cubicBezTo>
                  <a:cubicBezTo>
                    <a:pt x="1831" y="11709"/>
                    <a:pt x="2357" y="12379"/>
                    <a:pt x="3071" y="12827"/>
                  </a:cubicBezTo>
                  <a:cubicBezTo>
                    <a:pt x="3512" y="13109"/>
                    <a:pt x="4026" y="13264"/>
                    <a:pt x="4536" y="13367"/>
                  </a:cubicBezTo>
                  <a:cubicBezTo>
                    <a:pt x="4817" y="13428"/>
                    <a:pt x="5107" y="13460"/>
                    <a:pt x="5398" y="13460"/>
                  </a:cubicBezTo>
                  <a:cubicBezTo>
                    <a:pt x="5985" y="13460"/>
                    <a:pt x="6572" y="13329"/>
                    <a:pt x="7085" y="13043"/>
                  </a:cubicBezTo>
                  <a:cubicBezTo>
                    <a:pt x="7430" y="12850"/>
                    <a:pt x="7762" y="12610"/>
                    <a:pt x="8053" y="12334"/>
                  </a:cubicBezTo>
                  <a:lnTo>
                    <a:pt x="8053" y="12334"/>
                  </a:lnTo>
                  <a:cubicBezTo>
                    <a:pt x="7999" y="12798"/>
                    <a:pt x="7824" y="13274"/>
                    <a:pt x="7605" y="13697"/>
                  </a:cubicBezTo>
                  <a:cubicBezTo>
                    <a:pt x="7560" y="13786"/>
                    <a:pt x="7523" y="13893"/>
                    <a:pt x="7564" y="13988"/>
                  </a:cubicBezTo>
                  <a:cubicBezTo>
                    <a:pt x="7591" y="14044"/>
                    <a:pt x="7636" y="14087"/>
                    <a:pt x="7681" y="14126"/>
                  </a:cubicBezTo>
                  <a:cubicBezTo>
                    <a:pt x="7679" y="14128"/>
                    <a:pt x="7677" y="14128"/>
                    <a:pt x="7677" y="14131"/>
                  </a:cubicBezTo>
                  <a:cubicBezTo>
                    <a:pt x="7653" y="14275"/>
                    <a:pt x="7681" y="14428"/>
                    <a:pt x="7681" y="14576"/>
                  </a:cubicBezTo>
                  <a:cubicBezTo>
                    <a:pt x="7702" y="15108"/>
                    <a:pt x="7750" y="15638"/>
                    <a:pt x="7846" y="16162"/>
                  </a:cubicBezTo>
                  <a:cubicBezTo>
                    <a:pt x="7930" y="16688"/>
                    <a:pt x="8203" y="18059"/>
                    <a:pt x="7745" y="18059"/>
                  </a:cubicBezTo>
                  <a:cubicBezTo>
                    <a:pt x="7740" y="18059"/>
                    <a:pt x="7735" y="18059"/>
                    <a:pt x="7729" y="18058"/>
                  </a:cubicBezTo>
                  <a:cubicBezTo>
                    <a:pt x="7525" y="18015"/>
                    <a:pt x="7320" y="17833"/>
                    <a:pt x="7158" y="17707"/>
                  </a:cubicBezTo>
                  <a:cubicBezTo>
                    <a:pt x="6751" y="17369"/>
                    <a:pt x="6374" y="16998"/>
                    <a:pt x="6006" y="16622"/>
                  </a:cubicBezTo>
                  <a:cubicBezTo>
                    <a:pt x="5806" y="16422"/>
                    <a:pt x="5625" y="16210"/>
                    <a:pt x="5429" y="16008"/>
                  </a:cubicBezTo>
                  <a:cubicBezTo>
                    <a:pt x="5350" y="15936"/>
                    <a:pt x="5268" y="15855"/>
                    <a:pt x="5165" y="15824"/>
                  </a:cubicBezTo>
                  <a:cubicBezTo>
                    <a:pt x="5148" y="15820"/>
                    <a:pt x="5133" y="15818"/>
                    <a:pt x="5117" y="15818"/>
                  </a:cubicBezTo>
                  <a:cubicBezTo>
                    <a:pt x="4999" y="15818"/>
                    <a:pt x="4915" y="15937"/>
                    <a:pt x="4847" y="16026"/>
                  </a:cubicBezTo>
                  <a:cubicBezTo>
                    <a:pt x="4748" y="16162"/>
                    <a:pt x="4649" y="16303"/>
                    <a:pt x="4554" y="16443"/>
                  </a:cubicBezTo>
                  <a:cubicBezTo>
                    <a:pt x="4484" y="16381"/>
                    <a:pt x="4414" y="16317"/>
                    <a:pt x="4346" y="16253"/>
                  </a:cubicBezTo>
                  <a:cubicBezTo>
                    <a:pt x="4373" y="16214"/>
                    <a:pt x="4404" y="16175"/>
                    <a:pt x="4430" y="16140"/>
                  </a:cubicBezTo>
                  <a:cubicBezTo>
                    <a:pt x="4443" y="16119"/>
                    <a:pt x="4463" y="16101"/>
                    <a:pt x="4470" y="16078"/>
                  </a:cubicBezTo>
                  <a:cubicBezTo>
                    <a:pt x="4490" y="16055"/>
                    <a:pt x="4494" y="16016"/>
                    <a:pt x="4470" y="15993"/>
                  </a:cubicBezTo>
                  <a:cubicBezTo>
                    <a:pt x="4195" y="15752"/>
                    <a:pt x="3913" y="15498"/>
                    <a:pt x="3578" y="15346"/>
                  </a:cubicBezTo>
                  <a:cubicBezTo>
                    <a:pt x="3547" y="15340"/>
                    <a:pt x="3516" y="15338"/>
                    <a:pt x="3485" y="15338"/>
                  </a:cubicBezTo>
                  <a:cubicBezTo>
                    <a:pt x="3281" y="15338"/>
                    <a:pt x="3086" y="15441"/>
                    <a:pt x="2916" y="15542"/>
                  </a:cubicBezTo>
                  <a:cubicBezTo>
                    <a:pt x="2401" y="15841"/>
                    <a:pt x="1998" y="16292"/>
                    <a:pt x="1644" y="16763"/>
                  </a:cubicBezTo>
                  <a:cubicBezTo>
                    <a:pt x="1386" y="17120"/>
                    <a:pt x="1035" y="17592"/>
                    <a:pt x="1256" y="18042"/>
                  </a:cubicBezTo>
                  <a:cubicBezTo>
                    <a:pt x="1303" y="18122"/>
                    <a:pt x="1367" y="18201"/>
                    <a:pt x="1452" y="18242"/>
                  </a:cubicBezTo>
                  <a:cubicBezTo>
                    <a:pt x="1499" y="18263"/>
                    <a:pt x="1549" y="18271"/>
                    <a:pt x="1599" y="18271"/>
                  </a:cubicBezTo>
                  <a:cubicBezTo>
                    <a:pt x="1658" y="18271"/>
                    <a:pt x="1716" y="18260"/>
                    <a:pt x="1771" y="18246"/>
                  </a:cubicBezTo>
                  <a:cubicBezTo>
                    <a:pt x="2038" y="18174"/>
                    <a:pt x="2266" y="18015"/>
                    <a:pt x="2469" y="17831"/>
                  </a:cubicBezTo>
                  <a:cubicBezTo>
                    <a:pt x="2514" y="17780"/>
                    <a:pt x="2588" y="17720"/>
                    <a:pt x="2646" y="17658"/>
                  </a:cubicBezTo>
                  <a:cubicBezTo>
                    <a:pt x="2704" y="17707"/>
                    <a:pt x="2793" y="17809"/>
                    <a:pt x="2863" y="17877"/>
                  </a:cubicBezTo>
                  <a:cubicBezTo>
                    <a:pt x="2891" y="17905"/>
                    <a:pt x="2922" y="17943"/>
                    <a:pt x="2966" y="17943"/>
                  </a:cubicBezTo>
                  <a:cubicBezTo>
                    <a:pt x="2969" y="17943"/>
                    <a:pt x="2973" y="17943"/>
                    <a:pt x="2976" y="17943"/>
                  </a:cubicBezTo>
                  <a:cubicBezTo>
                    <a:pt x="3050" y="17916"/>
                    <a:pt x="3090" y="17829"/>
                    <a:pt x="3143" y="17771"/>
                  </a:cubicBezTo>
                  <a:lnTo>
                    <a:pt x="3205" y="17695"/>
                  </a:lnTo>
                  <a:cubicBezTo>
                    <a:pt x="3263" y="17819"/>
                    <a:pt x="3310" y="17949"/>
                    <a:pt x="3362" y="18066"/>
                  </a:cubicBezTo>
                  <a:lnTo>
                    <a:pt x="3366" y="18068"/>
                  </a:lnTo>
                  <a:cubicBezTo>
                    <a:pt x="3220" y="18279"/>
                    <a:pt x="3083" y="18500"/>
                    <a:pt x="2962" y="18733"/>
                  </a:cubicBezTo>
                  <a:cubicBezTo>
                    <a:pt x="2904" y="18873"/>
                    <a:pt x="2834" y="19032"/>
                    <a:pt x="2873" y="19187"/>
                  </a:cubicBezTo>
                  <a:cubicBezTo>
                    <a:pt x="2904" y="19273"/>
                    <a:pt x="2966" y="19337"/>
                    <a:pt x="3030" y="19397"/>
                  </a:cubicBezTo>
                  <a:cubicBezTo>
                    <a:pt x="3847" y="20069"/>
                    <a:pt x="4649" y="20771"/>
                    <a:pt x="5548" y="21332"/>
                  </a:cubicBezTo>
                  <a:cubicBezTo>
                    <a:pt x="6295" y="21780"/>
                    <a:pt x="7181" y="22076"/>
                    <a:pt x="8029" y="22076"/>
                  </a:cubicBezTo>
                  <a:cubicBezTo>
                    <a:pt x="8664" y="22076"/>
                    <a:pt x="9279" y="21910"/>
                    <a:pt x="9798" y="21516"/>
                  </a:cubicBezTo>
                  <a:lnTo>
                    <a:pt x="9798" y="21516"/>
                  </a:lnTo>
                  <a:cubicBezTo>
                    <a:pt x="9629" y="22378"/>
                    <a:pt x="9418" y="23234"/>
                    <a:pt x="9239" y="24094"/>
                  </a:cubicBezTo>
                  <a:cubicBezTo>
                    <a:pt x="9156" y="24496"/>
                    <a:pt x="9012" y="24894"/>
                    <a:pt x="8989" y="25307"/>
                  </a:cubicBezTo>
                  <a:cubicBezTo>
                    <a:pt x="8981" y="25433"/>
                    <a:pt x="9016" y="25581"/>
                    <a:pt x="9146" y="25633"/>
                  </a:cubicBezTo>
                  <a:cubicBezTo>
                    <a:pt x="9367" y="25695"/>
                    <a:pt x="9604" y="25680"/>
                    <a:pt x="9829" y="25720"/>
                  </a:cubicBezTo>
                  <a:cubicBezTo>
                    <a:pt x="9872" y="25724"/>
                    <a:pt x="9920" y="25730"/>
                    <a:pt x="9963" y="25736"/>
                  </a:cubicBezTo>
                  <a:cubicBezTo>
                    <a:pt x="9961" y="25742"/>
                    <a:pt x="9959" y="25746"/>
                    <a:pt x="9959" y="25755"/>
                  </a:cubicBezTo>
                  <a:cubicBezTo>
                    <a:pt x="9949" y="25946"/>
                    <a:pt x="9924" y="26132"/>
                    <a:pt x="9899" y="26314"/>
                  </a:cubicBezTo>
                  <a:cubicBezTo>
                    <a:pt x="9847" y="26307"/>
                    <a:pt x="9798" y="26299"/>
                    <a:pt x="9746" y="26289"/>
                  </a:cubicBezTo>
                  <a:cubicBezTo>
                    <a:pt x="9740" y="26287"/>
                    <a:pt x="9734" y="26286"/>
                    <a:pt x="9728" y="26286"/>
                  </a:cubicBezTo>
                  <a:cubicBezTo>
                    <a:pt x="9717" y="26286"/>
                    <a:pt x="9707" y="26289"/>
                    <a:pt x="9699" y="26293"/>
                  </a:cubicBezTo>
                  <a:cubicBezTo>
                    <a:pt x="9658" y="26297"/>
                    <a:pt x="9627" y="26345"/>
                    <a:pt x="9618" y="26390"/>
                  </a:cubicBezTo>
                  <a:cubicBezTo>
                    <a:pt x="9592" y="26456"/>
                    <a:pt x="9503" y="26693"/>
                    <a:pt x="9482" y="26827"/>
                  </a:cubicBezTo>
                  <a:cubicBezTo>
                    <a:pt x="9410" y="27170"/>
                    <a:pt x="9307" y="27547"/>
                    <a:pt x="9423" y="27890"/>
                  </a:cubicBezTo>
                  <a:cubicBezTo>
                    <a:pt x="9456" y="27980"/>
                    <a:pt x="9524" y="28061"/>
                    <a:pt x="9602" y="28115"/>
                  </a:cubicBezTo>
                  <a:cubicBezTo>
                    <a:pt x="9825" y="28242"/>
                    <a:pt x="10072" y="28321"/>
                    <a:pt x="10314" y="28405"/>
                  </a:cubicBezTo>
                  <a:cubicBezTo>
                    <a:pt x="10871" y="28589"/>
                    <a:pt x="11446" y="28746"/>
                    <a:pt x="12036" y="28746"/>
                  </a:cubicBezTo>
                  <a:cubicBezTo>
                    <a:pt x="12065" y="28747"/>
                    <a:pt x="12094" y="28747"/>
                    <a:pt x="12124" y="28747"/>
                  </a:cubicBezTo>
                  <a:cubicBezTo>
                    <a:pt x="12582" y="28747"/>
                    <a:pt x="13193" y="28647"/>
                    <a:pt x="13278" y="28123"/>
                  </a:cubicBezTo>
                  <a:cubicBezTo>
                    <a:pt x="13344" y="27475"/>
                    <a:pt x="12504" y="27333"/>
                    <a:pt x="12119" y="27124"/>
                  </a:cubicBezTo>
                  <a:cubicBezTo>
                    <a:pt x="12115" y="27122"/>
                    <a:pt x="12106" y="27116"/>
                    <a:pt x="12102" y="27114"/>
                  </a:cubicBezTo>
                  <a:cubicBezTo>
                    <a:pt x="12098" y="27112"/>
                    <a:pt x="12098" y="27108"/>
                    <a:pt x="12098" y="27108"/>
                  </a:cubicBezTo>
                  <a:lnTo>
                    <a:pt x="12098" y="27104"/>
                  </a:lnTo>
                  <a:lnTo>
                    <a:pt x="12098" y="27093"/>
                  </a:lnTo>
                  <a:cubicBezTo>
                    <a:pt x="12133" y="26949"/>
                    <a:pt x="12211" y="26747"/>
                    <a:pt x="12125" y="26617"/>
                  </a:cubicBezTo>
                  <a:cubicBezTo>
                    <a:pt x="12088" y="26580"/>
                    <a:pt x="12036" y="26578"/>
                    <a:pt x="11991" y="26572"/>
                  </a:cubicBezTo>
                  <a:cubicBezTo>
                    <a:pt x="11927" y="26567"/>
                    <a:pt x="11865" y="26561"/>
                    <a:pt x="11803" y="26555"/>
                  </a:cubicBezTo>
                  <a:cubicBezTo>
                    <a:pt x="11877" y="26332"/>
                    <a:pt x="11962" y="26114"/>
                    <a:pt x="12032" y="25891"/>
                  </a:cubicBezTo>
                  <a:cubicBezTo>
                    <a:pt x="12081" y="25892"/>
                    <a:pt x="12129" y="25893"/>
                    <a:pt x="12177" y="25893"/>
                  </a:cubicBezTo>
                  <a:cubicBezTo>
                    <a:pt x="12387" y="25893"/>
                    <a:pt x="12595" y="25879"/>
                    <a:pt x="12797" y="25829"/>
                  </a:cubicBezTo>
                  <a:cubicBezTo>
                    <a:pt x="12917" y="25798"/>
                    <a:pt x="12954" y="25682"/>
                    <a:pt x="12973" y="25575"/>
                  </a:cubicBezTo>
                  <a:cubicBezTo>
                    <a:pt x="13022" y="25352"/>
                    <a:pt x="13068" y="25128"/>
                    <a:pt x="13113" y="24907"/>
                  </a:cubicBezTo>
                  <a:cubicBezTo>
                    <a:pt x="13274" y="24003"/>
                    <a:pt x="13414" y="23096"/>
                    <a:pt x="13493" y="22180"/>
                  </a:cubicBezTo>
                  <a:cubicBezTo>
                    <a:pt x="13736" y="19904"/>
                    <a:pt x="13740" y="17602"/>
                    <a:pt x="13499" y="15325"/>
                  </a:cubicBezTo>
                  <a:cubicBezTo>
                    <a:pt x="13455" y="14815"/>
                    <a:pt x="13342" y="14223"/>
                    <a:pt x="13280" y="13780"/>
                  </a:cubicBezTo>
                  <a:cubicBezTo>
                    <a:pt x="13257" y="13675"/>
                    <a:pt x="13270" y="13534"/>
                    <a:pt x="13228" y="13450"/>
                  </a:cubicBezTo>
                  <a:cubicBezTo>
                    <a:pt x="13216" y="13439"/>
                    <a:pt x="13201" y="13434"/>
                    <a:pt x="13187" y="13434"/>
                  </a:cubicBezTo>
                  <a:cubicBezTo>
                    <a:pt x="13182" y="13434"/>
                    <a:pt x="13177" y="13434"/>
                    <a:pt x="13173" y="13435"/>
                  </a:cubicBezTo>
                  <a:cubicBezTo>
                    <a:pt x="13228" y="13367"/>
                    <a:pt x="13272" y="13293"/>
                    <a:pt x="13292" y="13208"/>
                  </a:cubicBezTo>
                  <a:cubicBezTo>
                    <a:pt x="13383" y="12755"/>
                    <a:pt x="13167" y="12305"/>
                    <a:pt x="13012" y="11888"/>
                  </a:cubicBezTo>
                  <a:cubicBezTo>
                    <a:pt x="12890" y="11573"/>
                    <a:pt x="12713" y="11166"/>
                    <a:pt x="12583" y="10900"/>
                  </a:cubicBezTo>
                  <a:lnTo>
                    <a:pt x="12583" y="10900"/>
                  </a:lnTo>
                  <a:cubicBezTo>
                    <a:pt x="12590" y="10900"/>
                    <a:pt x="12597" y="10900"/>
                    <a:pt x="12604" y="10900"/>
                  </a:cubicBezTo>
                  <a:cubicBezTo>
                    <a:pt x="12991" y="10900"/>
                    <a:pt x="13367" y="10793"/>
                    <a:pt x="13728" y="10665"/>
                  </a:cubicBezTo>
                  <a:cubicBezTo>
                    <a:pt x="13736" y="10661"/>
                    <a:pt x="13740" y="10653"/>
                    <a:pt x="13746" y="10644"/>
                  </a:cubicBezTo>
                  <a:cubicBezTo>
                    <a:pt x="13808" y="10620"/>
                    <a:pt x="13872" y="10595"/>
                    <a:pt x="13934" y="10564"/>
                  </a:cubicBezTo>
                  <a:cubicBezTo>
                    <a:pt x="14369" y="10353"/>
                    <a:pt x="14776" y="10077"/>
                    <a:pt x="15147" y="9770"/>
                  </a:cubicBezTo>
                  <a:cubicBezTo>
                    <a:pt x="16065" y="8963"/>
                    <a:pt x="16708" y="7907"/>
                    <a:pt x="17152" y="6774"/>
                  </a:cubicBezTo>
                  <a:cubicBezTo>
                    <a:pt x="17309" y="6376"/>
                    <a:pt x="17480" y="5982"/>
                    <a:pt x="17591" y="5568"/>
                  </a:cubicBezTo>
                  <a:cubicBezTo>
                    <a:pt x="17730" y="5054"/>
                    <a:pt x="17810" y="4528"/>
                    <a:pt x="17903" y="4008"/>
                  </a:cubicBezTo>
                  <a:cubicBezTo>
                    <a:pt x="17981" y="3513"/>
                    <a:pt x="18070" y="3004"/>
                    <a:pt x="18029" y="2496"/>
                  </a:cubicBezTo>
                  <a:cubicBezTo>
                    <a:pt x="18007" y="2274"/>
                    <a:pt x="17977" y="2123"/>
                    <a:pt x="17747" y="2123"/>
                  </a:cubicBezTo>
                  <a:cubicBezTo>
                    <a:pt x="17733" y="2123"/>
                    <a:pt x="17719" y="2124"/>
                    <a:pt x="17705" y="2125"/>
                  </a:cubicBezTo>
                  <a:cubicBezTo>
                    <a:pt x="17705" y="2117"/>
                    <a:pt x="17705" y="2110"/>
                    <a:pt x="17707" y="2102"/>
                  </a:cubicBezTo>
                  <a:cubicBezTo>
                    <a:pt x="17740" y="1838"/>
                    <a:pt x="17798" y="1498"/>
                    <a:pt x="17808" y="1184"/>
                  </a:cubicBezTo>
                  <a:cubicBezTo>
                    <a:pt x="17806" y="1071"/>
                    <a:pt x="17820" y="939"/>
                    <a:pt x="17758" y="838"/>
                  </a:cubicBezTo>
                  <a:cubicBezTo>
                    <a:pt x="17732" y="799"/>
                    <a:pt x="17697" y="783"/>
                    <a:pt x="17659" y="783"/>
                  </a:cubicBezTo>
                  <a:cubicBezTo>
                    <a:pt x="17597" y="783"/>
                    <a:pt x="17530" y="826"/>
                    <a:pt x="17490" y="875"/>
                  </a:cubicBezTo>
                  <a:cubicBezTo>
                    <a:pt x="17482" y="883"/>
                    <a:pt x="17476" y="893"/>
                    <a:pt x="17468" y="904"/>
                  </a:cubicBezTo>
                  <a:cubicBezTo>
                    <a:pt x="17459" y="852"/>
                    <a:pt x="17447" y="803"/>
                    <a:pt x="17424" y="755"/>
                  </a:cubicBezTo>
                  <a:cubicBezTo>
                    <a:pt x="17401" y="708"/>
                    <a:pt x="17356" y="682"/>
                    <a:pt x="17309" y="682"/>
                  </a:cubicBezTo>
                  <a:cubicBezTo>
                    <a:pt x="17279" y="682"/>
                    <a:pt x="17248" y="693"/>
                    <a:pt x="17222" y="718"/>
                  </a:cubicBezTo>
                  <a:cubicBezTo>
                    <a:pt x="17183" y="753"/>
                    <a:pt x="17156" y="805"/>
                    <a:pt x="17131" y="856"/>
                  </a:cubicBezTo>
                  <a:lnTo>
                    <a:pt x="17125" y="825"/>
                  </a:lnTo>
                  <a:cubicBezTo>
                    <a:pt x="17106" y="752"/>
                    <a:pt x="17046" y="679"/>
                    <a:pt x="16974" y="679"/>
                  </a:cubicBezTo>
                  <a:cubicBezTo>
                    <a:pt x="16953" y="679"/>
                    <a:pt x="16931" y="685"/>
                    <a:pt x="16909" y="699"/>
                  </a:cubicBezTo>
                  <a:cubicBezTo>
                    <a:pt x="16851" y="739"/>
                    <a:pt x="16818" y="800"/>
                    <a:pt x="16791" y="862"/>
                  </a:cubicBezTo>
                  <a:cubicBezTo>
                    <a:pt x="16756" y="769"/>
                    <a:pt x="16698" y="681"/>
                    <a:pt x="16615" y="681"/>
                  </a:cubicBezTo>
                  <a:cubicBezTo>
                    <a:pt x="16592" y="681"/>
                    <a:pt x="16567" y="688"/>
                    <a:pt x="16539" y="704"/>
                  </a:cubicBezTo>
                  <a:cubicBezTo>
                    <a:pt x="16482" y="753"/>
                    <a:pt x="16455" y="819"/>
                    <a:pt x="16434" y="891"/>
                  </a:cubicBezTo>
                  <a:cubicBezTo>
                    <a:pt x="16397" y="782"/>
                    <a:pt x="16354" y="637"/>
                    <a:pt x="16333" y="551"/>
                  </a:cubicBezTo>
                  <a:cubicBezTo>
                    <a:pt x="16284" y="396"/>
                    <a:pt x="16242" y="235"/>
                    <a:pt x="16158" y="95"/>
                  </a:cubicBezTo>
                  <a:cubicBezTo>
                    <a:pt x="16129" y="52"/>
                    <a:pt x="16094" y="0"/>
                    <a:pt x="16034" y="0"/>
                  </a:cubicBezTo>
                  <a:cubicBezTo>
                    <a:pt x="16033" y="0"/>
                    <a:pt x="16032" y="0"/>
                    <a:pt x="1603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2"/>
            <p:cNvSpPr/>
            <p:nvPr/>
          </p:nvSpPr>
          <p:spPr>
            <a:xfrm>
              <a:off x="6642946" y="1961121"/>
              <a:ext cx="199614" cy="92227"/>
            </a:xfrm>
            <a:custGeom>
              <a:avLst/>
              <a:gdLst/>
              <a:ahLst/>
              <a:cxnLst/>
              <a:rect l="l" t="t" r="r" b="b"/>
              <a:pathLst>
                <a:path w="1606" h="742" extrusionOk="0">
                  <a:moveTo>
                    <a:pt x="814" y="127"/>
                  </a:moveTo>
                  <a:cubicBezTo>
                    <a:pt x="819" y="127"/>
                    <a:pt x="823" y="127"/>
                    <a:pt x="828" y="127"/>
                  </a:cubicBezTo>
                  <a:cubicBezTo>
                    <a:pt x="989" y="138"/>
                    <a:pt x="1112" y="169"/>
                    <a:pt x="1236" y="208"/>
                  </a:cubicBezTo>
                  <a:cubicBezTo>
                    <a:pt x="1038" y="289"/>
                    <a:pt x="797" y="328"/>
                    <a:pt x="569" y="328"/>
                  </a:cubicBezTo>
                  <a:cubicBezTo>
                    <a:pt x="507" y="328"/>
                    <a:pt x="445" y="325"/>
                    <a:pt x="386" y="319"/>
                  </a:cubicBezTo>
                  <a:cubicBezTo>
                    <a:pt x="468" y="189"/>
                    <a:pt x="672" y="127"/>
                    <a:pt x="814" y="127"/>
                  </a:cubicBezTo>
                  <a:close/>
                  <a:moveTo>
                    <a:pt x="1315" y="311"/>
                  </a:moveTo>
                  <a:lnTo>
                    <a:pt x="1315" y="311"/>
                  </a:lnTo>
                  <a:cubicBezTo>
                    <a:pt x="1310" y="315"/>
                    <a:pt x="1308" y="323"/>
                    <a:pt x="1304" y="323"/>
                  </a:cubicBezTo>
                  <a:cubicBezTo>
                    <a:pt x="1191" y="522"/>
                    <a:pt x="1004" y="616"/>
                    <a:pt x="818" y="616"/>
                  </a:cubicBezTo>
                  <a:cubicBezTo>
                    <a:pt x="708" y="616"/>
                    <a:pt x="599" y="583"/>
                    <a:pt x="506" y="519"/>
                  </a:cubicBezTo>
                  <a:cubicBezTo>
                    <a:pt x="465" y="495"/>
                    <a:pt x="436" y="470"/>
                    <a:pt x="413" y="447"/>
                  </a:cubicBezTo>
                  <a:lnTo>
                    <a:pt x="413" y="447"/>
                  </a:lnTo>
                  <a:cubicBezTo>
                    <a:pt x="469" y="453"/>
                    <a:pt x="526" y="455"/>
                    <a:pt x="583" y="455"/>
                  </a:cubicBezTo>
                  <a:cubicBezTo>
                    <a:pt x="833" y="455"/>
                    <a:pt x="1096" y="405"/>
                    <a:pt x="1315" y="311"/>
                  </a:cubicBezTo>
                  <a:close/>
                  <a:moveTo>
                    <a:pt x="827" y="1"/>
                  </a:moveTo>
                  <a:cubicBezTo>
                    <a:pt x="690" y="1"/>
                    <a:pt x="557" y="30"/>
                    <a:pt x="436" y="105"/>
                  </a:cubicBezTo>
                  <a:cubicBezTo>
                    <a:pt x="361" y="148"/>
                    <a:pt x="298" y="214"/>
                    <a:pt x="260" y="299"/>
                  </a:cubicBezTo>
                  <a:cubicBezTo>
                    <a:pt x="199" y="284"/>
                    <a:pt x="153" y="270"/>
                    <a:pt x="85" y="247"/>
                  </a:cubicBezTo>
                  <a:cubicBezTo>
                    <a:pt x="83" y="247"/>
                    <a:pt x="81" y="247"/>
                    <a:pt x="79" y="247"/>
                  </a:cubicBezTo>
                  <a:cubicBezTo>
                    <a:pt x="18" y="247"/>
                    <a:pt x="0" y="343"/>
                    <a:pt x="60" y="367"/>
                  </a:cubicBezTo>
                  <a:cubicBezTo>
                    <a:pt x="116" y="387"/>
                    <a:pt x="176" y="406"/>
                    <a:pt x="240" y="418"/>
                  </a:cubicBezTo>
                  <a:cubicBezTo>
                    <a:pt x="347" y="602"/>
                    <a:pt x="560" y="713"/>
                    <a:pt x="764" y="738"/>
                  </a:cubicBezTo>
                  <a:cubicBezTo>
                    <a:pt x="785" y="740"/>
                    <a:pt x="806" y="742"/>
                    <a:pt x="827" y="742"/>
                  </a:cubicBezTo>
                  <a:cubicBezTo>
                    <a:pt x="1081" y="742"/>
                    <a:pt x="1318" y="575"/>
                    <a:pt x="1434" y="352"/>
                  </a:cubicBezTo>
                  <a:cubicBezTo>
                    <a:pt x="1453" y="315"/>
                    <a:pt x="1477" y="278"/>
                    <a:pt x="1484" y="239"/>
                  </a:cubicBezTo>
                  <a:cubicBezTo>
                    <a:pt x="1484" y="233"/>
                    <a:pt x="1482" y="228"/>
                    <a:pt x="1482" y="222"/>
                  </a:cubicBezTo>
                  <a:cubicBezTo>
                    <a:pt x="1517" y="200"/>
                    <a:pt x="1550" y="177"/>
                    <a:pt x="1581" y="150"/>
                  </a:cubicBezTo>
                  <a:cubicBezTo>
                    <a:pt x="1606" y="111"/>
                    <a:pt x="1571" y="54"/>
                    <a:pt x="1526" y="54"/>
                  </a:cubicBezTo>
                  <a:cubicBezTo>
                    <a:pt x="1523" y="54"/>
                    <a:pt x="1520" y="55"/>
                    <a:pt x="1517" y="55"/>
                  </a:cubicBezTo>
                  <a:cubicBezTo>
                    <a:pt x="1473" y="65"/>
                    <a:pt x="1440" y="105"/>
                    <a:pt x="1401" y="125"/>
                  </a:cubicBezTo>
                  <a:lnTo>
                    <a:pt x="1385" y="134"/>
                  </a:lnTo>
                  <a:cubicBezTo>
                    <a:pt x="1381" y="125"/>
                    <a:pt x="1372" y="117"/>
                    <a:pt x="1362" y="115"/>
                  </a:cubicBezTo>
                  <a:cubicBezTo>
                    <a:pt x="1196" y="52"/>
                    <a:pt x="1009" y="1"/>
                    <a:pt x="82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2"/>
            <p:cNvSpPr/>
            <p:nvPr/>
          </p:nvSpPr>
          <p:spPr>
            <a:xfrm>
              <a:off x="6679115" y="1864048"/>
              <a:ext cx="103536" cy="39650"/>
            </a:xfrm>
            <a:custGeom>
              <a:avLst/>
              <a:gdLst/>
              <a:ahLst/>
              <a:cxnLst/>
              <a:rect l="l" t="t" r="r" b="b"/>
              <a:pathLst>
                <a:path w="833" h="319" extrusionOk="0">
                  <a:moveTo>
                    <a:pt x="547" y="0"/>
                  </a:moveTo>
                  <a:cubicBezTo>
                    <a:pt x="458" y="0"/>
                    <a:pt x="369" y="17"/>
                    <a:pt x="289" y="48"/>
                  </a:cubicBezTo>
                  <a:cubicBezTo>
                    <a:pt x="213" y="79"/>
                    <a:pt x="143" y="120"/>
                    <a:pt x="77" y="172"/>
                  </a:cubicBezTo>
                  <a:cubicBezTo>
                    <a:pt x="50" y="195"/>
                    <a:pt x="15" y="209"/>
                    <a:pt x="9" y="246"/>
                  </a:cubicBezTo>
                  <a:cubicBezTo>
                    <a:pt x="1" y="286"/>
                    <a:pt x="38" y="318"/>
                    <a:pt x="74" y="318"/>
                  </a:cubicBezTo>
                  <a:cubicBezTo>
                    <a:pt x="87" y="318"/>
                    <a:pt x="99" y="314"/>
                    <a:pt x="110" y="306"/>
                  </a:cubicBezTo>
                  <a:cubicBezTo>
                    <a:pt x="253" y="188"/>
                    <a:pt x="375" y="127"/>
                    <a:pt x="530" y="127"/>
                  </a:cubicBezTo>
                  <a:cubicBezTo>
                    <a:pt x="579" y="127"/>
                    <a:pt x="631" y="133"/>
                    <a:pt x="687" y="145"/>
                  </a:cubicBezTo>
                  <a:cubicBezTo>
                    <a:pt x="701" y="152"/>
                    <a:pt x="715" y="155"/>
                    <a:pt x="728" y="155"/>
                  </a:cubicBezTo>
                  <a:cubicBezTo>
                    <a:pt x="788" y="155"/>
                    <a:pt x="832" y="94"/>
                    <a:pt x="778" y="42"/>
                  </a:cubicBezTo>
                  <a:cubicBezTo>
                    <a:pt x="706" y="14"/>
                    <a:pt x="626" y="0"/>
                    <a:pt x="54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2"/>
            <p:cNvSpPr/>
            <p:nvPr/>
          </p:nvSpPr>
          <p:spPr>
            <a:xfrm>
              <a:off x="6789363" y="1742737"/>
              <a:ext cx="193151" cy="96702"/>
            </a:xfrm>
            <a:custGeom>
              <a:avLst/>
              <a:gdLst/>
              <a:ahLst/>
              <a:cxnLst/>
              <a:rect l="l" t="t" r="r" b="b"/>
              <a:pathLst>
                <a:path w="1554" h="778" extrusionOk="0">
                  <a:moveTo>
                    <a:pt x="828" y="1"/>
                  </a:moveTo>
                  <a:cubicBezTo>
                    <a:pt x="694" y="1"/>
                    <a:pt x="562" y="35"/>
                    <a:pt x="444" y="112"/>
                  </a:cubicBezTo>
                  <a:cubicBezTo>
                    <a:pt x="316" y="191"/>
                    <a:pt x="207" y="294"/>
                    <a:pt x="110" y="405"/>
                  </a:cubicBezTo>
                  <a:cubicBezTo>
                    <a:pt x="73" y="459"/>
                    <a:pt x="7" y="502"/>
                    <a:pt x="0" y="570"/>
                  </a:cubicBezTo>
                  <a:cubicBezTo>
                    <a:pt x="4" y="604"/>
                    <a:pt x="35" y="625"/>
                    <a:pt x="65" y="625"/>
                  </a:cubicBezTo>
                  <a:cubicBezTo>
                    <a:pt x="83" y="625"/>
                    <a:pt x="100" y="617"/>
                    <a:pt x="112" y="601"/>
                  </a:cubicBezTo>
                  <a:cubicBezTo>
                    <a:pt x="182" y="502"/>
                    <a:pt x="260" y="416"/>
                    <a:pt x="349" y="337"/>
                  </a:cubicBezTo>
                  <a:cubicBezTo>
                    <a:pt x="370" y="555"/>
                    <a:pt x="532" y="777"/>
                    <a:pt x="759" y="777"/>
                  </a:cubicBezTo>
                  <a:cubicBezTo>
                    <a:pt x="782" y="777"/>
                    <a:pt x="806" y="775"/>
                    <a:pt x="830" y="770"/>
                  </a:cubicBezTo>
                  <a:cubicBezTo>
                    <a:pt x="1028" y="731"/>
                    <a:pt x="1149" y="535"/>
                    <a:pt x="1172" y="348"/>
                  </a:cubicBezTo>
                  <a:cubicBezTo>
                    <a:pt x="1172" y="308"/>
                    <a:pt x="1184" y="261"/>
                    <a:pt x="1187" y="216"/>
                  </a:cubicBezTo>
                  <a:cubicBezTo>
                    <a:pt x="1201" y="224"/>
                    <a:pt x="1209" y="230"/>
                    <a:pt x="1220" y="234"/>
                  </a:cubicBezTo>
                  <a:cubicBezTo>
                    <a:pt x="1312" y="273"/>
                    <a:pt x="1401" y="399"/>
                    <a:pt x="1488" y="411"/>
                  </a:cubicBezTo>
                  <a:cubicBezTo>
                    <a:pt x="1527" y="409"/>
                    <a:pt x="1554" y="364"/>
                    <a:pt x="1537" y="327"/>
                  </a:cubicBezTo>
                  <a:cubicBezTo>
                    <a:pt x="1359" y="134"/>
                    <a:pt x="1091" y="1"/>
                    <a:pt x="82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2"/>
            <p:cNvSpPr/>
            <p:nvPr/>
          </p:nvSpPr>
          <p:spPr>
            <a:xfrm>
              <a:off x="6479874" y="1787607"/>
              <a:ext cx="192902" cy="96702"/>
            </a:xfrm>
            <a:custGeom>
              <a:avLst/>
              <a:gdLst/>
              <a:ahLst/>
              <a:cxnLst/>
              <a:rect l="l" t="t" r="r" b="b"/>
              <a:pathLst>
                <a:path w="1552" h="778" extrusionOk="0">
                  <a:moveTo>
                    <a:pt x="828" y="1"/>
                  </a:moveTo>
                  <a:cubicBezTo>
                    <a:pt x="695" y="1"/>
                    <a:pt x="563" y="35"/>
                    <a:pt x="444" y="112"/>
                  </a:cubicBezTo>
                  <a:cubicBezTo>
                    <a:pt x="314" y="191"/>
                    <a:pt x="207" y="294"/>
                    <a:pt x="108" y="405"/>
                  </a:cubicBezTo>
                  <a:cubicBezTo>
                    <a:pt x="73" y="459"/>
                    <a:pt x="5" y="502"/>
                    <a:pt x="1" y="570"/>
                  </a:cubicBezTo>
                  <a:cubicBezTo>
                    <a:pt x="3" y="604"/>
                    <a:pt x="34" y="625"/>
                    <a:pt x="64" y="625"/>
                  </a:cubicBezTo>
                  <a:cubicBezTo>
                    <a:pt x="82" y="625"/>
                    <a:pt x="99" y="617"/>
                    <a:pt x="110" y="601"/>
                  </a:cubicBezTo>
                  <a:cubicBezTo>
                    <a:pt x="180" y="502"/>
                    <a:pt x="260" y="416"/>
                    <a:pt x="347" y="337"/>
                  </a:cubicBezTo>
                  <a:cubicBezTo>
                    <a:pt x="370" y="555"/>
                    <a:pt x="530" y="777"/>
                    <a:pt x="757" y="777"/>
                  </a:cubicBezTo>
                  <a:cubicBezTo>
                    <a:pt x="780" y="777"/>
                    <a:pt x="804" y="775"/>
                    <a:pt x="828" y="770"/>
                  </a:cubicBezTo>
                  <a:cubicBezTo>
                    <a:pt x="1026" y="731"/>
                    <a:pt x="1147" y="535"/>
                    <a:pt x="1170" y="348"/>
                  </a:cubicBezTo>
                  <a:cubicBezTo>
                    <a:pt x="1170" y="308"/>
                    <a:pt x="1183" y="261"/>
                    <a:pt x="1187" y="216"/>
                  </a:cubicBezTo>
                  <a:cubicBezTo>
                    <a:pt x="1199" y="224"/>
                    <a:pt x="1209" y="230"/>
                    <a:pt x="1220" y="234"/>
                  </a:cubicBezTo>
                  <a:cubicBezTo>
                    <a:pt x="1312" y="273"/>
                    <a:pt x="1399" y="399"/>
                    <a:pt x="1488" y="411"/>
                  </a:cubicBezTo>
                  <a:cubicBezTo>
                    <a:pt x="1527" y="409"/>
                    <a:pt x="1552" y="364"/>
                    <a:pt x="1537" y="327"/>
                  </a:cubicBezTo>
                  <a:cubicBezTo>
                    <a:pt x="1359" y="134"/>
                    <a:pt x="1091" y="1"/>
                    <a:pt x="82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2"/>
            <p:cNvSpPr/>
            <p:nvPr/>
          </p:nvSpPr>
          <p:spPr>
            <a:xfrm>
              <a:off x="6447807" y="1693641"/>
              <a:ext cx="143309" cy="67741"/>
            </a:xfrm>
            <a:custGeom>
              <a:avLst/>
              <a:gdLst/>
              <a:ahLst/>
              <a:cxnLst/>
              <a:rect l="l" t="t" r="r" b="b"/>
              <a:pathLst>
                <a:path w="1153" h="545" extrusionOk="0">
                  <a:moveTo>
                    <a:pt x="972" y="0"/>
                  </a:moveTo>
                  <a:cubicBezTo>
                    <a:pt x="921" y="0"/>
                    <a:pt x="868" y="9"/>
                    <a:pt x="836" y="18"/>
                  </a:cubicBezTo>
                  <a:cubicBezTo>
                    <a:pt x="793" y="23"/>
                    <a:pt x="589" y="85"/>
                    <a:pt x="426" y="161"/>
                  </a:cubicBezTo>
                  <a:cubicBezTo>
                    <a:pt x="287" y="219"/>
                    <a:pt x="155" y="297"/>
                    <a:pt x="46" y="402"/>
                  </a:cubicBezTo>
                  <a:cubicBezTo>
                    <a:pt x="1" y="448"/>
                    <a:pt x="15" y="532"/>
                    <a:pt x="85" y="545"/>
                  </a:cubicBezTo>
                  <a:cubicBezTo>
                    <a:pt x="178" y="545"/>
                    <a:pt x="263" y="491"/>
                    <a:pt x="349" y="454"/>
                  </a:cubicBezTo>
                  <a:cubicBezTo>
                    <a:pt x="566" y="344"/>
                    <a:pt x="793" y="274"/>
                    <a:pt x="1020" y="194"/>
                  </a:cubicBezTo>
                  <a:cubicBezTo>
                    <a:pt x="1051" y="181"/>
                    <a:pt x="1084" y="163"/>
                    <a:pt x="1104" y="134"/>
                  </a:cubicBezTo>
                  <a:cubicBezTo>
                    <a:pt x="1152" y="29"/>
                    <a:pt x="1065" y="0"/>
                    <a:pt x="9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2"/>
            <p:cNvSpPr/>
            <p:nvPr/>
          </p:nvSpPr>
          <p:spPr>
            <a:xfrm>
              <a:off x="6813476" y="1650139"/>
              <a:ext cx="157230" cy="42012"/>
            </a:xfrm>
            <a:custGeom>
              <a:avLst/>
              <a:gdLst/>
              <a:ahLst/>
              <a:cxnLst/>
              <a:rect l="l" t="t" r="r" b="b"/>
              <a:pathLst>
                <a:path w="1265" h="338" extrusionOk="0">
                  <a:moveTo>
                    <a:pt x="370" y="0"/>
                  </a:moveTo>
                  <a:cubicBezTo>
                    <a:pt x="358" y="0"/>
                    <a:pt x="349" y="1"/>
                    <a:pt x="343" y="1"/>
                  </a:cubicBezTo>
                  <a:cubicBezTo>
                    <a:pt x="340" y="1"/>
                    <a:pt x="338" y="1"/>
                    <a:pt x="336" y="1"/>
                  </a:cubicBezTo>
                  <a:cubicBezTo>
                    <a:pt x="236" y="1"/>
                    <a:pt x="1" y="44"/>
                    <a:pt x="114" y="181"/>
                  </a:cubicBezTo>
                  <a:cubicBezTo>
                    <a:pt x="138" y="203"/>
                    <a:pt x="176" y="212"/>
                    <a:pt x="209" y="216"/>
                  </a:cubicBezTo>
                  <a:cubicBezTo>
                    <a:pt x="448" y="239"/>
                    <a:pt x="689" y="255"/>
                    <a:pt x="922" y="307"/>
                  </a:cubicBezTo>
                  <a:cubicBezTo>
                    <a:pt x="991" y="316"/>
                    <a:pt x="1063" y="337"/>
                    <a:pt x="1132" y="337"/>
                  </a:cubicBezTo>
                  <a:cubicBezTo>
                    <a:pt x="1155" y="337"/>
                    <a:pt x="1177" y="335"/>
                    <a:pt x="1199" y="329"/>
                  </a:cubicBezTo>
                  <a:cubicBezTo>
                    <a:pt x="1265" y="300"/>
                    <a:pt x="1259" y="216"/>
                    <a:pt x="1203" y="183"/>
                  </a:cubicBezTo>
                  <a:cubicBezTo>
                    <a:pt x="1073" y="109"/>
                    <a:pt x="927" y="63"/>
                    <a:pt x="776" y="40"/>
                  </a:cubicBezTo>
                  <a:cubicBezTo>
                    <a:pt x="625" y="12"/>
                    <a:pt x="446" y="0"/>
                    <a:pt x="3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69" name="Google Shape;369;p42"/>
          <p:cNvCxnSpPr/>
          <p:nvPr/>
        </p:nvCxnSpPr>
        <p:spPr>
          <a:xfrm>
            <a:off x="4042400" y="2160000"/>
            <a:ext cx="4304700" cy="0"/>
          </a:xfrm>
          <a:prstGeom prst="straightConnector1">
            <a:avLst/>
          </a:prstGeom>
          <a:noFill/>
          <a:ln w="28575" cap="flat" cmpd="sng">
            <a:solidFill>
              <a:schemeClr val="dk1"/>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pic>
        <p:nvPicPr>
          <p:cNvPr id="104" name="Crack 5-3"/>
          <p:cNvPicPr>
            <a:picLocks noChangeAspect="1"/>
          </p:cNvPicPr>
          <p:nvPr/>
        </p:nvPicPr>
        <p:blipFill>
          <a:blip r:embed="rId4"/>
          <a:stretch>
            <a:fillRect/>
          </a:stretch>
        </p:blipFill>
        <p:spPr>
          <a:xfrm>
            <a:off x="6809333" y="2833856"/>
            <a:ext cx="909099" cy="659487"/>
          </a:xfrm>
          <a:prstGeom prst="rect">
            <a:avLst/>
          </a:prstGeom>
        </p:spPr>
      </p:pic>
      <p:sp>
        <p:nvSpPr>
          <p:cNvPr id="48" name="십자형 47"/>
          <p:cNvSpPr/>
          <p:nvPr/>
        </p:nvSpPr>
        <p:spPr>
          <a:xfrm rot="18900000">
            <a:off x="3082163" y="1144923"/>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십자형 48"/>
          <p:cNvSpPr/>
          <p:nvPr/>
        </p:nvSpPr>
        <p:spPr>
          <a:xfrm rot="18900000">
            <a:off x="308216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십자형 49"/>
          <p:cNvSpPr/>
          <p:nvPr/>
        </p:nvSpPr>
        <p:spPr>
          <a:xfrm rot="18900000">
            <a:off x="3082161"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1" name="십자형 50"/>
          <p:cNvSpPr/>
          <p:nvPr/>
        </p:nvSpPr>
        <p:spPr>
          <a:xfrm rot="18900000">
            <a:off x="437226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십자형 51"/>
          <p:cNvSpPr/>
          <p:nvPr/>
        </p:nvSpPr>
        <p:spPr>
          <a:xfrm rot="18900000">
            <a:off x="565160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3" name="십자형 52"/>
          <p:cNvSpPr/>
          <p:nvPr/>
        </p:nvSpPr>
        <p:spPr>
          <a:xfrm rot="18900000">
            <a:off x="565160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4" name="십자형 53"/>
          <p:cNvSpPr/>
          <p:nvPr/>
        </p:nvSpPr>
        <p:spPr>
          <a:xfrm rot="18900000">
            <a:off x="5651602"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5" name="십자형 54"/>
          <p:cNvSpPr/>
          <p:nvPr/>
        </p:nvSpPr>
        <p:spPr>
          <a:xfrm rot="18900000">
            <a:off x="4372263"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6" name="십자형 55"/>
          <p:cNvSpPr/>
          <p:nvPr/>
        </p:nvSpPr>
        <p:spPr>
          <a:xfrm rot="18900000">
            <a:off x="8201450"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7" name="십자형 56"/>
          <p:cNvSpPr/>
          <p:nvPr/>
        </p:nvSpPr>
        <p:spPr>
          <a:xfrm rot="18900000">
            <a:off x="8201449"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십자형 57"/>
          <p:cNvSpPr/>
          <p:nvPr/>
        </p:nvSpPr>
        <p:spPr>
          <a:xfrm rot="18900000">
            <a:off x="8201449"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십자형 58"/>
          <p:cNvSpPr/>
          <p:nvPr/>
        </p:nvSpPr>
        <p:spPr>
          <a:xfrm rot="18900000">
            <a:off x="8201449"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0" name="십자형 59"/>
          <p:cNvSpPr/>
          <p:nvPr/>
        </p:nvSpPr>
        <p:spPr>
          <a:xfrm rot="18900000">
            <a:off x="8201448"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1" name="십자형 60"/>
          <p:cNvSpPr/>
          <p:nvPr/>
        </p:nvSpPr>
        <p:spPr>
          <a:xfrm rot="18900000">
            <a:off x="6907433"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십자형 61"/>
          <p:cNvSpPr/>
          <p:nvPr/>
        </p:nvSpPr>
        <p:spPr>
          <a:xfrm rot="18900000">
            <a:off x="3082161"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3" name="십자형 62"/>
          <p:cNvSpPr/>
          <p:nvPr/>
        </p:nvSpPr>
        <p:spPr>
          <a:xfrm rot="18900000">
            <a:off x="437226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4" name="십자형 63"/>
          <p:cNvSpPr/>
          <p:nvPr/>
        </p:nvSpPr>
        <p:spPr>
          <a:xfrm rot="18900000">
            <a:off x="565160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5" name="십자형 64"/>
          <p:cNvSpPr/>
          <p:nvPr/>
        </p:nvSpPr>
        <p:spPr>
          <a:xfrm rot="18900000">
            <a:off x="1793635"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6" name="십자형 65"/>
          <p:cNvSpPr/>
          <p:nvPr/>
        </p:nvSpPr>
        <p:spPr>
          <a:xfrm rot="18900000">
            <a:off x="690743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7" name="십자형 66"/>
          <p:cNvSpPr/>
          <p:nvPr/>
        </p:nvSpPr>
        <p:spPr>
          <a:xfrm rot="18900000">
            <a:off x="690743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8" name="십자형 67"/>
          <p:cNvSpPr/>
          <p:nvPr/>
        </p:nvSpPr>
        <p:spPr>
          <a:xfrm rot="18900000">
            <a:off x="6907431"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9" name="십자형 68"/>
          <p:cNvSpPr/>
          <p:nvPr/>
        </p:nvSpPr>
        <p:spPr>
          <a:xfrm rot="18900000">
            <a:off x="3082160"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0" name="십자형 69"/>
          <p:cNvSpPr/>
          <p:nvPr/>
        </p:nvSpPr>
        <p:spPr>
          <a:xfrm rot="18900000">
            <a:off x="4372262"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1" name="Hole 4-4"/>
          <p:cNvPicPr>
            <a:picLocks noChangeAspect="1"/>
          </p:cNvPicPr>
          <p:nvPr/>
        </p:nvPicPr>
        <p:blipFill>
          <a:blip r:embed="rId5"/>
          <a:stretch>
            <a:fillRect/>
          </a:stretch>
        </p:blipFill>
        <p:spPr>
          <a:xfrm>
            <a:off x="5569526" y="3571181"/>
            <a:ext cx="834450" cy="687257"/>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5"/>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pic>
        <p:nvPicPr>
          <p:cNvPr id="115" name="3+ Sign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7731" y="3206430"/>
            <a:ext cx="990986" cy="844850"/>
          </a:xfrm>
          <a:prstGeom prst="rect">
            <a:avLst/>
          </a:prstGeom>
        </p:spPr>
      </p:pic>
      <p:sp>
        <p:nvSpPr>
          <p:cNvPr id="71" name="Selection Box - Crack"/>
          <p:cNvSpPr/>
          <p:nvPr/>
        </p:nvSpPr>
        <p:spPr>
          <a:xfrm>
            <a:off x="1633562" y="3531959"/>
            <a:ext cx="1096114" cy="765701"/>
          </a:xfrm>
          <a:prstGeom prst="rect">
            <a:avLst/>
          </a:prstGeom>
          <a:solidFill>
            <a:srgbClr val="F9CE31">
              <a:alpha val="36000"/>
            </a:srgbClr>
          </a:solid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72" name="Instructions TextBox"/>
          <p:cNvGrpSpPr/>
          <p:nvPr/>
        </p:nvGrpSpPr>
        <p:grpSpPr>
          <a:xfrm>
            <a:off x="2620297" y="1791214"/>
            <a:ext cx="5441152" cy="2642845"/>
            <a:chOff x="3479874" y="2125040"/>
            <a:chExt cx="7254869" cy="3523793"/>
          </a:xfrm>
        </p:grpSpPr>
        <p:pic>
          <p:nvPicPr>
            <p:cNvPr id="73" name="Box"/>
            <p:cNvPicPr>
              <a:picLocks noChangeAspect="1"/>
            </p:cNvPicPr>
            <p:nvPr/>
          </p:nvPicPr>
          <p:blipFill>
            <a:blip r:embed="rId8">
              <a:extLst>
                <a:ext uri="{BEBA8EAE-BF5A-486C-A8C5-ECC9F3942E4B}">
                  <a14:imgProps xmlns:a14="http://schemas.microsoft.com/office/drawing/2010/main">
                    <a14:imgLayer r:embed="rId9">
                      <a14:imgEffect>
                        <a14:artisticLineDrawing trans="91000" pencilSize="56"/>
                      </a14:imgEffect>
                      <a14:imgEffect>
                        <a14:brightnessContrast contrast="20000"/>
                      </a14:imgEffect>
                    </a14:imgLayer>
                  </a14:imgProps>
                </a:ext>
              </a:extLst>
            </a:blip>
            <a:stretch>
              <a:fillRect/>
            </a:stretch>
          </p:blipFill>
          <p:spPr>
            <a:xfrm>
              <a:off x="3479874" y="2125040"/>
              <a:ext cx="7254869" cy="3523793"/>
            </a:xfrm>
            <a:prstGeom prst="rect">
              <a:avLst/>
            </a:prstGeom>
          </p:spPr>
        </p:pic>
        <p:sp>
          <p:nvSpPr>
            <p:cNvPr id="74" name="Text"/>
            <p:cNvSpPr txBox="1"/>
            <p:nvPr/>
          </p:nvSpPr>
          <p:spPr>
            <a:xfrm>
              <a:off x="3878681" y="3548403"/>
              <a:ext cx="6457256" cy="787908"/>
            </a:xfrm>
            <a:prstGeom prst="rect">
              <a:avLst/>
            </a:prstGeom>
            <a:noFill/>
          </p:spPr>
          <p:txBody>
            <a:bodyPr wrap="square" rtlCol="0" anchor="ctr">
              <a:spAutoFit/>
            </a:bodyPr>
            <a:lstStyle/>
            <a:p>
              <a:pPr algn="ctr" defTabSz="685800">
                <a:lnSpc>
                  <a:spcPct val="80000"/>
                </a:lnSpc>
                <a:buClrTx/>
              </a:pPr>
              <a:r>
                <a:rPr lang="en-US" sz="4050" kern="1200" dirty="0">
                  <a:solidFill>
                    <a:srgbClr val="F9CE31"/>
                  </a:solidFill>
                  <a:latin typeface="FinkHeavy" pitchFamily="2" charset="0"/>
                  <a:ea typeface="+mn-ea"/>
                  <a:cs typeface="+mn-cs"/>
                </a:rPr>
                <a:t>Let’s dig here!</a:t>
              </a:r>
            </a:p>
          </p:txBody>
        </p:sp>
      </p:grpSp>
      <p:sp>
        <p:nvSpPr>
          <p:cNvPr id="2" name="TextBox V1">
            <a:extLst>
              <a:ext uri="{FF2B5EF4-FFF2-40B4-BE49-F238E27FC236}">
                <a16:creationId xmlns:a16="http://schemas.microsoft.com/office/drawing/2014/main" id="{E5CA6DB0-E2DB-3F25-CFB3-ACB126BD32CC}"/>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3" name="TextBox V2">
            <a:extLst>
              <a:ext uri="{FF2B5EF4-FFF2-40B4-BE49-F238E27FC236}">
                <a16:creationId xmlns:a16="http://schemas.microsoft.com/office/drawing/2014/main" id="{ADE57797-CBDD-F164-47A2-8B6BFF5B2B5E}"/>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4" name="TextBox V3">
            <a:extLst>
              <a:ext uri="{FF2B5EF4-FFF2-40B4-BE49-F238E27FC236}">
                <a16:creationId xmlns:a16="http://schemas.microsoft.com/office/drawing/2014/main" id="{F15FD3E8-D0BD-0990-6886-5DD6343B8762}"/>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5" name="TextBox V4">
            <a:extLst>
              <a:ext uri="{FF2B5EF4-FFF2-40B4-BE49-F238E27FC236}">
                <a16:creationId xmlns:a16="http://schemas.microsoft.com/office/drawing/2014/main" id="{731E0EEA-508E-C52C-AFB7-E1B6CBF5AD0E}"/>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6" name="TextBox V5">
            <a:extLst>
              <a:ext uri="{FF2B5EF4-FFF2-40B4-BE49-F238E27FC236}">
                <a16:creationId xmlns:a16="http://schemas.microsoft.com/office/drawing/2014/main" id="{3BE78AF3-5634-FEE0-4BB6-2C140ACD4009}"/>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8" name="Picture 2">
            <a:extLst>
              <a:ext uri="{FF2B5EF4-FFF2-40B4-BE49-F238E27FC236}">
                <a16:creationId xmlns:a16="http://schemas.microsoft.com/office/drawing/2014/main" id="{4EC7C7F2-025D-123F-A641-1C4EB7A7CE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A87255FA-928A-6CB3-9A50-B0CE73E1CE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20E6A4C3-56E9-65FD-01C6-C8D4E711A0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01B8ABC-F8C2-0764-5567-CE240826C2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9CB3EE-7356-41D3-5520-815C3940E498}"/>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6" name="TextBox 15">
            <a:extLst>
              <a:ext uri="{FF2B5EF4-FFF2-40B4-BE49-F238E27FC236}">
                <a16:creationId xmlns:a16="http://schemas.microsoft.com/office/drawing/2014/main" id="{669994EC-E8E8-37FC-A44B-830C3C7FD884}"/>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7" name="TextBox 16">
            <a:extLst>
              <a:ext uri="{FF2B5EF4-FFF2-40B4-BE49-F238E27FC236}">
                <a16:creationId xmlns:a16="http://schemas.microsoft.com/office/drawing/2014/main" id="{D39D44B6-5851-7825-1B8C-668251B98D27}"/>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18" name="TextBox 17">
            <a:extLst>
              <a:ext uri="{FF2B5EF4-FFF2-40B4-BE49-F238E27FC236}">
                <a16:creationId xmlns:a16="http://schemas.microsoft.com/office/drawing/2014/main" id="{A4BA4BB2-4257-D178-39DA-700781D0319E}"/>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0" name="TextBox 19">
            <a:extLst>
              <a:ext uri="{FF2B5EF4-FFF2-40B4-BE49-F238E27FC236}">
                <a16:creationId xmlns:a16="http://schemas.microsoft.com/office/drawing/2014/main" id="{74ED3F47-CE7E-7123-C168-85A396474EB0}"/>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1" name="TextBox 20">
            <a:extLst>
              <a:ext uri="{FF2B5EF4-FFF2-40B4-BE49-F238E27FC236}">
                <a16:creationId xmlns:a16="http://schemas.microsoft.com/office/drawing/2014/main" id="{3042B947-16B6-33FF-389C-C6509DFB612D}"/>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2" name="Picture 2">
            <a:extLst>
              <a:ext uri="{FF2B5EF4-FFF2-40B4-BE49-F238E27FC236}">
                <a16:creationId xmlns:a16="http://schemas.microsoft.com/office/drawing/2014/main" id="{A39E1A63-E473-F63B-BA82-C683CCC5C5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lue, circle, help, information, query, question icon - Download on  Iconfinder">
            <a:extLst>
              <a:ext uri="{FF2B5EF4-FFF2-40B4-BE49-F238E27FC236}">
                <a16:creationId xmlns:a16="http://schemas.microsoft.com/office/drawing/2014/main" id="{E8422657-DBE0-ACB7-298B-8464AF45AC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1214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2"/>
                                        </p:tgtEl>
                                      </p:cBhvr>
                                    </p:animEffect>
                                    <p:set>
                                      <p:cBhvr>
                                        <p:cTn id="12" dur="1" fill="hold">
                                          <p:stCondLst>
                                            <p:cond delay="499"/>
                                          </p:stCondLst>
                                        </p:cTn>
                                        <p:tgtEl>
                                          <p:spTgt spid="7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6"/>
          <a:stretch>
            <a:fillRect/>
          </a:stretch>
        </p:blipFill>
        <p:spPr>
          <a:xfrm>
            <a:off x="1700807" y="4452681"/>
            <a:ext cx="909099" cy="659487"/>
          </a:xfrm>
          <a:prstGeom prst="rect">
            <a:avLst/>
          </a:prstGeom>
        </p:spPr>
      </p:pic>
      <p:pic>
        <p:nvPicPr>
          <p:cNvPr id="14" name="Crack 2-5"/>
          <p:cNvPicPr>
            <a:picLocks noChangeAspect="1"/>
          </p:cNvPicPr>
          <p:nvPr/>
        </p:nvPicPr>
        <p:blipFill>
          <a:blip r:embed="rId6"/>
          <a:stretch>
            <a:fillRect/>
          </a:stretch>
        </p:blipFill>
        <p:spPr>
          <a:xfrm>
            <a:off x="2977938" y="4452681"/>
            <a:ext cx="909099" cy="659487"/>
          </a:xfrm>
          <a:prstGeom prst="rect">
            <a:avLst/>
          </a:prstGeom>
        </p:spPr>
      </p:pic>
      <p:pic>
        <p:nvPicPr>
          <p:cNvPr id="19" name="Crack 3-5"/>
          <p:cNvPicPr>
            <a:picLocks noChangeAspect="1"/>
          </p:cNvPicPr>
          <p:nvPr/>
        </p:nvPicPr>
        <p:blipFill>
          <a:blip r:embed="rId6"/>
          <a:stretch>
            <a:fillRect/>
          </a:stretch>
        </p:blipFill>
        <p:spPr>
          <a:xfrm>
            <a:off x="4255070" y="4452681"/>
            <a:ext cx="909099" cy="659487"/>
          </a:xfrm>
          <a:prstGeom prst="rect">
            <a:avLst/>
          </a:prstGeom>
        </p:spPr>
      </p:pic>
      <p:pic>
        <p:nvPicPr>
          <p:cNvPr id="24" name="Crack 4-5"/>
          <p:cNvPicPr>
            <a:picLocks noChangeAspect="1"/>
          </p:cNvPicPr>
          <p:nvPr/>
        </p:nvPicPr>
        <p:blipFill>
          <a:blip r:embed="rId6"/>
          <a:stretch>
            <a:fillRect/>
          </a:stretch>
        </p:blipFill>
        <p:spPr>
          <a:xfrm>
            <a:off x="5532201" y="4452681"/>
            <a:ext cx="909099" cy="659487"/>
          </a:xfrm>
          <a:prstGeom prst="rect">
            <a:avLst/>
          </a:prstGeom>
        </p:spPr>
      </p:pic>
      <p:pic>
        <p:nvPicPr>
          <p:cNvPr id="29" name="Crack 5-5"/>
          <p:cNvPicPr>
            <a:picLocks noChangeAspect="1"/>
          </p:cNvPicPr>
          <p:nvPr/>
        </p:nvPicPr>
        <p:blipFill>
          <a:blip r:embed="rId6"/>
          <a:stretch>
            <a:fillRect/>
          </a:stretch>
        </p:blipFill>
        <p:spPr>
          <a:xfrm>
            <a:off x="6809333" y="4452681"/>
            <a:ext cx="909099" cy="659487"/>
          </a:xfrm>
          <a:prstGeom prst="rect">
            <a:avLst/>
          </a:prstGeom>
        </p:spPr>
      </p:pic>
      <p:pic>
        <p:nvPicPr>
          <p:cNvPr id="34" name="Crack 6-5"/>
          <p:cNvPicPr>
            <a:picLocks noChangeAspect="1"/>
          </p:cNvPicPr>
          <p:nvPr/>
        </p:nvPicPr>
        <p:blipFill>
          <a:blip r:embed="rId6"/>
          <a:stretch>
            <a:fillRect/>
          </a:stretch>
        </p:blipFill>
        <p:spPr>
          <a:xfrm>
            <a:off x="8086464" y="4452681"/>
            <a:ext cx="909099" cy="659487"/>
          </a:xfrm>
          <a:prstGeom prst="rect">
            <a:avLst/>
          </a:prstGeom>
        </p:spPr>
      </p:pic>
      <p:pic>
        <p:nvPicPr>
          <p:cNvPr id="122" name="Crack 1-4"/>
          <p:cNvPicPr>
            <a:picLocks noChangeAspect="1"/>
          </p:cNvPicPr>
          <p:nvPr/>
        </p:nvPicPr>
        <p:blipFill>
          <a:blip r:embed="rId6"/>
          <a:stretch>
            <a:fillRect/>
          </a:stretch>
        </p:blipFill>
        <p:spPr>
          <a:xfrm>
            <a:off x="1700807" y="3643269"/>
            <a:ext cx="909099" cy="659487"/>
          </a:xfrm>
          <a:prstGeom prst="rect">
            <a:avLst/>
          </a:prstGeom>
        </p:spPr>
      </p:pic>
      <p:pic>
        <p:nvPicPr>
          <p:cNvPr id="123" name="Crack 2-4"/>
          <p:cNvPicPr>
            <a:picLocks noChangeAspect="1"/>
          </p:cNvPicPr>
          <p:nvPr/>
        </p:nvPicPr>
        <p:blipFill>
          <a:blip r:embed="rId6"/>
          <a:stretch>
            <a:fillRect/>
          </a:stretch>
        </p:blipFill>
        <p:spPr>
          <a:xfrm>
            <a:off x="2977938" y="3643269"/>
            <a:ext cx="909099" cy="659487"/>
          </a:xfrm>
          <a:prstGeom prst="rect">
            <a:avLst/>
          </a:prstGeom>
        </p:spPr>
      </p:pic>
      <p:pic>
        <p:nvPicPr>
          <p:cNvPr id="124" name="Crack 3-4"/>
          <p:cNvPicPr>
            <a:picLocks noChangeAspect="1"/>
          </p:cNvPicPr>
          <p:nvPr/>
        </p:nvPicPr>
        <p:blipFill>
          <a:blip r:embed="rId6"/>
          <a:stretch>
            <a:fillRect/>
          </a:stretch>
        </p:blipFill>
        <p:spPr>
          <a:xfrm>
            <a:off x="4255070" y="3643269"/>
            <a:ext cx="909099" cy="659487"/>
          </a:xfrm>
          <a:prstGeom prst="rect">
            <a:avLst/>
          </a:prstGeom>
        </p:spPr>
      </p:pic>
      <p:pic>
        <p:nvPicPr>
          <p:cNvPr id="125" name="Crack 4-4"/>
          <p:cNvPicPr>
            <a:picLocks noChangeAspect="1"/>
          </p:cNvPicPr>
          <p:nvPr/>
        </p:nvPicPr>
        <p:blipFill>
          <a:blip r:embed="rId6"/>
          <a:stretch>
            <a:fillRect/>
          </a:stretch>
        </p:blipFill>
        <p:spPr>
          <a:xfrm>
            <a:off x="5532201" y="3643269"/>
            <a:ext cx="909099" cy="659487"/>
          </a:xfrm>
          <a:prstGeom prst="rect">
            <a:avLst/>
          </a:prstGeom>
        </p:spPr>
      </p:pic>
      <p:pic>
        <p:nvPicPr>
          <p:cNvPr id="126" name="Crack 5-4"/>
          <p:cNvPicPr>
            <a:picLocks noChangeAspect="1"/>
          </p:cNvPicPr>
          <p:nvPr/>
        </p:nvPicPr>
        <p:blipFill>
          <a:blip r:embed="rId6"/>
          <a:stretch>
            <a:fillRect/>
          </a:stretch>
        </p:blipFill>
        <p:spPr>
          <a:xfrm>
            <a:off x="6809333" y="3643269"/>
            <a:ext cx="909099" cy="659487"/>
          </a:xfrm>
          <a:prstGeom prst="rect">
            <a:avLst/>
          </a:prstGeom>
        </p:spPr>
      </p:pic>
      <p:pic>
        <p:nvPicPr>
          <p:cNvPr id="127" name="Crack 6-4"/>
          <p:cNvPicPr>
            <a:picLocks noChangeAspect="1"/>
          </p:cNvPicPr>
          <p:nvPr/>
        </p:nvPicPr>
        <p:blipFill>
          <a:blip r:embed="rId6"/>
          <a:stretch>
            <a:fillRect/>
          </a:stretch>
        </p:blipFill>
        <p:spPr>
          <a:xfrm>
            <a:off x="8086464" y="3643269"/>
            <a:ext cx="909099" cy="659487"/>
          </a:xfrm>
          <a:prstGeom prst="rect">
            <a:avLst/>
          </a:prstGeom>
        </p:spPr>
      </p:pic>
      <p:pic>
        <p:nvPicPr>
          <p:cNvPr id="128" name="Crack 1-3"/>
          <p:cNvPicPr>
            <a:picLocks noChangeAspect="1"/>
          </p:cNvPicPr>
          <p:nvPr/>
        </p:nvPicPr>
        <p:blipFill>
          <a:blip r:embed="rId6"/>
          <a:stretch>
            <a:fillRect/>
          </a:stretch>
        </p:blipFill>
        <p:spPr>
          <a:xfrm>
            <a:off x="1700807" y="2833856"/>
            <a:ext cx="909099" cy="659487"/>
          </a:xfrm>
          <a:prstGeom prst="rect">
            <a:avLst/>
          </a:prstGeom>
        </p:spPr>
      </p:pic>
      <p:pic>
        <p:nvPicPr>
          <p:cNvPr id="129" name="Crack 2-3"/>
          <p:cNvPicPr>
            <a:picLocks noChangeAspect="1"/>
          </p:cNvPicPr>
          <p:nvPr/>
        </p:nvPicPr>
        <p:blipFill>
          <a:blip r:embed="rId6"/>
          <a:stretch>
            <a:fillRect/>
          </a:stretch>
        </p:blipFill>
        <p:spPr>
          <a:xfrm>
            <a:off x="2977938" y="2833856"/>
            <a:ext cx="909099" cy="659487"/>
          </a:xfrm>
          <a:prstGeom prst="rect">
            <a:avLst/>
          </a:prstGeom>
        </p:spPr>
      </p:pic>
      <p:pic>
        <p:nvPicPr>
          <p:cNvPr id="130" name="Crack 3-3"/>
          <p:cNvPicPr>
            <a:picLocks noChangeAspect="1"/>
          </p:cNvPicPr>
          <p:nvPr/>
        </p:nvPicPr>
        <p:blipFill>
          <a:blip r:embed="rId6"/>
          <a:stretch>
            <a:fillRect/>
          </a:stretch>
        </p:blipFill>
        <p:spPr>
          <a:xfrm>
            <a:off x="4255070" y="2833856"/>
            <a:ext cx="909099" cy="659487"/>
          </a:xfrm>
          <a:prstGeom prst="rect">
            <a:avLst/>
          </a:prstGeom>
        </p:spPr>
      </p:pic>
      <p:pic>
        <p:nvPicPr>
          <p:cNvPr id="131" name="Crack 4-3"/>
          <p:cNvPicPr>
            <a:picLocks noChangeAspect="1"/>
          </p:cNvPicPr>
          <p:nvPr/>
        </p:nvPicPr>
        <p:blipFill>
          <a:blip r:embed="rId6"/>
          <a:stretch>
            <a:fillRect/>
          </a:stretch>
        </p:blipFill>
        <p:spPr>
          <a:xfrm>
            <a:off x="5532201" y="2833856"/>
            <a:ext cx="909099" cy="659487"/>
          </a:xfrm>
          <a:prstGeom prst="rect">
            <a:avLst/>
          </a:prstGeom>
        </p:spPr>
      </p:pic>
      <p:pic>
        <p:nvPicPr>
          <p:cNvPr id="133" name="Crack 6-3"/>
          <p:cNvPicPr>
            <a:picLocks noChangeAspect="1"/>
          </p:cNvPicPr>
          <p:nvPr/>
        </p:nvPicPr>
        <p:blipFill>
          <a:blip r:embed="rId6"/>
          <a:stretch>
            <a:fillRect/>
          </a:stretch>
        </p:blipFill>
        <p:spPr>
          <a:xfrm>
            <a:off x="8086464" y="2833856"/>
            <a:ext cx="909099" cy="659487"/>
          </a:xfrm>
          <a:prstGeom prst="rect">
            <a:avLst/>
          </a:prstGeom>
        </p:spPr>
      </p:pic>
      <p:pic>
        <p:nvPicPr>
          <p:cNvPr id="134" name="Crack 1-2"/>
          <p:cNvPicPr>
            <a:picLocks noChangeAspect="1"/>
          </p:cNvPicPr>
          <p:nvPr/>
        </p:nvPicPr>
        <p:blipFill>
          <a:blip r:embed="rId6"/>
          <a:stretch>
            <a:fillRect/>
          </a:stretch>
        </p:blipFill>
        <p:spPr>
          <a:xfrm>
            <a:off x="1700807" y="2024444"/>
            <a:ext cx="909099" cy="659487"/>
          </a:xfrm>
          <a:prstGeom prst="rect">
            <a:avLst/>
          </a:prstGeom>
        </p:spPr>
      </p:pic>
      <p:pic>
        <p:nvPicPr>
          <p:cNvPr id="135" name="Crack 2-2"/>
          <p:cNvPicPr>
            <a:picLocks noChangeAspect="1"/>
          </p:cNvPicPr>
          <p:nvPr/>
        </p:nvPicPr>
        <p:blipFill>
          <a:blip r:embed="rId6"/>
          <a:stretch>
            <a:fillRect/>
          </a:stretch>
        </p:blipFill>
        <p:spPr>
          <a:xfrm>
            <a:off x="2977938" y="2024444"/>
            <a:ext cx="909099" cy="659487"/>
          </a:xfrm>
          <a:prstGeom prst="rect">
            <a:avLst/>
          </a:prstGeom>
        </p:spPr>
      </p:pic>
      <p:pic>
        <p:nvPicPr>
          <p:cNvPr id="136" name="Crack 3-2"/>
          <p:cNvPicPr>
            <a:picLocks noChangeAspect="1"/>
          </p:cNvPicPr>
          <p:nvPr/>
        </p:nvPicPr>
        <p:blipFill>
          <a:blip r:embed="rId6"/>
          <a:stretch>
            <a:fillRect/>
          </a:stretch>
        </p:blipFill>
        <p:spPr>
          <a:xfrm>
            <a:off x="4255070" y="2024444"/>
            <a:ext cx="909099" cy="659487"/>
          </a:xfrm>
          <a:prstGeom prst="rect">
            <a:avLst/>
          </a:prstGeom>
        </p:spPr>
      </p:pic>
      <p:pic>
        <p:nvPicPr>
          <p:cNvPr id="137" name="Crack 4-2"/>
          <p:cNvPicPr>
            <a:picLocks noChangeAspect="1"/>
          </p:cNvPicPr>
          <p:nvPr/>
        </p:nvPicPr>
        <p:blipFill>
          <a:blip r:embed="rId6"/>
          <a:stretch>
            <a:fillRect/>
          </a:stretch>
        </p:blipFill>
        <p:spPr>
          <a:xfrm>
            <a:off x="5532201" y="2024444"/>
            <a:ext cx="909099" cy="659487"/>
          </a:xfrm>
          <a:prstGeom prst="rect">
            <a:avLst/>
          </a:prstGeom>
        </p:spPr>
      </p:pic>
      <p:pic>
        <p:nvPicPr>
          <p:cNvPr id="138" name="Crack 5-2"/>
          <p:cNvPicPr>
            <a:picLocks noChangeAspect="1"/>
          </p:cNvPicPr>
          <p:nvPr/>
        </p:nvPicPr>
        <p:blipFill>
          <a:blip r:embed="rId6"/>
          <a:stretch>
            <a:fillRect/>
          </a:stretch>
        </p:blipFill>
        <p:spPr>
          <a:xfrm>
            <a:off x="6809333" y="2024444"/>
            <a:ext cx="909099" cy="659487"/>
          </a:xfrm>
          <a:prstGeom prst="rect">
            <a:avLst/>
          </a:prstGeom>
        </p:spPr>
      </p:pic>
      <p:pic>
        <p:nvPicPr>
          <p:cNvPr id="139" name="Crack 6-2"/>
          <p:cNvPicPr>
            <a:picLocks noChangeAspect="1"/>
          </p:cNvPicPr>
          <p:nvPr/>
        </p:nvPicPr>
        <p:blipFill>
          <a:blip r:embed="rId6"/>
          <a:stretch>
            <a:fillRect/>
          </a:stretch>
        </p:blipFill>
        <p:spPr>
          <a:xfrm>
            <a:off x="8086464" y="2024444"/>
            <a:ext cx="909099" cy="659487"/>
          </a:xfrm>
          <a:prstGeom prst="rect">
            <a:avLst/>
          </a:prstGeom>
        </p:spPr>
      </p:pic>
      <p:pic>
        <p:nvPicPr>
          <p:cNvPr id="140" name="Crack 1-1"/>
          <p:cNvPicPr>
            <a:picLocks noChangeAspect="1"/>
          </p:cNvPicPr>
          <p:nvPr/>
        </p:nvPicPr>
        <p:blipFill>
          <a:blip r:embed="rId6"/>
          <a:stretch>
            <a:fillRect/>
          </a:stretch>
        </p:blipFill>
        <p:spPr>
          <a:xfrm>
            <a:off x="1700807" y="1215031"/>
            <a:ext cx="909099" cy="659487"/>
          </a:xfrm>
          <a:prstGeom prst="rect">
            <a:avLst/>
          </a:prstGeom>
        </p:spPr>
      </p:pic>
      <p:pic>
        <p:nvPicPr>
          <p:cNvPr id="141" name="Crack 2-1"/>
          <p:cNvPicPr>
            <a:picLocks noChangeAspect="1"/>
          </p:cNvPicPr>
          <p:nvPr/>
        </p:nvPicPr>
        <p:blipFill>
          <a:blip r:embed="rId6"/>
          <a:stretch>
            <a:fillRect/>
          </a:stretch>
        </p:blipFill>
        <p:spPr>
          <a:xfrm>
            <a:off x="2977938" y="1215031"/>
            <a:ext cx="909099" cy="659487"/>
          </a:xfrm>
          <a:prstGeom prst="rect">
            <a:avLst/>
          </a:prstGeom>
        </p:spPr>
      </p:pic>
      <p:pic>
        <p:nvPicPr>
          <p:cNvPr id="142" name="Crack 3-1"/>
          <p:cNvPicPr>
            <a:picLocks noChangeAspect="1"/>
          </p:cNvPicPr>
          <p:nvPr/>
        </p:nvPicPr>
        <p:blipFill>
          <a:blip r:embed="rId6"/>
          <a:stretch>
            <a:fillRect/>
          </a:stretch>
        </p:blipFill>
        <p:spPr>
          <a:xfrm>
            <a:off x="4255070" y="1215031"/>
            <a:ext cx="909099" cy="659487"/>
          </a:xfrm>
          <a:prstGeom prst="rect">
            <a:avLst/>
          </a:prstGeom>
        </p:spPr>
      </p:pic>
      <p:pic>
        <p:nvPicPr>
          <p:cNvPr id="143" name="Crack 4-1"/>
          <p:cNvPicPr>
            <a:picLocks noChangeAspect="1"/>
          </p:cNvPicPr>
          <p:nvPr/>
        </p:nvPicPr>
        <p:blipFill>
          <a:blip r:embed="rId6"/>
          <a:stretch>
            <a:fillRect/>
          </a:stretch>
        </p:blipFill>
        <p:spPr>
          <a:xfrm>
            <a:off x="5532201" y="1215031"/>
            <a:ext cx="909099" cy="659487"/>
          </a:xfrm>
          <a:prstGeom prst="rect">
            <a:avLst/>
          </a:prstGeom>
        </p:spPr>
      </p:pic>
      <p:pic>
        <p:nvPicPr>
          <p:cNvPr id="144" name="Crack 5-1"/>
          <p:cNvPicPr>
            <a:picLocks noChangeAspect="1"/>
          </p:cNvPicPr>
          <p:nvPr/>
        </p:nvPicPr>
        <p:blipFill>
          <a:blip r:embed="rId6"/>
          <a:stretch>
            <a:fillRect/>
          </a:stretch>
        </p:blipFill>
        <p:spPr>
          <a:xfrm>
            <a:off x="6809333" y="1215031"/>
            <a:ext cx="909099" cy="659487"/>
          </a:xfrm>
          <a:prstGeom prst="rect">
            <a:avLst/>
          </a:prstGeom>
        </p:spPr>
      </p:pic>
      <p:pic>
        <p:nvPicPr>
          <p:cNvPr id="145" name="Crack 6-1"/>
          <p:cNvPicPr>
            <a:picLocks noChangeAspect="1"/>
          </p:cNvPicPr>
          <p:nvPr/>
        </p:nvPicPr>
        <p:blipFill>
          <a:blip r:embed="rId6"/>
          <a:stretch>
            <a:fillRect/>
          </a:stretch>
        </p:blipFill>
        <p:spPr>
          <a:xfrm>
            <a:off x="8086464" y="1215031"/>
            <a:ext cx="909099" cy="659487"/>
          </a:xfrm>
          <a:prstGeom prst="rect">
            <a:avLst/>
          </a:prstGeom>
        </p:spPr>
      </p:pic>
      <p:pic>
        <p:nvPicPr>
          <p:cNvPr id="104" name="Crack 5-3"/>
          <p:cNvPicPr>
            <a:picLocks noChangeAspect="1"/>
          </p:cNvPicPr>
          <p:nvPr/>
        </p:nvPicPr>
        <p:blipFill>
          <a:blip r:embed="rId6"/>
          <a:stretch>
            <a:fillRect/>
          </a:stretch>
        </p:blipFill>
        <p:spPr>
          <a:xfrm>
            <a:off x="6809333" y="2833856"/>
            <a:ext cx="909099" cy="659487"/>
          </a:xfrm>
          <a:prstGeom prst="rect">
            <a:avLst/>
          </a:prstGeom>
        </p:spPr>
      </p:pic>
      <p:pic>
        <p:nvPicPr>
          <p:cNvPr id="47" name="Hole 1-4"/>
          <p:cNvPicPr>
            <a:picLocks noChangeAspect="1"/>
          </p:cNvPicPr>
          <p:nvPr/>
        </p:nvPicPr>
        <p:blipFill>
          <a:blip r:embed="rId7"/>
          <a:stretch>
            <a:fillRect/>
          </a:stretch>
        </p:blipFill>
        <p:spPr>
          <a:xfrm>
            <a:off x="1738131" y="3571181"/>
            <a:ext cx="834450" cy="687257"/>
          </a:xfrm>
          <a:prstGeom prst="rect">
            <a:avLst/>
          </a:prstGeom>
          <a:effectLst>
            <a:outerShdw blurRad="101600" dist="38100" dir="5400000" algn="t" rotWithShape="0">
              <a:prstClr val="black">
                <a:alpha val="30000"/>
              </a:prstClr>
            </a:outerShdw>
          </a:effectLst>
        </p:spPr>
      </p:pic>
      <p:pic>
        <p:nvPicPr>
          <p:cNvPr id="48" name="1 Sign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5403" y="3206802"/>
            <a:ext cx="993799" cy="844106"/>
          </a:xfrm>
          <a:prstGeom prst="rect">
            <a:avLst/>
          </a:prstGeom>
        </p:spPr>
      </p:pic>
      <p:sp>
        <p:nvSpPr>
          <p:cNvPr id="49" name="십자형 48"/>
          <p:cNvSpPr/>
          <p:nvPr/>
        </p:nvSpPr>
        <p:spPr>
          <a:xfrm rot="18900000">
            <a:off x="3082163" y="1144923"/>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십자형 49"/>
          <p:cNvSpPr/>
          <p:nvPr/>
        </p:nvSpPr>
        <p:spPr>
          <a:xfrm rot="18900000">
            <a:off x="308216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1" name="십자형 50"/>
          <p:cNvSpPr/>
          <p:nvPr/>
        </p:nvSpPr>
        <p:spPr>
          <a:xfrm rot="18900000">
            <a:off x="3082161"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십자형 51"/>
          <p:cNvSpPr/>
          <p:nvPr/>
        </p:nvSpPr>
        <p:spPr>
          <a:xfrm rot="18900000">
            <a:off x="437226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3" name="십자형 52"/>
          <p:cNvSpPr/>
          <p:nvPr/>
        </p:nvSpPr>
        <p:spPr>
          <a:xfrm rot="18900000">
            <a:off x="565160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4" name="십자형 53"/>
          <p:cNvSpPr/>
          <p:nvPr/>
        </p:nvSpPr>
        <p:spPr>
          <a:xfrm rot="18900000">
            <a:off x="565160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5" name="십자형 54"/>
          <p:cNvSpPr/>
          <p:nvPr/>
        </p:nvSpPr>
        <p:spPr>
          <a:xfrm rot="18900000">
            <a:off x="5651602"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6" name="십자형 55"/>
          <p:cNvSpPr/>
          <p:nvPr/>
        </p:nvSpPr>
        <p:spPr>
          <a:xfrm rot="18900000">
            <a:off x="4372263"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7" name="십자형 56"/>
          <p:cNvSpPr/>
          <p:nvPr/>
        </p:nvSpPr>
        <p:spPr>
          <a:xfrm rot="18900000">
            <a:off x="8201450"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십자형 57"/>
          <p:cNvSpPr/>
          <p:nvPr/>
        </p:nvSpPr>
        <p:spPr>
          <a:xfrm rot="18900000">
            <a:off x="8201449"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십자형 58"/>
          <p:cNvSpPr/>
          <p:nvPr/>
        </p:nvSpPr>
        <p:spPr>
          <a:xfrm rot="18900000">
            <a:off x="8201449"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0" name="십자형 59"/>
          <p:cNvSpPr/>
          <p:nvPr/>
        </p:nvSpPr>
        <p:spPr>
          <a:xfrm rot="18900000">
            <a:off x="8201449"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1" name="십자형 60"/>
          <p:cNvSpPr/>
          <p:nvPr/>
        </p:nvSpPr>
        <p:spPr>
          <a:xfrm rot="18900000">
            <a:off x="8201448"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십자형 61"/>
          <p:cNvSpPr/>
          <p:nvPr/>
        </p:nvSpPr>
        <p:spPr>
          <a:xfrm rot="18900000">
            <a:off x="6907433"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3" name="십자형 62"/>
          <p:cNvSpPr/>
          <p:nvPr/>
        </p:nvSpPr>
        <p:spPr>
          <a:xfrm rot="18900000">
            <a:off x="3082161"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4" name="십자형 63"/>
          <p:cNvSpPr/>
          <p:nvPr/>
        </p:nvSpPr>
        <p:spPr>
          <a:xfrm rot="18900000">
            <a:off x="437226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5" name="십자형 64"/>
          <p:cNvSpPr/>
          <p:nvPr/>
        </p:nvSpPr>
        <p:spPr>
          <a:xfrm rot="18900000">
            <a:off x="565160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6" name="십자형 65"/>
          <p:cNvSpPr/>
          <p:nvPr/>
        </p:nvSpPr>
        <p:spPr>
          <a:xfrm rot="18900000">
            <a:off x="1793635"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7" name="십자형 66"/>
          <p:cNvSpPr/>
          <p:nvPr/>
        </p:nvSpPr>
        <p:spPr>
          <a:xfrm rot="18900000">
            <a:off x="690743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8" name="십자형 67"/>
          <p:cNvSpPr/>
          <p:nvPr/>
        </p:nvSpPr>
        <p:spPr>
          <a:xfrm rot="18900000">
            <a:off x="690743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9" name="십자형 68"/>
          <p:cNvSpPr/>
          <p:nvPr/>
        </p:nvSpPr>
        <p:spPr>
          <a:xfrm rot="18900000">
            <a:off x="6907431"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0" name="십자형 69"/>
          <p:cNvSpPr/>
          <p:nvPr/>
        </p:nvSpPr>
        <p:spPr>
          <a:xfrm rot="18900000">
            <a:off x="3082160"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1" name="십자형 70"/>
          <p:cNvSpPr/>
          <p:nvPr/>
        </p:nvSpPr>
        <p:spPr>
          <a:xfrm rot="18900000">
            <a:off x="4372262"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1" name="Hole 4-4"/>
          <p:cNvPicPr>
            <a:picLocks noChangeAspect="1"/>
          </p:cNvPicPr>
          <p:nvPr/>
        </p:nvPicPr>
        <p:blipFill>
          <a:blip r:embed="rId7"/>
          <a:stretch>
            <a:fillRect/>
          </a:stretch>
        </p:blipFill>
        <p:spPr>
          <a:xfrm>
            <a:off x="5569526" y="3571181"/>
            <a:ext cx="834450" cy="687257"/>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7"/>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pic>
        <p:nvPicPr>
          <p:cNvPr id="115" name="3+ Sign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7731" y="3206430"/>
            <a:ext cx="990986" cy="844850"/>
          </a:xfrm>
          <a:prstGeom prst="rect">
            <a:avLst/>
          </a:prstGeom>
        </p:spPr>
      </p:pic>
      <p:sp>
        <p:nvSpPr>
          <p:cNvPr id="2" name="TextBox V1">
            <a:extLst>
              <a:ext uri="{FF2B5EF4-FFF2-40B4-BE49-F238E27FC236}">
                <a16:creationId xmlns:a16="http://schemas.microsoft.com/office/drawing/2014/main" id="{16B2397C-4938-4855-214D-6D910477E339}"/>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3" name="TextBox V2">
            <a:extLst>
              <a:ext uri="{FF2B5EF4-FFF2-40B4-BE49-F238E27FC236}">
                <a16:creationId xmlns:a16="http://schemas.microsoft.com/office/drawing/2014/main" id="{08655E91-E893-55B5-B890-65D2ED0B81D7}"/>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4" name="TextBox V3">
            <a:extLst>
              <a:ext uri="{FF2B5EF4-FFF2-40B4-BE49-F238E27FC236}">
                <a16:creationId xmlns:a16="http://schemas.microsoft.com/office/drawing/2014/main" id="{1F0DDCA1-947A-7FE4-9477-BE132809C47D}"/>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5" name="TextBox V4">
            <a:extLst>
              <a:ext uri="{FF2B5EF4-FFF2-40B4-BE49-F238E27FC236}">
                <a16:creationId xmlns:a16="http://schemas.microsoft.com/office/drawing/2014/main" id="{FC674955-2E86-861A-34BC-5BDCF020ECFF}"/>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6" name="TextBox V5">
            <a:extLst>
              <a:ext uri="{FF2B5EF4-FFF2-40B4-BE49-F238E27FC236}">
                <a16:creationId xmlns:a16="http://schemas.microsoft.com/office/drawing/2014/main" id="{05E0A418-B87E-9484-0D28-8FD9F0E921E2}"/>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8" name="Picture 2">
            <a:extLst>
              <a:ext uri="{FF2B5EF4-FFF2-40B4-BE49-F238E27FC236}">
                <a16:creationId xmlns:a16="http://schemas.microsoft.com/office/drawing/2014/main" id="{7D44B0A0-194D-1B9E-DCB3-514ED633D1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476F9664-930B-40BB-7223-5B29C9AE30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98829D9-B0F1-2FE8-B451-1D11382112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598784-FB88-60B2-112C-A5CB2252AF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412712-549E-FBA3-7FFB-E3CECED58351}"/>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6" name="TextBox 15">
            <a:extLst>
              <a:ext uri="{FF2B5EF4-FFF2-40B4-BE49-F238E27FC236}">
                <a16:creationId xmlns:a16="http://schemas.microsoft.com/office/drawing/2014/main" id="{46F8458F-E210-81F6-65C6-8ADAB9DB098C}"/>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7" name="TextBox 16">
            <a:extLst>
              <a:ext uri="{FF2B5EF4-FFF2-40B4-BE49-F238E27FC236}">
                <a16:creationId xmlns:a16="http://schemas.microsoft.com/office/drawing/2014/main" id="{9949A161-EFF6-CD21-2771-79C6C16496A3}"/>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18" name="TextBox 17">
            <a:extLst>
              <a:ext uri="{FF2B5EF4-FFF2-40B4-BE49-F238E27FC236}">
                <a16:creationId xmlns:a16="http://schemas.microsoft.com/office/drawing/2014/main" id="{28E26135-F344-FC43-4868-62AEF0664B15}"/>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0" name="TextBox 19">
            <a:extLst>
              <a:ext uri="{FF2B5EF4-FFF2-40B4-BE49-F238E27FC236}">
                <a16:creationId xmlns:a16="http://schemas.microsoft.com/office/drawing/2014/main" id="{5C363217-6795-4AE2-BCE8-964753642F72}"/>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1" name="TextBox 20">
            <a:extLst>
              <a:ext uri="{FF2B5EF4-FFF2-40B4-BE49-F238E27FC236}">
                <a16:creationId xmlns:a16="http://schemas.microsoft.com/office/drawing/2014/main" id="{8447B38E-55B1-7FA0-2B07-D6FA5D6C0A27}"/>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2" name="Picture 2">
            <a:extLst>
              <a:ext uri="{FF2B5EF4-FFF2-40B4-BE49-F238E27FC236}">
                <a16:creationId xmlns:a16="http://schemas.microsoft.com/office/drawing/2014/main" id="{24CD972D-95B4-280E-C973-4E1340D3E0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lue, circle, help, information, query, question icon - Download on  Iconfinder">
            <a:extLst>
              <a:ext uri="{FF2B5EF4-FFF2-40B4-BE49-F238E27FC236}">
                <a16:creationId xmlns:a16="http://schemas.microsoft.com/office/drawing/2014/main" id="{E9AAB178-D2B1-0B66-63BF-E51386852C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669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anim calcmode="lin" valueType="num">
                                      <p:cBhvr>
                                        <p:cTn id="13" dur="500" fill="hold"/>
                                        <p:tgtEl>
                                          <p:spTgt spid="48"/>
                                        </p:tgtEl>
                                        <p:attrNameLst>
                                          <p:attrName>ppt_w</p:attrName>
                                        </p:attrNameLst>
                                      </p:cBhvr>
                                      <p:tavLst>
                                        <p:tav tm="0" fmla="#ppt_w*sin(2.5*pi*$)">
                                          <p:val>
                                            <p:fltVal val="0"/>
                                          </p:val>
                                        </p:tav>
                                        <p:tav tm="100000">
                                          <p:val>
                                            <p:fltVal val="1"/>
                                          </p:val>
                                        </p:tav>
                                      </p:tavLst>
                                    </p:anim>
                                    <p:anim calcmode="lin" valueType="num">
                                      <p:cBhvr>
                                        <p:cTn id="14" dur="500" fill="hold"/>
                                        <p:tgtEl>
                                          <p:spTgt spid="4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pic>
        <p:nvPicPr>
          <p:cNvPr id="104" name="Crack 5-3"/>
          <p:cNvPicPr>
            <a:picLocks noChangeAspect="1"/>
          </p:cNvPicPr>
          <p:nvPr/>
        </p:nvPicPr>
        <p:blipFill>
          <a:blip r:embed="rId4"/>
          <a:stretch>
            <a:fillRect/>
          </a:stretch>
        </p:blipFill>
        <p:spPr>
          <a:xfrm>
            <a:off x="6809333" y="2833856"/>
            <a:ext cx="909099" cy="659487"/>
          </a:xfrm>
          <a:prstGeom prst="rect">
            <a:avLst/>
          </a:prstGeom>
        </p:spPr>
      </p:pic>
      <p:pic>
        <p:nvPicPr>
          <p:cNvPr id="47" name="Hole 1-4"/>
          <p:cNvPicPr>
            <a:picLocks noChangeAspect="1"/>
          </p:cNvPicPr>
          <p:nvPr/>
        </p:nvPicPr>
        <p:blipFill>
          <a:blip r:embed="rId5"/>
          <a:stretch>
            <a:fillRect/>
          </a:stretch>
        </p:blipFill>
        <p:spPr>
          <a:xfrm>
            <a:off x="1738131" y="3571181"/>
            <a:ext cx="834450" cy="687257"/>
          </a:xfrm>
          <a:prstGeom prst="rect">
            <a:avLst/>
          </a:prstGeom>
          <a:effectLst>
            <a:outerShdw blurRad="101600" dist="38100" dir="5400000" algn="t" rotWithShape="0">
              <a:prstClr val="black">
                <a:alpha val="30000"/>
              </a:prstClr>
            </a:outerShdw>
          </a:effectLst>
        </p:spPr>
      </p:pic>
      <p:pic>
        <p:nvPicPr>
          <p:cNvPr id="48" name="1 Sign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403" y="3206802"/>
            <a:ext cx="993799" cy="844106"/>
          </a:xfrm>
          <a:prstGeom prst="rect">
            <a:avLst/>
          </a:prstGeom>
        </p:spPr>
      </p:pic>
      <p:sp>
        <p:nvSpPr>
          <p:cNvPr id="72" name="십자형 71"/>
          <p:cNvSpPr/>
          <p:nvPr/>
        </p:nvSpPr>
        <p:spPr>
          <a:xfrm rot="18900000">
            <a:off x="3082163" y="1144923"/>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3" name="십자형 72"/>
          <p:cNvSpPr/>
          <p:nvPr/>
        </p:nvSpPr>
        <p:spPr>
          <a:xfrm rot="18900000">
            <a:off x="308216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4" name="십자형 73"/>
          <p:cNvSpPr/>
          <p:nvPr/>
        </p:nvSpPr>
        <p:spPr>
          <a:xfrm rot="18900000">
            <a:off x="3082161"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5" name="십자형 74"/>
          <p:cNvSpPr/>
          <p:nvPr/>
        </p:nvSpPr>
        <p:spPr>
          <a:xfrm rot="18900000">
            <a:off x="437226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6" name="십자형 75"/>
          <p:cNvSpPr/>
          <p:nvPr/>
        </p:nvSpPr>
        <p:spPr>
          <a:xfrm rot="18900000">
            <a:off x="565160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7" name="십자형 76"/>
          <p:cNvSpPr/>
          <p:nvPr/>
        </p:nvSpPr>
        <p:spPr>
          <a:xfrm rot="18900000">
            <a:off x="565160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8" name="십자형 77"/>
          <p:cNvSpPr/>
          <p:nvPr/>
        </p:nvSpPr>
        <p:spPr>
          <a:xfrm rot="18900000">
            <a:off x="5651602"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십자형 78"/>
          <p:cNvSpPr/>
          <p:nvPr/>
        </p:nvSpPr>
        <p:spPr>
          <a:xfrm rot="18900000">
            <a:off x="4372263"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0" name="십자형 79"/>
          <p:cNvSpPr/>
          <p:nvPr/>
        </p:nvSpPr>
        <p:spPr>
          <a:xfrm rot="18900000">
            <a:off x="8201450"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1" name="십자형 80"/>
          <p:cNvSpPr/>
          <p:nvPr/>
        </p:nvSpPr>
        <p:spPr>
          <a:xfrm rot="18900000">
            <a:off x="8201449"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십자형 81"/>
          <p:cNvSpPr/>
          <p:nvPr/>
        </p:nvSpPr>
        <p:spPr>
          <a:xfrm rot="18900000">
            <a:off x="8201449"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3" name="십자형 82"/>
          <p:cNvSpPr/>
          <p:nvPr/>
        </p:nvSpPr>
        <p:spPr>
          <a:xfrm rot="18900000">
            <a:off x="8201449"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4" name="십자형 83"/>
          <p:cNvSpPr/>
          <p:nvPr/>
        </p:nvSpPr>
        <p:spPr>
          <a:xfrm rot="18900000">
            <a:off x="8201448"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5" name="십자형 84"/>
          <p:cNvSpPr/>
          <p:nvPr/>
        </p:nvSpPr>
        <p:spPr>
          <a:xfrm rot="18900000">
            <a:off x="6907433"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6" name="십자형 85"/>
          <p:cNvSpPr/>
          <p:nvPr/>
        </p:nvSpPr>
        <p:spPr>
          <a:xfrm rot="18900000">
            <a:off x="3082161"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7" name="십자형 86"/>
          <p:cNvSpPr/>
          <p:nvPr/>
        </p:nvSpPr>
        <p:spPr>
          <a:xfrm rot="18900000">
            <a:off x="437226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십자형 87"/>
          <p:cNvSpPr/>
          <p:nvPr/>
        </p:nvSpPr>
        <p:spPr>
          <a:xfrm rot="18900000">
            <a:off x="565160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9" name="십자형 88"/>
          <p:cNvSpPr/>
          <p:nvPr/>
        </p:nvSpPr>
        <p:spPr>
          <a:xfrm rot="18900000">
            <a:off x="1793635"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0" name="십자형 89"/>
          <p:cNvSpPr/>
          <p:nvPr/>
        </p:nvSpPr>
        <p:spPr>
          <a:xfrm rot="18900000">
            <a:off x="690743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1" name="십자형 90"/>
          <p:cNvSpPr/>
          <p:nvPr/>
        </p:nvSpPr>
        <p:spPr>
          <a:xfrm rot="18900000">
            <a:off x="690743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2" name="십자형 91"/>
          <p:cNvSpPr/>
          <p:nvPr/>
        </p:nvSpPr>
        <p:spPr>
          <a:xfrm rot="18900000">
            <a:off x="6907431"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3" name="십자형 92"/>
          <p:cNvSpPr/>
          <p:nvPr/>
        </p:nvSpPr>
        <p:spPr>
          <a:xfrm rot="18900000">
            <a:off x="3082160"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4" name="십자형 93"/>
          <p:cNvSpPr/>
          <p:nvPr/>
        </p:nvSpPr>
        <p:spPr>
          <a:xfrm rot="18900000">
            <a:off x="4372262"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1" name="Hole 4-4"/>
          <p:cNvPicPr>
            <a:picLocks noChangeAspect="1"/>
          </p:cNvPicPr>
          <p:nvPr/>
        </p:nvPicPr>
        <p:blipFill>
          <a:blip r:embed="rId5"/>
          <a:stretch>
            <a:fillRect/>
          </a:stretch>
        </p:blipFill>
        <p:spPr>
          <a:xfrm>
            <a:off x="5569526" y="3571181"/>
            <a:ext cx="834450" cy="687257"/>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5"/>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pic>
        <p:nvPicPr>
          <p:cNvPr id="115" name="3+ Sign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7731" y="3206430"/>
            <a:ext cx="990986" cy="844850"/>
          </a:xfrm>
          <a:prstGeom prst="rect">
            <a:avLst/>
          </a:prstGeom>
        </p:spPr>
      </p:pic>
      <p:grpSp>
        <p:nvGrpSpPr>
          <p:cNvPr id="95" name="Instructions TextBox"/>
          <p:cNvGrpSpPr/>
          <p:nvPr/>
        </p:nvGrpSpPr>
        <p:grpSpPr>
          <a:xfrm>
            <a:off x="2620297" y="1791214"/>
            <a:ext cx="5441152" cy="2642845"/>
            <a:chOff x="3479874" y="2125040"/>
            <a:chExt cx="7254869" cy="3523793"/>
          </a:xfrm>
        </p:grpSpPr>
        <p:pic>
          <p:nvPicPr>
            <p:cNvPr id="96" name="Box"/>
            <p:cNvPicPr>
              <a:picLocks noChangeAspect="1"/>
            </p:cNvPicPr>
            <p:nvPr/>
          </p:nvPicPr>
          <p:blipFill>
            <a:blip r:embed="rId9">
              <a:extLst>
                <a:ext uri="{BEBA8EAE-BF5A-486C-A8C5-ECC9F3942E4B}">
                  <a14:imgProps xmlns:a14="http://schemas.microsoft.com/office/drawing/2010/main">
                    <a14:imgLayer r:embed="rId10">
                      <a14:imgEffect>
                        <a14:artisticLineDrawing trans="91000" pencilSize="56"/>
                      </a14:imgEffect>
                      <a14:imgEffect>
                        <a14:brightnessContrast contrast="20000"/>
                      </a14:imgEffect>
                    </a14:imgLayer>
                  </a14:imgProps>
                </a:ext>
              </a:extLst>
            </a:blip>
            <a:stretch>
              <a:fillRect/>
            </a:stretch>
          </p:blipFill>
          <p:spPr>
            <a:xfrm>
              <a:off x="3479874" y="2125040"/>
              <a:ext cx="7254869" cy="3523793"/>
            </a:xfrm>
            <a:prstGeom prst="rect">
              <a:avLst/>
            </a:prstGeom>
          </p:spPr>
        </p:pic>
        <p:sp>
          <p:nvSpPr>
            <p:cNvPr id="97" name="Text"/>
            <p:cNvSpPr txBox="1"/>
            <p:nvPr/>
          </p:nvSpPr>
          <p:spPr>
            <a:xfrm>
              <a:off x="3878681" y="2883605"/>
              <a:ext cx="6457256" cy="2117502"/>
            </a:xfrm>
            <a:prstGeom prst="rect">
              <a:avLst/>
            </a:prstGeom>
            <a:noFill/>
          </p:spPr>
          <p:txBody>
            <a:bodyPr wrap="square" rtlCol="0" anchor="ctr">
              <a:spAutoFit/>
            </a:bodyPr>
            <a:lstStyle/>
            <a:p>
              <a:pPr algn="ctr" defTabSz="685800">
                <a:lnSpc>
                  <a:spcPct val="80000"/>
                </a:lnSpc>
                <a:buClrTx/>
              </a:pPr>
              <a:r>
                <a:rPr lang="en-US" sz="4050" kern="1200" dirty="0">
                  <a:solidFill>
                    <a:srgbClr val="F9CE31"/>
                  </a:solidFill>
                  <a:latin typeface="FinkHeavy" pitchFamily="2" charset="0"/>
                  <a:ea typeface="+mn-ea"/>
                  <a:cs typeface="+mn-cs"/>
                </a:rPr>
                <a:t>So close! The bell bag is only 1 space away. Where is it?</a:t>
              </a:r>
            </a:p>
          </p:txBody>
        </p:sp>
      </p:grpSp>
      <p:sp>
        <p:nvSpPr>
          <p:cNvPr id="2" name="TextBox V1">
            <a:extLst>
              <a:ext uri="{FF2B5EF4-FFF2-40B4-BE49-F238E27FC236}">
                <a16:creationId xmlns:a16="http://schemas.microsoft.com/office/drawing/2014/main" id="{4ED20AF4-A417-776A-6B2A-BC5C6A5CA35E}"/>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3" name="TextBox V2">
            <a:extLst>
              <a:ext uri="{FF2B5EF4-FFF2-40B4-BE49-F238E27FC236}">
                <a16:creationId xmlns:a16="http://schemas.microsoft.com/office/drawing/2014/main" id="{0E738DC1-0963-5F3F-135B-8F6DAAE00E92}"/>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4" name="TextBox V3">
            <a:extLst>
              <a:ext uri="{FF2B5EF4-FFF2-40B4-BE49-F238E27FC236}">
                <a16:creationId xmlns:a16="http://schemas.microsoft.com/office/drawing/2014/main" id="{0AC46009-B4E4-0130-44C3-93D6157B0B57}"/>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5" name="TextBox V4">
            <a:extLst>
              <a:ext uri="{FF2B5EF4-FFF2-40B4-BE49-F238E27FC236}">
                <a16:creationId xmlns:a16="http://schemas.microsoft.com/office/drawing/2014/main" id="{1CD57A48-761E-D68C-D1BB-B6AED2459235}"/>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6" name="TextBox V5">
            <a:extLst>
              <a:ext uri="{FF2B5EF4-FFF2-40B4-BE49-F238E27FC236}">
                <a16:creationId xmlns:a16="http://schemas.microsoft.com/office/drawing/2014/main" id="{77A3C349-B8B8-5DC6-DBF8-98104D6968F7}"/>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8" name="Picture 2">
            <a:extLst>
              <a:ext uri="{FF2B5EF4-FFF2-40B4-BE49-F238E27FC236}">
                <a16:creationId xmlns:a16="http://schemas.microsoft.com/office/drawing/2014/main" id="{EC17D557-15FA-9AED-4F99-1BB3AFC582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74584F60-8F1E-85DE-A09A-C7A1AA4B7B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4B187CFC-B469-3A49-EB00-99D1C41378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FF86A6C-9789-21DD-04D0-173C65AF77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93EEE48-977C-B0E6-E2BA-40391705BB49}"/>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6" name="TextBox 15">
            <a:extLst>
              <a:ext uri="{FF2B5EF4-FFF2-40B4-BE49-F238E27FC236}">
                <a16:creationId xmlns:a16="http://schemas.microsoft.com/office/drawing/2014/main" id="{CC80452A-91A7-7D12-7D0D-E68A3859C5AA}"/>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7" name="TextBox 16">
            <a:extLst>
              <a:ext uri="{FF2B5EF4-FFF2-40B4-BE49-F238E27FC236}">
                <a16:creationId xmlns:a16="http://schemas.microsoft.com/office/drawing/2014/main" id="{DF0B68F2-47D8-2EC3-2D86-21E8495D6D7B}"/>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18" name="TextBox 17">
            <a:extLst>
              <a:ext uri="{FF2B5EF4-FFF2-40B4-BE49-F238E27FC236}">
                <a16:creationId xmlns:a16="http://schemas.microsoft.com/office/drawing/2014/main" id="{FE1DE70A-5CB1-FE24-7311-07D439EBC805}"/>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0" name="TextBox 19">
            <a:extLst>
              <a:ext uri="{FF2B5EF4-FFF2-40B4-BE49-F238E27FC236}">
                <a16:creationId xmlns:a16="http://schemas.microsoft.com/office/drawing/2014/main" id="{40ADE062-2640-E7D6-4469-141FD13B1A03}"/>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1" name="TextBox 20">
            <a:extLst>
              <a:ext uri="{FF2B5EF4-FFF2-40B4-BE49-F238E27FC236}">
                <a16:creationId xmlns:a16="http://schemas.microsoft.com/office/drawing/2014/main" id="{6B407646-23E4-F112-4E6F-3EAF7B27CD38}"/>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2" name="Picture 2">
            <a:extLst>
              <a:ext uri="{FF2B5EF4-FFF2-40B4-BE49-F238E27FC236}">
                <a16:creationId xmlns:a16="http://schemas.microsoft.com/office/drawing/2014/main" id="{1A207001-9E90-3FDF-9611-5FC4936066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lue, circle, help, information, query, question icon - Download on  Iconfinder">
            <a:extLst>
              <a:ext uri="{FF2B5EF4-FFF2-40B4-BE49-F238E27FC236}">
                <a16:creationId xmlns:a16="http://schemas.microsoft.com/office/drawing/2014/main" id="{FDE36EBB-2E7F-0156-A80A-72D31FB6C3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793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1700807" y="4452681"/>
            <a:ext cx="909099" cy="659487"/>
          </a:xfrm>
          <a:prstGeom prst="rect">
            <a:avLst/>
          </a:prstGeom>
        </p:spPr>
      </p:pic>
      <p:pic>
        <p:nvPicPr>
          <p:cNvPr id="14" name="Crack 2-5"/>
          <p:cNvPicPr>
            <a:picLocks noChangeAspect="1"/>
          </p:cNvPicPr>
          <p:nvPr/>
        </p:nvPicPr>
        <p:blipFill>
          <a:blip r:embed="rId4"/>
          <a:stretch>
            <a:fillRect/>
          </a:stretch>
        </p:blipFill>
        <p:spPr>
          <a:xfrm>
            <a:off x="2977938" y="4452681"/>
            <a:ext cx="909099" cy="659487"/>
          </a:xfrm>
          <a:prstGeom prst="rect">
            <a:avLst/>
          </a:prstGeom>
        </p:spPr>
      </p:pic>
      <p:pic>
        <p:nvPicPr>
          <p:cNvPr id="19" name="Crack 3-5"/>
          <p:cNvPicPr>
            <a:picLocks noChangeAspect="1"/>
          </p:cNvPicPr>
          <p:nvPr/>
        </p:nvPicPr>
        <p:blipFill>
          <a:blip r:embed="rId4"/>
          <a:stretch>
            <a:fillRect/>
          </a:stretch>
        </p:blipFill>
        <p:spPr>
          <a:xfrm>
            <a:off x="4255070" y="4452681"/>
            <a:ext cx="909099" cy="659487"/>
          </a:xfrm>
          <a:prstGeom prst="rect">
            <a:avLst/>
          </a:prstGeom>
        </p:spPr>
      </p:pic>
      <p:pic>
        <p:nvPicPr>
          <p:cNvPr id="24" name="Crack 4-5"/>
          <p:cNvPicPr>
            <a:picLocks noChangeAspect="1"/>
          </p:cNvPicPr>
          <p:nvPr/>
        </p:nvPicPr>
        <p:blipFill>
          <a:blip r:embed="rId4"/>
          <a:stretch>
            <a:fillRect/>
          </a:stretch>
        </p:blipFill>
        <p:spPr>
          <a:xfrm>
            <a:off x="5532201" y="4452681"/>
            <a:ext cx="909099" cy="659487"/>
          </a:xfrm>
          <a:prstGeom prst="rect">
            <a:avLst/>
          </a:prstGeom>
        </p:spPr>
      </p:pic>
      <p:pic>
        <p:nvPicPr>
          <p:cNvPr id="29" name="Crack 5-5"/>
          <p:cNvPicPr>
            <a:picLocks noChangeAspect="1"/>
          </p:cNvPicPr>
          <p:nvPr/>
        </p:nvPicPr>
        <p:blipFill>
          <a:blip r:embed="rId4"/>
          <a:stretch>
            <a:fillRect/>
          </a:stretch>
        </p:blipFill>
        <p:spPr>
          <a:xfrm>
            <a:off x="6809333" y="4452681"/>
            <a:ext cx="909099" cy="659487"/>
          </a:xfrm>
          <a:prstGeom prst="rect">
            <a:avLst/>
          </a:prstGeom>
        </p:spPr>
      </p:pic>
      <p:pic>
        <p:nvPicPr>
          <p:cNvPr id="34" name="Crack 6-5"/>
          <p:cNvPicPr>
            <a:picLocks noChangeAspect="1"/>
          </p:cNvPicPr>
          <p:nvPr/>
        </p:nvPicPr>
        <p:blipFill>
          <a:blip r:embed="rId4"/>
          <a:stretch>
            <a:fillRect/>
          </a:stretch>
        </p:blipFill>
        <p:spPr>
          <a:xfrm>
            <a:off x="8086464" y="4452681"/>
            <a:ext cx="909099" cy="659487"/>
          </a:xfrm>
          <a:prstGeom prst="rect">
            <a:avLst/>
          </a:prstGeom>
        </p:spPr>
      </p:pic>
      <p:pic>
        <p:nvPicPr>
          <p:cNvPr id="122" name="Crack 1-4"/>
          <p:cNvPicPr>
            <a:picLocks noChangeAspect="1"/>
          </p:cNvPicPr>
          <p:nvPr/>
        </p:nvPicPr>
        <p:blipFill>
          <a:blip r:embed="rId4"/>
          <a:stretch>
            <a:fillRect/>
          </a:stretch>
        </p:blipFill>
        <p:spPr>
          <a:xfrm>
            <a:off x="1700807" y="3643269"/>
            <a:ext cx="909099" cy="659487"/>
          </a:xfrm>
          <a:prstGeom prst="rect">
            <a:avLst/>
          </a:prstGeom>
        </p:spPr>
      </p:pic>
      <p:pic>
        <p:nvPicPr>
          <p:cNvPr id="123" name="Crack 2-4"/>
          <p:cNvPicPr>
            <a:picLocks noChangeAspect="1"/>
          </p:cNvPicPr>
          <p:nvPr/>
        </p:nvPicPr>
        <p:blipFill>
          <a:blip r:embed="rId4"/>
          <a:stretch>
            <a:fillRect/>
          </a:stretch>
        </p:blipFill>
        <p:spPr>
          <a:xfrm>
            <a:off x="2977938" y="3643269"/>
            <a:ext cx="909099" cy="659487"/>
          </a:xfrm>
          <a:prstGeom prst="rect">
            <a:avLst/>
          </a:prstGeom>
        </p:spPr>
      </p:pic>
      <p:pic>
        <p:nvPicPr>
          <p:cNvPr id="124" name="Crack 3-4"/>
          <p:cNvPicPr>
            <a:picLocks noChangeAspect="1"/>
          </p:cNvPicPr>
          <p:nvPr/>
        </p:nvPicPr>
        <p:blipFill>
          <a:blip r:embed="rId4"/>
          <a:stretch>
            <a:fillRect/>
          </a:stretch>
        </p:blipFill>
        <p:spPr>
          <a:xfrm>
            <a:off x="4255070" y="3643269"/>
            <a:ext cx="909099" cy="659487"/>
          </a:xfrm>
          <a:prstGeom prst="rect">
            <a:avLst/>
          </a:prstGeom>
        </p:spPr>
      </p:pic>
      <p:pic>
        <p:nvPicPr>
          <p:cNvPr id="125" name="Crack 4-4"/>
          <p:cNvPicPr>
            <a:picLocks noChangeAspect="1"/>
          </p:cNvPicPr>
          <p:nvPr/>
        </p:nvPicPr>
        <p:blipFill>
          <a:blip r:embed="rId4"/>
          <a:stretch>
            <a:fillRect/>
          </a:stretch>
        </p:blipFill>
        <p:spPr>
          <a:xfrm>
            <a:off x="5532201" y="3643269"/>
            <a:ext cx="909099" cy="659487"/>
          </a:xfrm>
          <a:prstGeom prst="rect">
            <a:avLst/>
          </a:prstGeom>
        </p:spPr>
      </p:pic>
      <p:pic>
        <p:nvPicPr>
          <p:cNvPr id="126" name="Crack 5-4"/>
          <p:cNvPicPr>
            <a:picLocks noChangeAspect="1"/>
          </p:cNvPicPr>
          <p:nvPr/>
        </p:nvPicPr>
        <p:blipFill>
          <a:blip r:embed="rId4"/>
          <a:stretch>
            <a:fillRect/>
          </a:stretch>
        </p:blipFill>
        <p:spPr>
          <a:xfrm>
            <a:off x="6809333" y="3643269"/>
            <a:ext cx="909099" cy="659487"/>
          </a:xfrm>
          <a:prstGeom prst="rect">
            <a:avLst/>
          </a:prstGeom>
        </p:spPr>
      </p:pic>
      <p:pic>
        <p:nvPicPr>
          <p:cNvPr id="127" name="Crack 6-4"/>
          <p:cNvPicPr>
            <a:picLocks noChangeAspect="1"/>
          </p:cNvPicPr>
          <p:nvPr/>
        </p:nvPicPr>
        <p:blipFill>
          <a:blip r:embed="rId4"/>
          <a:stretch>
            <a:fillRect/>
          </a:stretch>
        </p:blipFill>
        <p:spPr>
          <a:xfrm>
            <a:off x="8086464" y="3643269"/>
            <a:ext cx="909099" cy="659487"/>
          </a:xfrm>
          <a:prstGeom prst="rect">
            <a:avLst/>
          </a:prstGeom>
        </p:spPr>
      </p:pic>
      <p:pic>
        <p:nvPicPr>
          <p:cNvPr id="128" name="Crack 1-3"/>
          <p:cNvPicPr>
            <a:picLocks noChangeAspect="1"/>
          </p:cNvPicPr>
          <p:nvPr/>
        </p:nvPicPr>
        <p:blipFill>
          <a:blip r:embed="rId4"/>
          <a:stretch>
            <a:fillRect/>
          </a:stretch>
        </p:blipFill>
        <p:spPr>
          <a:xfrm>
            <a:off x="1700807" y="2833856"/>
            <a:ext cx="909099" cy="659487"/>
          </a:xfrm>
          <a:prstGeom prst="rect">
            <a:avLst/>
          </a:prstGeom>
        </p:spPr>
      </p:pic>
      <p:pic>
        <p:nvPicPr>
          <p:cNvPr id="129" name="Crack 2-3"/>
          <p:cNvPicPr>
            <a:picLocks noChangeAspect="1"/>
          </p:cNvPicPr>
          <p:nvPr/>
        </p:nvPicPr>
        <p:blipFill>
          <a:blip r:embed="rId4"/>
          <a:stretch>
            <a:fillRect/>
          </a:stretch>
        </p:blipFill>
        <p:spPr>
          <a:xfrm>
            <a:off x="2977938" y="2833856"/>
            <a:ext cx="909099" cy="659487"/>
          </a:xfrm>
          <a:prstGeom prst="rect">
            <a:avLst/>
          </a:prstGeom>
        </p:spPr>
      </p:pic>
      <p:pic>
        <p:nvPicPr>
          <p:cNvPr id="130" name="Crack 3-3"/>
          <p:cNvPicPr>
            <a:picLocks noChangeAspect="1"/>
          </p:cNvPicPr>
          <p:nvPr/>
        </p:nvPicPr>
        <p:blipFill>
          <a:blip r:embed="rId4"/>
          <a:stretch>
            <a:fillRect/>
          </a:stretch>
        </p:blipFill>
        <p:spPr>
          <a:xfrm>
            <a:off x="4255070" y="2833856"/>
            <a:ext cx="909099" cy="659487"/>
          </a:xfrm>
          <a:prstGeom prst="rect">
            <a:avLst/>
          </a:prstGeom>
        </p:spPr>
      </p:pic>
      <p:pic>
        <p:nvPicPr>
          <p:cNvPr id="131" name="Crack 4-3"/>
          <p:cNvPicPr>
            <a:picLocks noChangeAspect="1"/>
          </p:cNvPicPr>
          <p:nvPr/>
        </p:nvPicPr>
        <p:blipFill>
          <a:blip r:embed="rId4"/>
          <a:stretch>
            <a:fillRect/>
          </a:stretch>
        </p:blipFill>
        <p:spPr>
          <a:xfrm>
            <a:off x="5532201" y="2833856"/>
            <a:ext cx="909099" cy="659487"/>
          </a:xfrm>
          <a:prstGeom prst="rect">
            <a:avLst/>
          </a:prstGeom>
        </p:spPr>
      </p:pic>
      <p:pic>
        <p:nvPicPr>
          <p:cNvPr id="133" name="Crack 6-3"/>
          <p:cNvPicPr>
            <a:picLocks noChangeAspect="1"/>
          </p:cNvPicPr>
          <p:nvPr/>
        </p:nvPicPr>
        <p:blipFill>
          <a:blip r:embed="rId4"/>
          <a:stretch>
            <a:fillRect/>
          </a:stretch>
        </p:blipFill>
        <p:spPr>
          <a:xfrm>
            <a:off x="8086464" y="2833856"/>
            <a:ext cx="909099" cy="659487"/>
          </a:xfrm>
          <a:prstGeom prst="rect">
            <a:avLst/>
          </a:prstGeom>
        </p:spPr>
      </p:pic>
      <p:pic>
        <p:nvPicPr>
          <p:cNvPr id="134" name="Crack 1-2"/>
          <p:cNvPicPr>
            <a:picLocks noChangeAspect="1"/>
          </p:cNvPicPr>
          <p:nvPr/>
        </p:nvPicPr>
        <p:blipFill>
          <a:blip r:embed="rId4"/>
          <a:stretch>
            <a:fillRect/>
          </a:stretch>
        </p:blipFill>
        <p:spPr>
          <a:xfrm>
            <a:off x="1700807" y="2024444"/>
            <a:ext cx="909099" cy="659487"/>
          </a:xfrm>
          <a:prstGeom prst="rect">
            <a:avLst/>
          </a:prstGeom>
        </p:spPr>
      </p:pic>
      <p:pic>
        <p:nvPicPr>
          <p:cNvPr id="135" name="Crack 2-2"/>
          <p:cNvPicPr>
            <a:picLocks noChangeAspect="1"/>
          </p:cNvPicPr>
          <p:nvPr/>
        </p:nvPicPr>
        <p:blipFill>
          <a:blip r:embed="rId4"/>
          <a:stretch>
            <a:fillRect/>
          </a:stretch>
        </p:blipFill>
        <p:spPr>
          <a:xfrm>
            <a:off x="2977938" y="2024444"/>
            <a:ext cx="909099" cy="659487"/>
          </a:xfrm>
          <a:prstGeom prst="rect">
            <a:avLst/>
          </a:prstGeom>
        </p:spPr>
      </p:pic>
      <p:pic>
        <p:nvPicPr>
          <p:cNvPr id="136" name="Crack 3-2"/>
          <p:cNvPicPr>
            <a:picLocks noChangeAspect="1"/>
          </p:cNvPicPr>
          <p:nvPr/>
        </p:nvPicPr>
        <p:blipFill>
          <a:blip r:embed="rId4"/>
          <a:stretch>
            <a:fillRect/>
          </a:stretch>
        </p:blipFill>
        <p:spPr>
          <a:xfrm>
            <a:off x="4255070" y="2024444"/>
            <a:ext cx="909099" cy="659487"/>
          </a:xfrm>
          <a:prstGeom prst="rect">
            <a:avLst/>
          </a:prstGeom>
        </p:spPr>
      </p:pic>
      <p:pic>
        <p:nvPicPr>
          <p:cNvPr id="137" name="Crack 4-2"/>
          <p:cNvPicPr>
            <a:picLocks noChangeAspect="1"/>
          </p:cNvPicPr>
          <p:nvPr/>
        </p:nvPicPr>
        <p:blipFill>
          <a:blip r:embed="rId4"/>
          <a:stretch>
            <a:fillRect/>
          </a:stretch>
        </p:blipFill>
        <p:spPr>
          <a:xfrm>
            <a:off x="5532201" y="2024444"/>
            <a:ext cx="909099" cy="659487"/>
          </a:xfrm>
          <a:prstGeom prst="rect">
            <a:avLst/>
          </a:prstGeom>
        </p:spPr>
      </p:pic>
      <p:pic>
        <p:nvPicPr>
          <p:cNvPr id="138" name="Crack 5-2"/>
          <p:cNvPicPr>
            <a:picLocks noChangeAspect="1"/>
          </p:cNvPicPr>
          <p:nvPr/>
        </p:nvPicPr>
        <p:blipFill>
          <a:blip r:embed="rId4"/>
          <a:stretch>
            <a:fillRect/>
          </a:stretch>
        </p:blipFill>
        <p:spPr>
          <a:xfrm>
            <a:off x="6809333" y="2024444"/>
            <a:ext cx="909099" cy="659487"/>
          </a:xfrm>
          <a:prstGeom prst="rect">
            <a:avLst/>
          </a:prstGeom>
        </p:spPr>
      </p:pic>
      <p:pic>
        <p:nvPicPr>
          <p:cNvPr id="139" name="Crack 6-2"/>
          <p:cNvPicPr>
            <a:picLocks noChangeAspect="1"/>
          </p:cNvPicPr>
          <p:nvPr/>
        </p:nvPicPr>
        <p:blipFill>
          <a:blip r:embed="rId4"/>
          <a:stretch>
            <a:fillRect/>
          </a:stretch>
        </p:blipFill>
        <p:spPr>
          <a:xfrm>
            <a:off x="8086464" y="2024444"/>
            <a:ext cx="909099" cy="659487"/>
          </a:xfrm>
          <a:prstGeom prst="rect">
            <a:avLst/>
          </a:prstGeom>
        </p:spPr>
      </p:pic>
      <p:pic>
        <p:nvPicPr>
          <p:cNvPr id="140" name="Crack 1-1"/>
          <p:cNvPicPr>
            <a:picLocks noChangeAspect="1"/>
          </p:cNvPicPr>
          <p:nvPr/>
        </p:nvPicPr>
        <p:blipFill>
          <a:blip r:embed="rId4"/>
          <a:stretch>
            <a:fillRect/>
          </a:stretch>
        </p:blipFill>
        <p:spPr>
          <a:xfrm>
            <a:off x="1700807" y="1215031"/>
            <a:ext cx="909099" cy="659487"/>
          </a:xfrm>
          <a:prstGeom prst="rect">
            <a:avLst/>
          </a:prstGeom>
        </p:spPr>
      </p:pic>
      <p:pic>
        <p:nvPicPr>
          <p:cNvPr id="141" name="Crack 2-1"/>
          <p:cNvPicPr>
            <a:picLocks noChangeAspect="1"/>
          </p:cNvPicPr>
          <p:nvPr/>
        </p:nvPicPr>
        <p:blipFill>
          <a:blip r:embed="rId4"/>
          <a:stretch>
            <a:fillRect/>
          </a:stretch>
        </p:blipFill>
        <p:spPr>
          <a:xfrm>
            <a:off x="2977938" y="1215031"/>
            <a:ext cx="909099" cy="659487"/>
          </a:xfrm>
          <a:prstGeom prst="rect">
            <a:avLst/>
          </a:prstGeom>
        </p:spPr>
      </p:pic>
      <p:pic>
        <p:nvPicPr>
          <p:cNvPr id="142" name="Crack 3-1"/>
          <p:cNvPicPr>
            <a:picLocks noChangeAspect="1"/>
          </p:cNvPicPr>
          <p:nvPr/>
        </p:nvPicPr>
        <p:blipFill>
          <a:blip r:embed="rId4"/>
          <a:stretch>
            <a:fillRect/>
          </a:stretch>
        </p:blipFill>
        <p:spPr>
          <a:xfrm>
            <a:off x="4255070" y="1215031"/>
            <a:ext cx="909099" cy="659487"/>
          </a:xfrm>
          <a:prstGeom prst="rect">
            <a:avLst/>
          </a:prstGeom>
        </p:spPr>
      </p:pic>
      <p:pic>
        <p:nvPicPr>
          <p:cNvPr id="143" name="Crack 4-1"/>
          <p:cNvPicPr>
            <a:picLocks noChangeAspect="1"/>
          </p:cNvPicPr>
          <p:nvPr/>
        </p:nvPicPr>
        <p:blipFill>
          <a:blip r:embed="rId4"/>
          <a:stretch>
            <a:fillRect/>
          </a:stretch>
        </p:blipFill>
        <p:spPr>
          <a:xfrm>
            <a:off x="5532201" y="1215031"/>
            <a:ext cx="909099" cy="659487"/>
          </a:xfrm>
          <a:prstGeom prst="rect">
            <a:avLst/>
          </a:prstGeom>
        </p:spPr>
      </p:pic>
      <p:pic>
        <p:nvPicPr>
          <p:cNvPr id="144" name="Crack 5-1"/>
          <p:cNvPicPr>
            <a:picLocks noChangeAspect="1"/>
          </p:cNvPicPr>
          <p:nvPr/>
        </p:nvPicPr>
        <p:blipFill>
          <a:blip r:embed="rId4"/>
          <a:stretch>
            <a:fillRect/>
          </a:stretch>
        </p:blipFill>
        <p:spPr>
          <a:xfrm>
            <a:off x="6809333" y="1215031"/>
            <a:ext cx="909099" cy="659487"/>
          </a:xfrm>
          <a:prstGeom prst="rect">
            <a:avLst/>
          </a:prstGeom>
        </p:spPr>
      </p:pic>
      <p:pic>
        <p:nvPicPr>
          <p:cNvPr id="145" name="Crack 6-1"/>
          <p:cNvPicPr>
            <a:picLocks noChangeAspect="1"/>
          </p:cNvPicPr>
          <p:nvPr/>
        </p:nvPicPr>
        <p:blipFill>
          <a:blip r:embed="rId4"/>
          <a:stretch>
            <a:fillRect/>
          </a:stretch>
        </p:blipFill>
        <p:spPr>
          <a:xfrm>
            <a:off x="8086464" y="1215031"/>
            <a:ext cx="909099" cy="659487"/>
          </a:xfrm>
          <a:prstGeom prst="rect">
            <a:avLst/>
          </a:prstGeom>
        </p:spPr>
      </p:pic>
      <p:pic>
        <p:nvPicPr>
          <p:cNvPr id="104" name="Crack 5-3"/>
          <p:cNvPicPr>
            <a:picLocks noChangeAspect="1"/>
          </p:cNvPicPr>
          <p:nvPr/>
        </p:nvPicPr>
        <p:blipFill>
          <a:blip r:embed="rId4"/>
          <a:stretch>
            <a:fillRect/>
          </a:stretch>
        </p:blipFill>
        <p:spPr>
          <a:xfrm>
            <a:off x="6809333" y="2833856"/>
            <a:ext cx="909099" cy="659487"/>
          </a:xfrm>
          <a:prstGeom prst="rect">
            <a:avLst/>
          </a:prstGeom>
        </p:spPr>
      </p:pic>
      <p:sp>
        <p:nvSpPr>
          <p:cNvPr id="72" name="십자형 71"/>
          <p:cNvSpPr/>
          <p:nvPr/>
        </p:nvSpPr>
        <p:spPr>
          <a:xfrm rot="18900000">
            <a:off x="3082163" y="1144923"/>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3" name="십자형 72"/>
          <p:cNvSpPr/>
          <p:nvPr/>
        </p:nvSpPr>
        <p:spPr>
          <a:xfrm rot="18900000">
            <a:off x="308216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4" name="십자형 73"/>
          <p:cNvSpPr/>
          <p:nvPr/>
        </p:nvSpPr>
        <p:spPr>
          <a:xfrm rot="18900000">
            <a:off x="3082161"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5" name="십자형 74"/>
          <p:cNvSpPr/>
          <p:nvPr/>
        </p:nvSpPr>
        <p:spPr>
          <a:xfrm rot="18900000">
            <a:off x="437226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6" name="십자형 75"/>
          <p:cNvSpPr/>
          <p:nvPr/>
        </p:nvSpPr>
        <p:spPr>
          <a:xfrm rot="18900000">
            <a:off x="565160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7" name="십자형 76"/>
          <p:cNvSpPr/>
          <p:nvPr/>
        </p:nvSpPr>
        <p:spPr>
          <a:xfrm rot="18900000">
            <a:off x="565160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8" name="십자형 77"/>
          <p:cNvSpPr/>
          <p:nvPr/>
        </p:nvSpPr>
        <p:spPr>
          <a:xfrm rot="18900000">
            <a:off x="5651602"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십자형 78"/>
          <p:cNvSpPr/>
          <p:nvPr/>
        </p:nvSpPr>
        <p:spPr>
          <a:xfrm rot="18900000">
            <a:off x="4372263"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0" name="십자형 79"/>
          <p:cNvSpPr/>
          <p:nvPr/>
        </p:nvSpPr>
        <p:spPr>
          <a:xfrm rot="18900000">
            <a:off x="8201450"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1" name="십자형 80"/>
          <p:cNvSpPr/>
          <p:nvPr/>
        </p:nvSpPr>
        <p:spPr>
          <a:xfrm rot="18900000">
            <a:off x="8201449"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십자형 81"/>
          <p:cNvSpPr/>
          <p:nvPr/>
        </p:nvSpPr>
        <p:spPr>
          <a:xfrm rot="18900000">
            <a:off x="8201449"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3" name="십자형 82"/>
          <p:cNvSpPr/>
          <p:nvPr/>
        </p:nvSpPr>
        <p:spPr>
          <a:xfrm rot="18900000">
            <a:off x="8201449"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4" name="십자형 83"/>
          <p:cNvSpPr/>
          <p:nvPr/>
        </p:nvSpPr>
        <p:spPr>
          <a:xfrm rot="18900000">
            <a:off x="8201448"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5" name="십자형 84"/>
          <p:cNvSpPr/>
          <p:nvPr/>
        </p:nvSpPr>
        <p:spPr>
          <a:xfrm rot="18900000">
            <a:off x="6907433"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6" name="십자형 85"/>
          <p:cNvSpPr/>
          <p:nvPr/>
        </p:nvSpPr>
        <p:spPr>
          <a:xfrm rot="18900000">
            <a:off x="3082161"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7" name="십자형 86"/>
          <p:cNvSpPr/>
          <p:nvPr/>
        </p:nvSpPr>
        <p:spPr>
          <a:xfrm rot="18900000">
            <a:off x="437226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십자형 87"/>
          <p:cNvSpPr/>
          <p:nvPr/>
        </p:nvSpPr>
        <p:spPr>
          <a:xfrm rot="18900000">
            <a:off x="565160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9" name="십자형 88"/>
          <p:cNvSpPr/>
          <p:nvPr/>
        </p:nvSpPr>
        <p:spPr>
          <a:xfrm rot="18900000">
            <a:off x="1793635"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0" name="십자형 89"/>
          <p:cNvSpPr/>
          <p:nvPr/>
        </p:nvSpPr>
        <p:spPr>
          <a:xfrm rot="18900000">
            <a:off x="690743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1" name="십자형 90"/>
          <p:cNvSpPr/>
          <p:nvPr/>
        </p:nvSpPr>
        <p:spPr>
          <a:xfrm rot="18900000">
            <a:off x="690743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2" name="십자형 91"/>
          <p:cNvSpPr/>
          <p:nvPr/>
        </p:nvSpPr>
        <p:spPr>
          <a:xfrm rot="18900000">
            <a:off x="6907431"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3" name="십자형 92"/>
          <p:cNvSpPr/>
          <p:nvPr/>
        </p:nvSpPr>
        <p:spPr>
          <a:xfrm rot="18900000">
            <a:off x="3082160"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4" name="십자형 93"/>
          <p:cNvSpPr/>
          <p:nvPr/>
        </p:nvSpPr>
        <p:spPr>
          <a:xfrm rot="18900000">
            <a:off x="4372262"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1" name="Hole 4-4"/>
          <p:cNvPicPr>
            <a:picLocks noChangeAspect="1"/>
          </p:cNvPicPr>
          <p:nvPr/>
        </p:nvPicPr>
        <p:blipFill>
          <a:blip r:embed="rId5"/>
          <a:stretch>
            <a:fillRect/>
          </a:stretch>
        </p:blipFill>
        <p:spPr>
          <a:xfrm>
            <a:off x="5569526" y="3571181"/>
            <a:ext cx="834450" cy="687257"/>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5"/>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pic>
        <p:nvPicPr>
          <p:cNvPr id="115" name="3+ Sign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7731" y="3206430"/>
            <a:ext cx="990986" cy="844850"/>
          </a:xfrm>
          <a:prstGeom prst="rect">
            <a:avLst/>
          </a:prstGeom>
        </p:spPr>
      </p:pic>
      <p:sp>
        <p:nvSpPr>
          <p:cNvPr id="98" name="Selection Box - Crack"/>
          <p:cNvSpPr/>
          <p:nvPr/>
        </p:nvSpPr>
        <p:spPr>
          <a:xfrm>
            <a:off x="1633562" y="2709029"/>
            <a:ext cx="1096114" cy="765701"/>
          </a:xfrm>
          <a:prstGeom prst="rect">
            <a:avLst/>
          </a:prstGeom>
          <a:solidFill>
            <a:srgbClr val="F9CE31">
              <a:alpha val="36000"/>
            </a:srgbClr>
          </a:solid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7" name="Hole 1-4"/>
          <p:cNvPicPr>
            <a:picLocks noChangeAspect="1"/>
          </p:cNvPicPr>
          <p:nvPr/>
        </p:nvPicPr>
        <p:blipFill>
          <a:blip r:embed="rId5"/>
          <a:stretch>
            <a:fillRect/>
          </a:stretch>
        </p:blipFill>
        <p:spPr>
          <a:xfrm>
            <a:off x="1738131" y="3571181"/>
            <a:ext cx="834450" cy="687257"/>
          </a:xfrm>
          <a:prstGeom prst="rect">
            <a:avLst/>
          </a:prstGeom>
          <a:effectLst>
            <a:outerShdw blurRad="101600" dist="38100" dir="5400000" algn="t" rotWithShape="0">
              <a:prstClr val="black">
                <a:alpha val="30000"/>
              </a:prstClr>
            </a:outerShdw>
          </a:effectLst>
        </p:spPr>
      </p:pic>
      <p:pic>
        <p:nvPicPr>
          <p:cNvPr id="48" name="1 Sign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5403" y="3206802"/>
            <a:ext cx="993799" cy="844106"/>
          </a:xfrm>
          <a:prstGeom prst="rect">
            <a:avLst/>
          </a:prstGeom>
        </p:spPr>
      </p:pic>
      <p:sp>
        <p:nvSpPr>
          <p:cNvPr id="2" name="TextBox V1">
            <a:extLst>
              <a:ext uri="{FF2B5EF4-FFF2-40B4-BE49-F238E27FC236}">
                <a16:creationId xmlns:a16="http://schemas.microsoft.com/office/drawing/2014/main" id="{B8E5C188-27F5-6A97-6544-66DF38EAF293}"/>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3" name="TextBox V2">
            <a:extLst>
              <a:ext uri="{FF2B5EF4-FFF2-40B4-BE49-F238E27FC236}">
                <a16:creationId xmlns:a16="http://schemas.microsoft.com/office/drawing/2014/main" id="{9CF4CC95-1F89-C086-B763-E09DF1778022}"/>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4" name="TextBox V3">
            <a:extLst>
              <a:ext uri="{FF2B5EF4-FFF2-40B4-BE49-F238E27FC236}">
                <a16:creationId xmlns:a16="http://schemas.microsoft.com/office/drawing/2014/main" id="{C75ADC52-111D-8663-4C6C-7686627C98D6}"/>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5" name="TextBox V4">
            <a:extLst>
              <a:ext uri="{FF2B5EF4-FFF2-40B4-BE49-F238E27FC236}">
                <a16:creationId xmlns:a16="http://schemas.microsoft.com/office/drawing/2014/main" id="{3C8679B6-06C3-2776-F91F-77D93B001988}"/>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6" name="TextBox V5">
            <a:extLst>
              <a:ext uri="{FF2B5EF4-FFF2-40B4-BE49-F238E27FC236}">
                <a16:creationId xmlns:a16="http://schemas.microsoft.com/office/drawing/2014/main" id="{78526208-DE05-106A-802C-C58BF22E53EE}"/>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8" name="Picture 2">
            <a:extLst>
              <a:ext uri="{FF2B5EF4-FFF2-40B4-BE49-F238E27FC236}">
                <a16:creationId xmlns:a16="http://schemas.microsoft.com/office/drawing/2014/main" id="{7B428258-F988-AE06-D5BC-873DC18F39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FDAD16A3-76D7-8DF0-2246-452C88F748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267A441F-F559-D389-C4BE-2AC2521B37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B402135-9002-491A-C734-D34CA5E12A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D6C5136-876F-1659-3A87-A7B14E6871DA}"/>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6" name="TextBox 15">
            <a:extLst>
              <a:ext uri="{FF2B5EF4-FFF2-40B4-BE49-F238E27FC236}">
                <a16:creationId xmlns:a16="http://schemas.microsoft.com/office/drawing/2014/main" id="{01113597-8999-DB4C-7E5A-536BE84FCEA0}"/>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7" name="TextBox 16">
            <a:extLst>
              <a:ext uri="{FF2B5EF4-FFF2-40B4-BE49-F238E27FC236}">
                <a16:creationId xmlns:a16="http://schemas.microsoft.com/office/drawing/2014/main" id="{1FABCC9B-1010-A7C2-1A7B-E3DED1CF7C18}"/>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18" name="TextBox 17">
            <a:extLst>
              <a:ext uri="{FF2B5EF4-FFF2-40B4-BE49-F238E27FC236}">
                <a16:creationId xmlns:a16="http://schemas.microsoft.com/office/drawing/2014/main" id="{A796EFA0-7767-2FB9-DB93-68BC88918EBD}"/>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0" name="TextBox 19">
            <a:extLst>
              <a:ext uri="{FF2B5EF4-FFF2-40B4-BE49-F238E27FC236}">
                <a16:creationId xmlns:a16="http://schemas.microsoft.com/office/drawing/2014/main" id="{F041A250-7607-D38D-62C0-043A22CE2D67}"/>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1" name="TextBox 20">
            <a:extLst>
              <a:ext uri="{FF2B5EF4-FFF2-40B4-BE49-F238E27FC236}">
                <a16:creationId xmlns:a16="http://schemas.microsoft.com/office/drawing/2014/main" id="{94AAA8A5-EB65-04E1-D3D0-9613DDAEADCE}"/>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2" name="Picture 2">
            <a:extLst>
              <a:ext uri="{FF2B5EF4-FFF2-40B4-BE49-F238E27FC236}">
                <a16:creationId xmlns:a16="http://schemas.microsoft.com/office/drawing/2014/main" id="{AAE0FC6A-DDDB-4E86-A840-E90214C414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lue, circle, help, information, query, question icon - Download on  Iconfinder">
            <a:extLst>
              <a:ext uri="{FF2B5EF4-FFF2-40B4-BE49-F238E27FC236}">
                <a16:creationId xmlns:a16="http://schemas.microsoft.com/office/drawing/2014/main" id="{497A70B5-12BC-0D58-DEFF-0F40BBCD9D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328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7"/>
          <a:stretch>
            <a:fillRect/>
          </a:stretch>
        </p:blipFill>
        <p:spPr>
          <a:xfrm>
            <a:off x="1700807" y="4452681"/>
            <a:ext cx="909099" cy="659487"/>
          </a:xfrm>
          <a:prstGeom prst="rect">
            <a:avLst/>
          </a:prstGeom>
        </p:spPr>
      </p:pic>
      <p:pic>
        <p:nvPicPr>
          <p:cNvPr id="14" name="Crack 2-5"/>
          <p:cNvPicPr>
            <a:picLocks noChangeAspect="1"/>
          </p:cNvPicPr>
          <p:nvPr/>
        </p:nvPicPr>
        <p:blipFill>
          <a:blip r:embed="rId7"/>
          <a:stretch>
            <a:fillRect/>
          </a:stretch>
        </p:blipFill>
        <p:spPr>
          <a:xfrm>
            <a:off x="2977938" y="4452681"/>
            <a:ext cx="909099" cy="659487"/>
          </a:xfrm>
          <a:prstGeom prst="rect">
            <a:avLst/>
          </a:prstGeom>
        </p:spPr>
      </p:pic>
      <p:pic>
        <p:nvPicPr>
          <p:cNvPr id="19" name="Crack 3-5"/>
          <p:cNvPicPr>
            <a:picLocks noChangeAspect="1"/>
          </p:cNvPicPr>
          <p:nvPr/>
        </p:nvPicPr>
        <p:blipFill>
          <a:blip r:embed="rId7"/>
          <a:stretch>
            <a:fillRect/>
          </a:stretch>
        </p:blipFill>
        <p:spPr>
          <a:xfrm>
            <a:off x="4255070" y="4452681"/>
            <a:ext cx="909099" cy="659487"/>
          </a:xfrm>
          <a:prstGeom prst="rect">
            <a:avLst/>
          </a:prstGeom>
        </p:spPr>
      </p:pic>
      <p:pic>
        <p:nvPicPr>
          <p:cNvPr id="24" name="Crack 4-5"/>
          <p:cNvPicPr>
            <a:picLocks noChangeAspect="1"/>
          </p:cNvPicPr>
          <p:nvPr/>
        </p:nvPicPr>
        <p:blipFill>
          <a:blip r:embed="rId7"/>
          <a:stretch>
            <a:fillRect/>
          </a:stretch>
        </p:blipFill>
        <p:spPr>
          <a:xfrm>
            <a:off x="5532201" y="4452681"/>
            <a:ext cx="909099" cy="659487"/>
          </a:xfrm>
          <a:prstGeom prst="rect">
            <a:avLst/>
          </a:prstGeom>
        </p:spPr>
      </p:pic>
      <p:pic>
        <p:nvPicPr>
          <p:cNvPr id="29" name="Crack 5-5"/>
          <p:cNvPicPr>
            <a:picLocks noChangeAspect="1"/>
          </p:cNvPicPr>
          <p:nvPr/>
        </p:nvPicPr>
        <p:blipFill>
          <a:blip r:embed="rId7"/>
          <a:stretch>
            <a:fillRect/>
          </a:stretch>
        </p:blipFill>
        <p:spPr>
          <a:xfrm>
            <a:off x="6809333" y="4452681"/>
            <a:ext cx="909099" cy="659487"/>
          </a:xfrm>
          <a:prstGeom prst="rect">
            <a:avLst/>
          </a:prstGeom>
        </p:spPr>
      </p:pic>
      <p:pic>
        <p:nvPicPr>
          <p:cNvPr id="34" name="Crack 6-5"/>
          <p:cNvPicPr>
            <a:picLocks noChangeAspect="1"/>
          </p:cNvPicPr>
          <p:nvPr/>
        </p:nvPicPr>
        <p:blipFill>
          <a:blip r:embed="rId7"/>
          <a:stretch>
            <a:fillRect/>
          </a:stretch>
        </p:blipFill>
        <p:spPr>
          <a:xfrm>
            <a:off x="8086464" y="4452681"/>
            <a:ext cx="909099" cy="659487"/>
          </a:xfrm>
          <a:prstGeom prst="rect">
            <a:avLst/>
          </a:prstGeom>
        </p:spPr>
      </p:pic>
      <p:pic>
        <p:nvPicPr>
          <p:cNvPr id="122" name="Crack 1-4"/>
          <p:cNvPicPr>
            <a:picLocks noChangeAspect="1"/>
          </p:cNvPicPr>
          <p:nvPr/>
        </p:nvPicPr>
        <p:blipFill>
          <a:blip r:embed="rId7"/>
          <a:stretch>
            <a:fillRect/>
          </a:stretch>
        </p:blipFill>
        <p:spPr>
          <a:xfrm>
            <a:off x="1700807" y="3643269"/>
            <a:ext cx="909099" cy="659487"/>
          </a:xfrm>
          <a:prstGeom prst="rect">
            <a:avLst/>
          </a:prstGeom>
        </p:spPr>
      </p:pic>
      <p:pic>
        <p:nvPicPr>
          <p:cNvPr id="123" name="Crack 2-4"/>
          <p:cNvPicPr>
            <a:picLocks noChangeAspect="1"/>
          </p:cNvPicPr>
          <p:nvPr/>
        </p:nvPicPr>
        <p:blipFill>
          <a:blip r:embed="rId7"/>
          <a:stretch>
            <a:fillRect/>
          </a:stretch>
        </p:blipFill>
        <p:spPr>
          <a:xfrm>
            <a:off x="2977938" y="3643269"/>
            <a:ext cx="909099" cy="659487"/>
          </a:xfrm>
          <a:prstGeom prst="rect">
            <a:avLst/>
          </a:prstGeom>
        </p:spPr>
      </p:pic>
      <p:pic>
        <p:nvPicPr>
          <p:cNvPr id="124" name="Crack 3-4"/>
          <p:cNvPicPr>
            <a:picLocks noChangeAspect="1"/>
          </p:cNvPicPr>
          <p:nvPr/>
        </p:nvPicPr>
        <p:blipFill>
          <a:blip r:embed="rId7"/>
          <a:stretch>
            <a:fillRect/>
          </a:stretch>
        </p:blipFill>
        <p:spPr>
          <a:xfrm>
            <a:off x="4255070" y="3643269"/>
            <a:ext cx="909099" cy="659487"/>
          </a:xfrm>
          <a:prstGeom prst="rect">
            <a:avLst/>
          </a:prstGeom>
        </p:spPr>
      </p:pic>
      <p:pic>
        <p:nvPicPr>
          <p:cNvPr id="125" name="Crack 4-4"/>
          <p:cNvPicPr>
            <a:picLocks noChangeAspect="1"/>
          </p:cNvPicPr>
          <p:nvPr/>
        </p:nvPicPr>
        <p:blipFill>
          <a:blip r:embed="rId7"/>
          <a:stretch>
            <a:fillRect/>
          </a:stretch>
        </p:blipFill>
        <p:spPr>
          <a:xfrm>
            <a:off x="5532201" y="3643269"/>
            <a:ext cx="909099" cy="659487"/>
          </a:xfrm>
          <a:prstGeom prst="rect">
            <a:avLst/>
          </a:prstGeom>
        </p:spPr>
      </p:pic>
      <p:pic>
        <p:nvPicPr>
          <p:cNvPr id="126" name="Crack 5-4"/>
          <p:cNvPicPr>
            <a:picLocks noChangeAspect="1"/>
          </p:cNvPicPr>
          <p:nvPr/>
        </p:nvPicPr>
        <p:blipFill>
          <a:blip r:embed="rId7"/>
          <a:stretch>
            <a:fillRect/>
          </a:stretch>
        </p:blipFill>
        <p:spPr>
          <a:xfrm>
            <a:off x="6809333" y="3643269"/>
            <a:ext cx="909099" cy="659487"/>
          </a:xfrm>
          <a:prstGeom prst="rect">
            <a:avLst/>
          </a:prstGeom>
        </p:spPr>
      </p:pic>
      <p:pic>
        <p:nvPicPr>
          <p:cNvPr id="127" name="Crack 6-4"/>
          <p:cNvPicPr>
            <a:picLocks noChangeAspect="1"/>
          </p:cNvPicPr>
          <p:nvPr/>
        </p:nvPicPr>
        <p:blipFill>
          <a:blip r:embed="rId7"/>
          <a:stretch>
            <a:fillRect/>
          </a:stretch>
        </p:blipFill>
        <p:spPr>
          <a:xfrm>
            <a:off x="8086464" y="3643269"/>
            <a:ext cx="909099" cy="659487"/>
          </a:xfrm>
          <a:prstGeom prst="rect">
            <a:avLst/>
          </a:prstGeom>
        </p:spPr>
      </p:pic>
      <p:pic>
        <p:nvPicPr>
          <p:cNvPr id="128" name="Crack 1-3"/>
          <p:cNvPicPr>
            <a:picLocks noChangeAspect="1"/>
          </p:cNvPicPr>
          <p:nvPr/>
        </p:nvPicPr>
        <p:blipFill>
          <a:blip r:embed="rId7"/>
          <a:stretch>
            <a:fillRect/>
          </a:stretch>
        </p:blipFill>
        <p:spPr>
          <a:xfrm>
            <a:off x="1700807" y="2833856"/>
            <a:ext cx="909099" cy="659487"/>
          </a:xfrm>
          <a:prstGeom prst="rect">
            <a:avLst/>
          </a:prstGeom>
        </p:spPr>
      </p:pic>
      <p:pic>
        <p:nvPicPr>
          <p:cNvPr id="129" name="Crack 2-3"/>
          <p:cNvPicPr>
            <a:picLocks noChangeAspect="1"/>
          </p:cNvPicPr>
          <p:nvPr/>
        </p:nvPicPr>
        <p:blipFill>
          <a:blip r:embed="rId7"/>
          <a:stretch>
            <a:fillRect/>
          </a:stretch>
        </p:blipFill>
        <p:spPr>
          <a:xfrm>
            <a:off x="2977938" y="2833856"/>
            <a:ext cx="909099" cy="659487"/>
          </a:xfrm>
          <a:prstGeom prst="rect">
            <a:avLst/>
          </a:prstGeom>
        </p:spPr>
      </p:pic>
      <p:pic>
        <p:nvPicPr>
          <p:cNvPr id="130" name="Crack 3-3"/>
          <p:cNvPicPr>
            <a:picLocks noChangeAspect="1"/>
          </p:cNvPicPr>
          <p:nvPr/>
        </p:nvPicPr>
        <p:blipFill>
          <a:blip r:embed="rId7"/>
          <a:stretch>
            <a:fillRect/>
          </a:stretch>
        </p:blipFill>
        <p:spPr>
          <a:xfrm>
            <a:off x="4255070" y="2833856"/>
            <a:ext cx="909099" cy="659487"/>
          </a:xfrm>
          <a:prstGeom prst="rect">
            <a:avLst/>
          </a:prstGeom>
        </p:spPr>
      </p:pic>
      <p:pic>
        <p:nvPicPr>
          <p:cNvPr id="131" name="Crack 4-3"/>
          <p:cNvPicPr>
            <a:picLocks noChangeAspect="1"/>
          </p:cNvPicPr>
          <p:nvPr/>
        </p:nvPicPr>
        <p:blipFill>
          <a:blip r:embed="rId7"/>
          <a:stretch>
            <a:fillRect/>
          </a:stretch>
        </p:blipFill>
        <p:spPr>
          <a:xfrm>
            <a:off x="5532201" y="2833856"/>
            <a:ext cx="909099" cy="659487"/>
          </a:xfrm>
          <a:prstGeom prst="rect">
            <a:avLst/>
          </a:prstGeom>
        </p:spPr>
      </p:pic>
      <p:pic>
        <p:nvPicPr>
          <p:cNvPr id="133" name="Crack 6-3"/>
          <p:cNvPicPr>
            <a:picLocks noChangeAspect="1"/>
          </p:cNvPicPr>
          <p:nvPr/>
        </p:nvPicPr>
        <p:blipFill>
          <a:blip r:embed="rId7"/>
          <a:stretch>
            <a:fillRect/>
          </a:stretch>
        </p:blipFill>
        <p:spPr>
          <a:xfrm>
            <a:off x="8086464" y="2833856"/>
            <a:ext cx="909099" cy="659487"/>
          </a:xfrm>
          <a:prstGeom prst="rect">
            <a:avLst/>
          </a:prstGeom>
        </p:spPr>
      </p:pic>
      <p:pic>
        <p:nvPicPr>
          <p:cNvPr id="134" name="Crack 1-2"/>
          <p:cNvPicPr>
            <a:picLocks noChangeAspect="1"/>
          </p:cNvPicPr>
          <p:nvPr/>
        </p:nvPicPr>
        <p:blipFill>
          <a:blip r:embed="rId7"/>
          <a:stretch>
            <a:fillRect/>
          </a:stretch>
        </p:blipFill>
        <p:spPr>
          <a:xfrm>
            <a:off x="1700807" y="2024444"/>
            <a:ext cx="909099" cy="659487"/>
          </a:xfrm>
          <a:prstGeom prst="rect">
            <a:avLst/>
          </a:prstGeom>
        </p:spPr>
      </p:pic>
      <p:pic>
        <p:nvPicPr>
          <p:cNvPr id="135" name="Crack 2-2"/>
          <p:cNvPicPr>
            <a:picLocks noChangeAspect="1"/>
          </p:cNvPicPr>
          <p:nvPr/>
        </p:nvPicPr>
        <p:blipFill>
          <a:blip r:embed="rId7"/>
          <a:stretch>
            <a:fillRect/>
          </a:stretch>
        </p:blipFill>
        <p:spPr>
          <a:xfrm>
            <a:off x="2977938" y="2024444"/>
            <a:ext cx="909099" cy="659487"/>
          </a:xfrm>
          <a:prstGeom prst="rect">
            <a:avLst/>
          </a:prstGeom>
        </p:spPr>
      </p:pic>
      <p:pic>
        <p:nvPicPr>
          <p:cNvPr id="136" name="Crack 3-2"/>
          <p:cNvPicPr>
            <a:picLocks noChangeAspect="1"/>
          </p:cNvPicPr>
          <p:nvPr/>
        </p:nvPicPr>
        <p:blipFill>
          <a:blip r:embed="rId7"/>
          <a:stretch>
            <a:fillRect/>
          </a:stretch>
        </p:blipFill>
        <p:spPr>
          <a:xfrm>
            <a:off x="4255070" y="2024444"/>
            <a:ext cx="909099" cy="659487"/>
          </a:xfrm>
          <a:prstGeom prst="rect">
            <a:avLst/>
          </a:prstGeom>
        </p:spPr>
      </p:pic>
      <p:pic>
        <p:nvPicPr>
          <p:cNvPr id="137" name="Crack 4-2"/>
          <p:cNvPicPr>
            <a:picLocks noChangeAspect="1"/>
          </p:cNvPicPr>
          <p:nvPr/>
        </p:nvPicPr>
        <p:blipFill>
          <a:blip r:embed="rId7"/>
          <a:stretch>
            <a:fillRect/>
          </a:stretch>
        </p:blipFill>
        <p:spPr>
          <a:xfrm>
            <a:off x="5532201" y="2024444"/>
            <a:ext cx="909099" cy="659487"/>
          </a:xfrm>
          <a:prstGeom prst="rect">
            <a:avLst/>
          </a:prstGeom>
        </p:spPr>
      </p:pic>
      <p:pic>
        <p:nvPicPr>
          <p:cNvPr id="138" name="Crack 5-2"/>
          <p:cNvPicPr>
            <a:picLocks noChangeAspect="1"/>
          </p:cNvPicPr>
          <p:nvPr/>
        </p:nvPicPr>
        <p:blipFill>
          <a:blip r:embed="rId7"/>
          <a:stretch>
            <a:fillRect/>
          </a:stretch>
        </p:blipFill>
        <p:spPr>
          <a:xfrm>
            <a:off x="6809333" y="2024444"/>
            <a:ext cx="909099" cy="659487"/>
          </a:xfrm>
          <a:prstGeom prst="rect">
            <a:avLst/>
          </a:prstGeom>
        </p:spPr>
      </p:pic>
      <p:pic>
        <p:nvPicPr>
          <p:cNvPr id="139" name="Crack 6-2"/>
          <p:cNvPicPr>
            <a:picLocks noChangeAspect="1"/>
          </p:cNvPicPr>
          <p:nvPr/>
        </p:nvPicPr>
        <p:blipFill>
          <a:blip r:embed="rId7"/>
          <a:stretch>
            <a:fillRect/>
          </a:stretch>
        </p:blipFill>
        <p:spPr>
          <a:xfrm>
            <a:off x="8086464" y="2024444"/>
            <a:ext cx="909099" cy="659487"/>
          </a:xfrm>
          <a:prstGeom prst="rect">
            <a:avLst/>
          </a:prstGeom>
        </p:spPr>
      </p:pic>
      <p:pic>
        <p:nvPicPr>
          <p:cNvPr id="140" name="Crack 1-1"/>
          <p:cNvPicPr>
            <a:picLocks noChangeAspect="1"/>
          </p:cNvPicPr>
          <p:nvPr/>
        </p:nvPicPr>
        <p:blipFill>
          <a:blip r:embed="rId7"/>
          <a:stretch>
            <a:fillRect/>
          </a:stretch>
        </p:blipFill>
        <p:spPr>
          <a:xfrm>
            <a:off x="1700807" y="1215031"/>
            <a:ext cx="909099" cy="659487"/>
          </a:xfrm>
          <a:prstGeom prst="rect">
            <a:avLst/>
          </a:prstGeom>
        </p:spPr>
      </p:pic>
      <p:pic>
        <p:nvPicPr>
          <p:cNvPr id="141" name="Crack 2-1"/>
          <p:cNvPicPr>
            <a:picLocks noChangeAspect="1"/>
          </p:cNvPicPr>
          <p:nvPr/>
        </p:nvPicPr>
        <p:blipFill>
          <a:blip r:embed="rId7"/>
          <a:stretch>
            <a:fillRect/>
          </a:stretch>
        </p:blipFill>
        <p:spPr>
          <a:xfrm>
            <a:off x="2977938" y="1215031"/>
            <a:ext cx="909099" cy="659487"/>
          </a:xfrm>
          <a:prstGeom prst="rect">
            <a:avLst/>
          </a:prstGeom>
        </p:spPr>
      </p:pic>
      <p:pic>
        <p:nvPicPr>
          <p:cNvPr id="142" name="Crack 3-1"/>
          <p:cNvPicPr>
            <a:picLocks noChangeAspect="1"/>
          </p:cNvPicPr>
          <p:nvPr/>
        </p:nvPicPr>
        <p:blipFill>
          <a:blip r:embed="rId7"/>
          <a:stretch>
            <a:fillRect/>
          </a:stretch>
        </p:blipFill>
        <p:spPr>
          <a:xfrm>
            <a:off x="4255070" y="1215031"/>
            <a:ext cx="909099" cy="659487"/>
          </a:xfrm>
          <a:prstGeom prst="rect">
            <a:avLst/>
          </a:prstGeom>
        </p:spPr>
      </p:pic>
      <p:pic>
        <p:nvPicPr>
          <p:cNvPr id="143" name="Crack 4-1"/>
          <p:cNvPicPr>
            <a:picLocks noChangeAspect="1"/>
          </p:cNvPicPr>
          <p:nvPr/>
        </p:nvPicPr>
        <p:blipFill>
          <a:blip r:embed="rId7"/>
          <a:stretch>
            <a:fillRect/>
          </a:stretch>
        </p:blipFill>
        <p:spPr>
          <a:xfrm>
            <a:off x="5532201" y="1215031"/>
            <a:ext cx="909099" cy="659487"/>
          </a:xfrm>
          <a:prstGeom prst="rect">
            <a:avLst/>
          </a:prstGeom>
        </p:spPr>
      </p:pic>
      <p:pic>
        <p:nvPicPr>
          <p:cNvPr id="144" name="Crack 5-1"/>
          <p:cNvPicPr>
            <a:picLocks noChangeAspect="1"/>
          </p:cNvPicPr>
          <p:nvPr/>
        </p:nvPicPr>
        <p:blipFill>
          <a:blip r:embed="rId7"/>
          <a:stretch>
            <a:fillRect/>
          </a:stretch>
        </p:blipFill>
        <p:spPr>
          <a:xfrm>
            <a:off x="6809333" y="1215031"/>
            <a:ext cx="909099" cy="659487"/>
          </a:xfrm>
          <a:prstGeom prst="rect">
            <a:avLst/>
          </a:prstGeom>
        </p:spPr>
      </p:pic>
      <p:pic>
        <p:nvPicPr>
          <p:cNvPr id="145" name="Crack 6-1"/>
          <p:cNvPicPr>
            <a:picLocks noChangeAspect="1"/>
          </p:cNvPicPr>
          <p:nvPr/>
        </p:nvPicPr>
        <p:blipFill>
          <a:blip r:embed="rId7"/>
          <a:stretch>
            <a:fillRect/>
          </a:stretch>
        </p:blipFill>
        <p:spPr>
          <a:xfrm>
            <a:off x="8086464" y="1215031"/>
            <a:ext cx="909099" cy="659487"/>
          </a:xfrm>
          <a:prstGeom prst="rect">
            <a:avLst/>
          </a:prstGeom>
        </p:spPr>
      </p:pic>
      <p:pic>
        <p:nvPicPr>
          <p:cNvPr id="49" name="Hole 1-3"/>
          <p:cNvPicPr>
            <a:picLocks noChangeAspect="1"/>
          </p:cNvPicPr>
          <p:nvPr/>
        </p:nvPicPr>
        <p:blipFill>
          <a:blip r:embed="rId8"/>
          <a:stretch>
            <a:fillRect/>
          </a:stretch>
        </p:blipFill>
        <p:spPr>
          <a:xfrm>
            <a:off x="1738131" y="2760949"/>
            <a:ext cx="834450" cy="687257"/>
          </a:xfrm>
          <a:prstGeom prst="rect">
            <a:avLst/>
          </a:prstGeom>
          <a:effectLst>
            <a:outerShdw blurRad="101600" dist="38100" dir="5400000" algn="t" rotWithShape="0">
              <a:prstClr val="black">
                <a:alpha val="30000"/>
              </a:prstClr>
            </a:outerShdw>
          </a:effectLst>
        </p:spPr>
      </p:pic>
      <p:pic>
        <p:nvPicPr>
          <p:cNvPr id="50" name="Bell Bag 1-3" descr="Top 10] Animal Crossing New Horizons Best Bell Making Methods | GAMERS  DECID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045" r="22286"/>
          <a:stretch/>
        </p:blipFill>
        <p:spPr bwMode="auto">
          <a:xfrm>
            <a:off x="1867925" y="2338465"/>
            <a:ext cx="574862" cy="782285"/>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51" name="Bells Sign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8903" y="2423329"/>
            <a:ext cx="990986" cy="844850"/>
          </a:xfrm>
          <a:prstGeom prst="rect">
            <a:avLst/>
          </a:prstGeom>
        </p:spPr>
      </p:pic>
      <p:pic>
        <p:nvPicPr>
          <p:cNvPr id="104" name="Crack 5-3"/>
          <p:cNvPicPr>
            <a:picLocks noChangeAspect="1"/>
          </p:cNvPicPr>
          <p:nvPr/>
        </p:nvPicPr>
        <p:blipFill>
          <a:blip r:embed="rId7"/>
          <a:stretch>
            <a:fillRect/>
          </a:stretch>
        </p:blipFill>
        <p:spPr>
          <a:xfrm>
            <a:off x="6809333" y="2833856"/>
            <a:ext cx="909099" cy="659487"/>
          </a:xfrm>
          <a:prstGeom prst="rect">
            <a:avLst/>
          </a:prstGeom>
        </p:spPr>
      </p:pic>
      <p:pic>
        <p:nvPicPr>
          <p:cNvPr id="47" name="Hole 1-4"/>
          <p:cNvPicPr>
            <a:picLocks noChangeAspect="1"/>
          </p:cNvPicPr>
          <p:nvPr/>
        </p:nvPicPr>
        <p:blipFill>
          <a:blip r:embed="rId8"/>
          <a:stretch>
            <a:fillRect/>
          </a:stretch>
        </p:blipFill>
        <p:spPr>
          <a:xfrm>
            <a:off x="1738131" y="3571181"/>
            <a:ext cx="834450" cy="687257"/>
          </a:xfrm>
          <a:prstGeom prst="rect">
            <a:avLst/>
          </a:prstGeom>
          <a:effectLst>
            <a:outerShdw blurRad="101600" dist="38100" dir="5400000" algn="t" rotWithShape="0">
              <a:prstClr val="black">
                <a:alpha val="30000"/>
              </a:prstClr>
            </a:outerShdw>
          </a:effectLst>
        </p:spPr>
      </p:pic>
      <p:pic>
        <p:nvPicPr>
          <p:cNvPr id="48" name="1 Sign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85403" y="3206802"/>
            <a:ext cx="993799" cy="844106"/>
          </a:xfrm>
          <a:prstGeom prst="rect">
            <a:avLst/>
          </a:prstGeom>
        </p:spPr>
      </p:pic>
      <p:sp>
        <p:nvSpPr>
          <p:cNvPr id="52" name="십자형 51"/>
          <p:cNvSpPr/>
          <p:nvPr/>
        </p:nvSpPr>
        <p:spPr>
          <a:xfrm rot="18900000">
            <a:off x="3082163" y="1144923"/>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3" name="십자형 52"/>
          <p:cNvSpPr/>
          <p:nvPr/>
        </p:nvSpPr>
        <p:spPr>
          <a:xfrm rot="18900000">
            <a:off x="308216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4" name="십자형 53"/>
          <p:cNvSpPr/>
          <p:nvPr/>
        </p:nvSpPr>
        <p:spPr>
          <a:xfrm rot="18900000">
            <a:off x="3082161"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5" name="십자형 54"/>
          <p:cNvSpPr/>
          <p:nvPr/>
        </p:nvSpPr>
        <p:spPr>
          <a:xfrm rot="18900000">
            <a:off x="437226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6" name="십자형 55"/>
          <p:cNvSpPr/>
          <p:nvPr/>
        </p:nvSpPr>
        <p:spPr>
          <a:xfrm rot="18900000">
            <a:off x="565160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7" name="십자형 56"/>
          <p:cNvSpPr/>
          <p:nvPr/>
        </p:nvSpPr>
        <p:spPr>
          <a:xfrm rot="18900000">
            <a:off x="565160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십자형 57"/>
          <p:cNvSpPr/>
          <p:nvPr/>
        </p:nvSpPr>
        <p:spPr>
          <a:xfrm rot="18900000">
            <a:off x="5651602"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십자형 58"/>
          <p:cNvSpPr/>
          <p:nvPr/>
        </p:nvSpPr>
        <p:spPr>
          <a:xfrm rot="18900000">
            <a:off x="4372263"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0" name="십자형 59"/>
          <p:cNvSpPr/>
          <p:nvPr/>
        </p:nvSpPr>
        <p:spPr>
          <a:xfrm rot="18900000">
            <a:off x="8201450"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1" name="십자형 60"/>
          <p:cNvSpPr/>
          <p:nvPr/>
        </p:nvSpPr>
        <p:spPr>
          <a:xfrm rot="18900000">
            <a:off x="8201449"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십자형 61"/>
          <p:cNvSpPr/>
          <p:nvPr/>
        </p:nvSpPr>
        <p:spPr>
          <a:xfrm rot="18900000">
            <a:off x="8201449" y="114219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3" name="십자형 62"/>
          <p:cNvSpPr/>
          <p:nvPr/>
        </p:nvSpPr>
        <p:spPr>
          <a:xfrm rot="18900000">
            <a:off x="8201449"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4" name="십자형 63"/>
          <p:cNvSpPr/>
          <p:nvPr/>
        </p:nvSpPr>
        <p:spPr>
          <a:xfrm rot="18900000">
            <a:off x="8201448"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5" name="십자형 64"/>
          <p:cNvSpPr/>
          <p:nvPr/>
        </p:nvSpPr>
        <p:spPr>
          <a:xfrm rot="18900000">
            <a:off x="6907433" y="43826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6" name="십자형 65"/>
          <p:cNvSpPr/>
          <p:nvPr/>
        </p:nvSpPr>
        <p:spPr>
          <a:xfrm rot="18900000">
            <a:off x="3082161"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7" name="십자형 66"/>
          <p:cNvSpPr/>
          <p:nvPr/>
        </p:nvSpPr>
        <p:spPr>
          <a:xfrm rot="18900000">
            <a:off x="437226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8" name="십자형 67"/>
          <p:cNvSpPr/>
          <p:nvPr/>
        </p:nvSpPr>
        <p:spPr>
          <a:xfrm rot="18900000">
            <a:off x="5651603"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9" name="십자형 68"/>
          <p:cNvSpPr/>
          <p:nvPr/>
        </p:nvSpPr>
        <p:spPr>
          <a:xfrm rot="18900000">
            <a:off x="1793635" y="4383548"/>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0" name="십자형 69"/>
          <p:cNvSpPr/>
          <p:nvPr/>
        </p:nvSpPr>
        <p:spPr>
          <a:xfrm rot="18900000">
            <a:off x="6907433" y="276240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1" name="십자형 70"/>
          <p:cNvSpPr/>
          <p:nvPr/>
        </p:nvSpPr>
        <p:spPr>
          <a:xfrm rot="18900000">
            <a:off x="6907432" y="1921427"/>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2" name="십자형 71"/>
          <p:cNvSpPr/>
          <p:nvPr/>
        </p:nvSpPr>
        <p:spPr>
          <a:xfrm rot="18900000">
            <a:off x="6907431" y="3541631"/>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3" name="십자형 72"/>
          <p:cNvSpPr/>
          <p:nvPr/>
        </p:nvSpPr>
        <p:spPr>
          <a:xfrm rot="18900000">
            <a:off x="3082160"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4" name="십자형 73"/>
          <p:cNvSpPr/>
          <p:nvPr/>
        </p:nvSpPr>
        <p:spPr>
          <a:xfrm rot="18900000">
            <a:off x="4372262" y="3538904"/>
            <a:ext cx="674712" cy="674712"/>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1" name="Hole 4-4"/>
          <p:cNvPicPr>
            <a:picLocks noChangeAspect="1"/>
          </p:cNvPicPr>
          <p:nvPr/>
        </p:nvPicPr>
        <p:blipFill>
          <a:blip r:embed="rId8"/>
          <a:stretch>
            <a:fillRect/>
          </a:stretch>
        </p:blipFill>
        <p:spPr>
          <a:xfrm>
            <a:off x="5569526" y="3571181"/>
            <a:ext cx="834450" cy="687257"/>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8"/>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pic>
        <p:nvPicPr>
          <p:cNvPr id="115" name="3+ Sign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07731" y="3206430"/>
            <a:ext cx="990986" cy="844850"/>
          </a:xfrm>
          <a:prstGeom prst="rect">
            <a:avLst/>
          </a:prstGeom>
        </p:spPr>
      </p:pic>
      <p:grpSp>
        <p:nvGrpSpPr>
          <p:cNvPr id="75" name="Instructions TextBox"/>
          <p:cNvGrpSpPr/>
          <p:nvPr/>
        </p:nvGrpSpPr>
        <p:grpSpPr>
          <a:xfrm>
            <a:off x="2620297" y="1791214"/>
            <a:ext cx="5441152" cy="2642845"/>
            <a:chOff x="3479874" y="2125040"/>
            <a:chExt cx="7254869" cy="3523793"/>
          </a:xfrm>
        </p:grpSpPr>
        <p:pic>
          <p:nvPicPr>
            <p:cNvPr id="76" name="Box"/>
            <p:cNvPicPr>
              <a:picLocks noChangeAspect="1"/>
            </p:cNvPicPr>
            <p:nvPr/>
          </p:nvPicPr>
          <p:blipFill>
            <a:blip r:embed="rId14">
              <a:extLst>
                <a:ext uri="{BEBA8EAE-BF5A-486C-A8C5-ECC9F3942E4B}">
                  <a14:imgProps xmlns:a14="http://schemas.microsoft.com/office/drawing/2010/main">
                    <a14:imgLayer r:embed="rId15">
                      <a14:imgEffect>
                        <a14:artisticLineDrawing trans="91000" pencilSize="56"/>
                      </a14:imgEffect>
                      <a14:imgEffect>
                        <a14:brightnessContrast contrast="20000"/>
                      </a14:imgEffect>
                    </a14:imgLayer>
                  </a14:imgProps>
                </a:ext>
              </a:extLst>
            </a:blip>
            <a:stretch>
              <a:fillRect/>
            </a:stretch>
          </p:blipFill>
          <p:spPr>
            <a:xfrm>
              <a:off x="3479874" y="2125040"/>
              <a:ext cx="7254869" cy="3523793"/>
            </a:xfrm>
            <a:prstGeom prst="rect">
              <a:avLst/>
            </a:prstGeom>
          </p:spPr>
        </p:pic>
        <p:sp>
          <p:nvSpPr>
            <p:cNvPr id="77" name="Text"/>
            <p:cNvSpPr txBox="1"/>
            <p:nvPr/>
          </p:nvSpPr>
          <p:spPr>
            <a:xfrm>
              <a:off x="3878681" y="3216003"/>
              <a:ext cx="6457256" cy="1452705"/>
            </a:xfrm>
            <a:prstGeom prst="rect">
              <a:avLst/>
            </a:prstGeom>
            <a:noFill/>
          </p:spPr>
          <p:txBody>
            <a:bodyPr wrap="square" rtlCol="0" anchor="ctr">
              <a:spAutoFit/>
            </a:bodyPr>
            <a:lstStyle/>
            <a:p>
              <a:pPr algn="ctr" defTabSz="685800">
                <a:lnSpc>
                  <a:spcPct val="80000"/>
                </a:lnSpc>
                <a:buClrTx/>
              </a:pPr>
              <a:r>
                <a:rPr lang="en-US" sz="4050" kern="1200" dirty="0">
                  <a:solidFill>
                    <a:srgbClr val="F9CE31"/>
                  </a:solidFill>
                  <a:latin typeface="FinkHeavy" pitchFamily="2" charset="0"/>
                  <a:ea typeface="+mn-ea"/>
                  <a:cs typeface="+mn-cs"/>
                </a:rPr>
                <a:t>Great job! You found the bell bag!</a:t>
              </a:r>
            </a:p>
          </p:txBody>
        </p:sp>
      </p:grpSp>
      <p:sp>
        <p:nvSpPr>
          <p:cNvPr id="2" name="TextBox V1">
            <a:extLst>
              <a:ext uri="{FF2B5EF4-FFF2-40B4-BE49-F238E27FC236}">
                <a16:creationId xmlns:a16="http://schemas.microsoft.com/office/drawing/2014/main" id="{25FB82E8-20C8-CACA-C144-82E099744A60}"/>
              </a:ext>
            </a:extLst>
          </p:cNvPr>
          <p:cNvSpPr txBox="1"/>
          <p:nvPr/>
        </p:nvSpPr>
        <p:spPr>
          <a:xfrm>
            <a:off x="-7376" y="98207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3" name="TextBox V2">
            <a:extLst>
              <a:ext uri="{FF2B5EF4-FFF2-40B4-BE49-F238E27FC236}">
                <a16:creationId xmlns:a16="http://schemas.microsoft.com/office/drawing/2014/main" id="{E14193D1-F3E9-1032-D268-949F8699F6A5}"/>
              </a:ext>
            </a:extLst>
          </p:cNvPr>
          <p:cNvSpPr txBox="1"/>
          <p:nvPr/>
        </p:nvSpPr>
        <p:spPr>
          <a:xfrm>
            <a:off x="-7376" y="179710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4" name="TextBox V3">
            <a:extLst>
              <a:ext uri="{FF2B5EF4-FFF2-40B4-BE49-F238E27FC236}">
                <a16:creationId xmlns:a16="http://schemas.microsoft.com/office/drawing/2014/main" id="{43F5DF21-896C-52C1-CF8B-E2068A3A938D}"/>
              </a:ext>
            </a:extLst>
          </p:cNvPr>
          <p:cNvSpPr txBox="1"/>
          <p:nvPr/>
        </p:nvSpPr>
        <p:spPr>
          <a:xfrm>
            <a:off x="-7376" y="261212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5" name="TextBox V4">
            <a:extLst>
              <a:ext uri="{FF2B5EF4-FFF2-40B4-BE49-F238E27FC236}">
                <a16:creationId xmlns:a16="http://schemas.microsoft.com/office/drawing/2014/main" id="{7898B944-B9F3-D824-5E64-CC5964B28245}"/>
              </a:ext>
            </a:extLst>
          </p:cNvPr>
          <p:cNvSpPr txBox="1"/>
          <p:nvPr/>
        </p:nvSpPr>
        <p:spPr>
          <a:xfrm>
            <a:off x="-36131" y="345793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6" name="TextBox V5">
            <a:extLst>
              <a:ext uri="{FF2B5EF4-FFF2-40B4-BE49-F238E27FC236}">
                <a16:creationId xmlns:a16="http://schemas.microsoft.com/office/drawing/2014/main" id="{0F172947-D27A-239C-514E-3F8B2CA3F6C7}"/>
              </a:ext>
            </a:extLst>
          </p:cNvPr>
          <p:cNvSpPr txBox="1"/>
          <p:nvPr/>
        </p:nvSpPr>
        <p:spPr>
          <a:xfrm>
            <a:off x="-7376" y="434586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8" name="Picture 2">
            <a:extLst>
              <a:ext uri="{FF2B5EF4-FFF2-40B4-BE49-F238E27FC236}">
                <a16:creationId xmlns:a16="http://schemas.microsoft.com/office/drawing/2014/main" id="{53A97501-11B2-0C6F-CB33-E739EAA07B7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5141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7C5782B0-F4C6-C163-9276-49879656B3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F0FF8D00-696E-F7FD-06F4-7958029BE8E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0EB6818-274F-42EA-2D16-086C9BF0273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9ED9957-9509-221D-61E6-3771613CDD87}"/>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16" name="TextBox 15">
            <a:extLst>
              <a:ext uri="{FF2B5EF4-FFF2-40B4-BE49-F238E27FC236}">
                <a16:creationId xmlns:a16="http://schemas.microsoft.com/office/drawing/2014/main" id="{35C4F08E-E773-DE48-0F1A-19F09343A0BD}"/>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17" name="TextBox 16">
            <a:extLst>
              <a:ext uri="{FF2B5EF4-FFF2-40B4-BE49-F238E27FC236}">
                <a16:creationId xmlns:a16="http://schemas.microsoft.com/office/drawing/2014/main" id="{0A26C676-497F-5812-50E8-D2D1848A6F0C}"/>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18" name="TextBox 17">
            <a:extLst>
              <a:ext uri="{FF2B5EF4-FFF2-40B4-BE49-F238E27FC236}">
                <a16:creationId xmlns:a16="http://schemas.microsoft.com/office/drawing/2014/main" id="{6B21AE1A-9F60-C5E7-38BA-EA2D5446389D}"/>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0" name="TextBox 19">
            <a:extLst>
              <a:ext uri="{FF2B5EF4-FFF2-40B4-BE49-F238E27FC236}">
                <a16:creationId xmlns:a16="http://schemas.microsoft.com/office/drawing/2014/main" id="{C04CA9EE-4D22-A79C-2856-9DEC83E8B6A5}"/>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21" name="TextBox 20">
            <a:extLst>
              <a:ext uri="{FF2B5EF4-FFF2-40B4-BE49-F238E27FC236}">
                <a16:creationId xmlns:a16="http://schemas.microsoft.com/office/drawing/2014/main" id="{3956E302-259C-0CDD-488F-7D2C518DBDEE}"/>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22" name="Picture 2">
            <a:extLst>
              <a:ext uri="{FF2B5EF4-FFF2-40B4-BE49-F238E27FC236}">
                <a16:creationId xmlns:a16="http://schemas.microsoft.com/office/drawing/2014/main" id="{6CBDC12F-5B60-7A2A-FE9E-BA3BAD3CD6E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11699"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lue, circle, help, information, query, question icon - Download on  Iconfinder">
            <a:extLst>
              <a:ext uri="{FF2B5EF4-FFF2-40B4-BE49-F238E27FC236}">
                <a16:creationId xmlns:a16="http://schemas.microsoft.com/office/drawing/2014/main" id="{3672538A-16F6-10B1-D659-4B4C5A8EA7D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17313"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7837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12" presetClass="entr" presetSubtype="4" fill="hold" nodeType="afterEffect">
                                  <p:stCondLst>
                                    <p:cond delay="50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p:tgtEl>
                                          <p:spTgt spid="50"/>
                                        </p:tgtEl>
                                        <p:attrNameLst>
                                          <p:attrName>ppt_y</p:attrName>
                                        </p:attrNameLst>
                                      </p:cBhvr>
                                      <p:tavLst>
                                        <p:tav tm="0">
                                          <p:val>
                                            <p:strVal val="#ppt_y+#ppt_h*1.125000"/>
                                          </p:val>
                                        </p:tav>
                                        <p:tav tm="100000">
                                          <p:val>
                                            <p:strVal val="#ppt_y"/>
                                          </p:val>
                                        </p:tav>
                                      </p:tavLst>
                                    </p:anim>
                                    <p:animEffect transition="in" filter="wipe(up)">
                                      <p:cBhvr>
                                        <p:cTn id="13" dur="500"/>
                                        <p:tgtEl>
                                          <p:spTgt spid="50"/>
                                        </p:tgtEl>
                                      </p:cBhvr>
                                    </p:animEffect>
                                  </p:childTnLst>
                                  <p:subTnLst>
                                    <p:audio>
                                      <p:cMediaNode>
                                        <p:cTn display="0" masterRel="sameClick">
                                          <p:stCondLst>
                                            <p:cond evt="begin" delay="0">
                                              <p:tn val="10"/>
                                            </p:cond>
                                          </p:stCondLst>
                                          <p:endCondLst>
                                            <p:cond evt="onStopAudio" delay="0">
                                              <p:tgtEl>
                                                <p:sldTgt/>
                                              </p:tgtEl>
                                            </p:cond>
                                          </p:endCondLst>
                                        </p:cTn>
                                        <p:tgtEl>
                                          <p:sndTgt r:embed="rId4" name="AC Bells SFX.wav"/>
                                        </p:tgtEl>
                                      </p:cMediaNode>
                                    </p:audio>
                                  </p:subTnLst>
                                </p:cTn>
                              </p:par>
                            </p:childTnLst>
                          </p:cTn>
                        </p:par>
                        <p:par>
                          <p:cTn id="14" fill="hold">
                            <p:stCondLst>
                              <p:cond delay="2000"/>
                            </p:stCondLst>
                            <p:childTnLst>
                              <p:par>
                                <p:cTn id="15" presetID="12" presetClass="exit" presetSubtype="4" fill="hold" nodeType="afterEffect">
                                  <p:stCondLst>
                                    <p:cond delay="1000"/>
                                  </p:stCondLst>
                                  <p:childTnLst>
                                    <p:anim calcmode="lin" valueType="num">
                                      <p:cBhvr additive="base">
                                        <p:cTn id="16" dur="500"/>
                                        <p:tgtEl>
                                          <p:spTgt spid="50"/>
                                        </p:tgtEl>
                                        <p:attrNameLst>
                                          <p:attrName>ppt_y</p:attrName>
                                        </p:attrNameLst>
                                      </p:cBhvr>
                                      <p:tavLst>
                                        <p:tav tm="0">
                                          <p:val>
                                            <p:strVal val="#ppt_y"/>
                                          </p:val>
                                        </p:tav>
                                        <p:tav tm="100000">
                                          <p:val>
                                            <p:strVal val="#ppt_y+#ppt_h*1.125000"/>
                                          </p:val>
                                        </p:tav>
                                      </p:tavLst>
                                    </p:anim>
                                    <p:animEffect transition="out" filter="wipe(down)">
                                      <p:cBhvr>
                                        <p:cTn id="17" dur="500"/>
                                        <p:tgtEl>
                                          <p:spTgt spid="50"/>
                                        </p:tgtEl>
                                      </p:cBhvr>
                                    </p:animEffect>
                                    <p:set>
                                      <p:cBhvr>
                                        <p:cTn id="18" dur="1" fill="hold">
                                          <p:stCondLst>
                                            <p:cond delay="499"/>
                                          </p:stCondLst>
                                        </p:cTn>
                                        <p:tgtEl>
                                          <p:spTgt spid="50"/>
                                        </p:tgtEl>
                                        <p:attrNameLst>
                                          <p:attrName>style.visibility</p:attrName>
                                        </p:attrNameLst>
                                      </p:cBhvr>
                                      <p:to>
                                        <p:strVal val="hidden"/>
                                      </p:to>
                                    </p:set>
                                  </p:childTnLst>
                                </p:cTn>
                              </p:par>
                            </p:childTnLst>
                          </p:cTn>
                        </p:par>
                        <p:par>
                          <p:cTn id="19" fill="hold">
                            <p:stCondLst>
                              <p:cond delay="3500"/>
                            </p:stCondLst>
                            <p:childTnLst>
                              <p:par>
                                <p:cTn id="20" presetID="45" presetClass="entr" presetSubtype="0" fill="hold"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anim calcmode="lin" valueType="num">
                                      <p:cBhvr>
                                        <p:cTn id="23" dur="500" fill="hold"/>
                                        <p:tgtEl>
                                          <p:spTgt spid="51"/>
                                        </p:tgtEl>
                                        <p:attrNameLst>
                                          <p:attrName>ppt_w</p:attrName>
                                        </p:attrNameLst>
                                      </p:cBhvr>
                                      <p:tavLst>
                                        <p:tav tm="0" fmla="#ppt_w*sin(2.5*pi*$)">
                                          <p:val>
                                            <p:fltVal val="0"/>
                                          </p:val>
                                        </p:tav>
                                        <p:tav tm="100000">
                                          <p:val>
                                            <p:fltVal val="1"/>
                                          </p:val>
                                        </p:tav>
                                      </p:tavLst>
                                    </p:anim>
                                    <p:anim calcmode="lin" valueType="num">
                                      <p:cBhvr>
                                        <p:cTn id="24" dur="500" fill="hold"/>
                                        <p:tgtEl>
                                          <p:spTgt spid="5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5" name="Bells Sign Appear SFX.wav"/>
                                        </p:tgtEl>
                                      </p:cMediaNode>
                                    </p:audio>
                                  </p:subTnLst>
                                </p:cTn>
                              </p:par>
                            </p:childTnLst>
                          </p:cTn>
                        </p:par>
                        <p:par>
                          <p:cTn id="25" fill="hold">
                            <p:stCondLst>
                              <p:cond delay="4000"/>
                            </p:stCondLst>
                            <p:childTnLst>
                              <p:par>
                                <p:cTn id="26" presetID="26" presetClass="emph" presetSubtype="0" fill="hold" nodeType="afterEffect">
                                  <p:stCondLst>
                                    <p:cond delay="0"/>
                                  </p:stCondLst>
                                  <p:childTnLst>
                                    <p:animEffect transition="out" filter="fade">
                                      <p:cBhvr>
                                        <p:cTn id="27" dur="500" tmFilter="0, 0; .2, .5; .8, .5; 1, 0"/>
                                        <p:tgtEl>
                                          <p:spTgt spid="51"/>
                                        </p:tgtEl>
                                      </p:cBhvr>
                                    </p:animEffect>
                                    <p:animScale>
                                      <p:cBhvr>
                                        <p:cTn id="28" dur="250" autoRev="1" fill="hold"/>
                                        <p:tgtEl>
                                          <p:spTgt spid="5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Crack 1"/>
          <p:cNvPicPr>
            <a:picLocks noChangeAspect="1"/>
          </p:cNvPicPr>
          <p:nvPr/>
        </p:nvPicPr>
        <p:blipFill>
          <a:blip r:embed="rId4"/>
          <a:stretch>
            <a:fillRect/>
          </a:stretch>
        </p:blipFill>
        <p:spPr>
          <a:xfrm>
            <a:off x="512471" y="2135564"/>
            <a:ext cx="2189790" cy="1588538"/>
          </a:xfrm>
          <a:prstGeom prst="rect">
            <a:avLst/>
          </a:prstGeom>
        </p:spPr>
      </p:pic>
      <p:pic>
        <p:nvPicPr>
          <p:cNvPr id="48" name="Crack 2"/>
          <p:cNvPicPr>
            <a:picLocks noChangeAspect="1"/>
          </p:cNvPicPr>
          <p:nvPr/>
        </p:nvPicPr>
        <p:blipFill>
          <a:blip r:embed="rId4"/>
          <a:stretch>
            <a:fillRect/>
          </a:stretch>
        </p:blipFill>
        <p:spPr>
          <a:xfrm>
            <a:off x="3476563" y="2135564"/>
            <a:ext cx="2189790" cy="1588538"/>
          </a:xfrm>
          <a:prstGeom prst="rect">
            <a:avLst/>
          </a:prstGeom>
        </p:spPr>
      </p:pic>
      <p:pic>
        <p:nvPicPr>
          <p:cNvPr id="51" name="Crack 3"/>
          <p:cNvPicPr>
            <a:picLocks noChangeAspect="1"/>
          </p:cNvPicPr>
          <p:nvPr/>
        </p:nvPicPr>
        <p:blipFill>
          <a:blip r:embed="rId4"/>
          <a:stretch>
            <a:fillRect/>
          </a:stretch>
        </p:blipFill>
        <p:spPr>
          <a:xfrm>
            <a:off x="6486539" y="2135564"/>
            <a:ext cx="2189790" cy="1588538"/>
          </a:xfrm>
          <a:prstGeom prst="rect">
            <a:avLst/>
          </a:prstGeom>
        </p:spPr>
      </p:pic>
      <p:grpSp>
        <p:nvGrpSpPr>
          <p:cNvPr id="31" name="Instructions TextBox"/>
          <p:cNvGrpSpPr/>
          <p:nvPr/>
        </p:nvGrpSpPr>
        <p:grpSpPr>
          <a:xfrm>
            <a:off x="1900238" y="250587"/>
            <a:ext cx="5343525" cy="1521064"/>
            <a:chOff x="2740672" y="3947253"/>
            <a:chExt cx="8888738" cy="2627604"/>
          </a:xfrm>
        </p:grpSpPr>
        <p:pic>
          <p:nvPicPr>
            <p:cNvPr id="32" name="Box"/>
            <p:cNvPicPr>
              <a:picLocks noChangeAspect="1"/>
            </p:cNvPicPr>
            <p:nvPr/>
          </p:nvPicPr>
          <p:blipFill>
            <a:blip r:embed="rId5">
              <a:extLst>
                <a:ext uri="{BEBA8EAE-BF5A-486C-A8C5-ECC9F3942E4B}">
                  <a14:imgProps xmlns:a14="http://schemas.microsoft.com/office/drawing/2010/main">
                    <a14:imgLayer r:embed="rId6">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33" name="Text"/>
            <p:cNvSpPr txBox="1"/>
            <p:nvPr/>
          </p:nvSpPr>
          <p:spPr>
            <a:xfrm>
              <a:off x="2947776" y="4414904"/>
              <a:ext cx="8474528" cy="1882137"/>
            </a:xfrm>
            <a:prstGeom prst="rect">
              <a:avLst/>
            </a:prstGeom>
            <a:noFill/>
          </p:spPr>
          <p:txBody>
            <a:bodyPr wrap="square" rtlCol="0" anchor="ctr">
              <a:spAutoFit/>
            </a:bodyPr>
            <a:lstStyle/>
            <a:p>
              <a:pPr algn="ctr" defTabSz="685800">
                <a:lnSpc>
                  <a:spcPct val="80000"/>
                </a:lnSpc>
                <a:buClrTx/>
              </a:pPr>
              <a:r>
                <a:rPr lang="en-US" sz="4050" kern="1200" dirty="0">
                  <a:solidFill>
                    <a:srgbClr val="F9CE31"/>
                  </a:solidFill>
                  <a:latin typeface="FinkHeavy" pitchFamily="2" charset="0"/>
                  <a:ea typeface="+mn-ea"/>
                  <a:cs typeface="+mn-cs"/>
                </a:rPr>
                <a:t>There are 3 types of </a:t>
              </a:r>
              <a:br>
                <a:rPr lang="en-US" sz="4050" kern="1200" dirty="0">
                  <a:solidFill>
                    <a:srgbClr val="F9CE31"/>
                  </a:solidFill>
                  <a:latin typeface="FinkHeavy" pitchFamily="2" charset="0"/>
                  <a:ea typeface="+mn-ea"/>
                  <a:cs typeface="+mn-cs"/>
                </a:rPr>
              </a:br>
              <a:r>
                <a:rPr lang="en-US" sz="4050" kern="1200" dirty="0">
                  <a:solidFill>
                    <a:srgbClr val="F9CE31"/>
                  </a:solidFill>
                  <a:latin typeface="FinkHeavy" pitchFamily="2" charset="0"/>
                  <a:ea typeface="+mn-ea"/>
                  <a:cs typeface="+mn-cs"/>
                </a:rPr>
                <a:t>special signs:</a:t>
              </a:r>
            </a:p>
          </p:txBody>
        </p:sp>
      </p:grpSp>
    </p:spTree>
    <p:extLst>
      <p:ext uri="{BB962C8B-B14F-4D97-AF65-F5344CB8AC3E}">
        <p14:creationId xmlns:p14="http://schemas.microsoft.com/office/powerpoint/2010/main" val="77006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16" name="Dialogue Box 1"/>
          <p:cNvPicPr>
            <a:picLocks noChangeAspect="1"/>
          </p:cNvPicPr>
          <p:nvPr/>
        </p:nvPicPr>
        <p:blipFill>
          <a:blip r:embed="rId10"/>
          <a:stretch>
            <a:fillRect/>
          </a:stretch>
        </p:blipFill>
        <p:spPr>
          <a:xfrm>
            <a:off x="188815" y="3790993"/>
            <a:ext cx="2796247" cy="1124382"/>
          </a:xfrm>
          <a:prstGeom prst="rect">
            <a:avLst/>
          </a:prstGeom>
        </p:spPr>
      </p:pic>
      <p:pic>
        <p:nvPicPr>
          <p:cNvPr id="17" name="Dialogue Box 2"/>
          <p:cNvPicPr>
            <a:picLocks noChangeAspect="1"/>
          </p:cNvPicPr>
          <p:nvPr/>
        </p:nvPicPr>
        <p:blipFill>
          <a:blip r:embed="rId10"/>
          <a:stretch>
            <a:fillRect/>
          </a:stretch>
        </p:blipFill>
        <p:spPr>
          <a:xfrm>
            <a:off x="3173877" y="3790993"/>
            <a:ext cx="2796247" cy="1124382"/>
          </a:xfrm>
          <a:prstGeom prst="rect">
            <a:avLst/>
          </a:prstGeom>
        </p:spPr>
      </p:pic>
      <p:pic>
        <p:nvPicPr>
          <p:cNvPr id="18" name="Dialogue Box 3"/>
          <p:cNvPicPr>
            <a:picLocks noChangeAspect="1"/>
          </p:cNvPicPr>
          <p:nvPr/>
        </p:nvPicPr>
        <p:blipFill>
          <a:blip r:embed="rId10"/>
          <a:stretch>
            <a:fillRect/>
          </a:stretch>
        </p:blipFill>
        <p:spPr>
          <a:xfrm>
            <a:off x="6158938" y="3790993"/>
            <a:ext cx="2796247" cy="1124382"/>
          </a:xfrm>
          <a:prstGeom prst="rect">
            <a:avLst/>
          </a:prstGeom>
        </p:spPr>
      </p:pic>
      <p:grpSp>
        <p:nvGrpSpPr>
          <p:cNvPr id="5" name="Bell Bag Sign"/>
          <p:cNvGrpSpPr/>
          <p:nvPr/>
        </p:nvGrpSpPr>
        <p:grpSpPr>
          <a:xfrm>
            <a:off x="589330" y="144405"/>
            <a:ext cx="1957621" cy="1865969"/>
            <a:chOff x="677287" y="316523"/>
            <a:chExt cx="2610161" cy="2487959"/>
          </a:xfrm>
        </p:grpSpPr>
        <p:pic>
          <p:nvPicPr>
            <p:cNvPr id="41" name="그림 40"/>
            <p:cNvPicPr>
              <a:picLocks noChangeAspect="1"/>
            </p:cNvPicPr>
            <p:nvPr/>
          </p:nvPicPr>
          <p:blipFill rotWithShape="1">
            <a:blip r:embed="rId11"/>
            <a:srcRect l="14267" r="17208"/>
            <a:stretch/>
          </p:blipFill>
          <p:spPr>
            <a:xfrm>
              <a:off x="677287" y="316523"/>
              <a:ext cx="2610161" cy="2487959"/>
            </a:xfrm>
            <a:prstGeom prst="rect">
              <a:avLst/>
            </a:prstGeom>
          </p:spPr>
        </p:pic>
        <p:pic>
          <p:nvPicPr>
            <p:cNvPr id="22" name="Picture 4" descr="Bell - Animal Crossing Wiki - Nookipedi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19470" y="816131"/>
              <a:ext cx="1207799" cy="1207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Fossil Sign"/>
          <p:cNvGrpSpPr/>
          <p:nvPr/>
        </p:nvGrpSpPr>
        <p:grpSpPr>
          <a:xfrm>
            <a:off x="3558467" y="144405"/>
            <a:ext cx="1957621" cy="1865969"/>
            <a:chOff x="4744622" y="316523"/>
            <a:chExt cx="2610161" cy="2487959"/>
          </a:xfrm>
        </p:grpSpPr>
        <p:pic>
          <p:nvPicPr>
            <p:cNvPr id="56" name="그림 55"/>
            <p:cNvPicPr>
              <a:picLocks noChangeAspect="1"/>
            </p:cNvPicPr>
            <p:nvPr/>
          </p:nvPicPr>
          <p:blipFill rotWithShape="1">
            <a:blip r:embed="rId11"/>
            <a:srcRect l="14267" r="17208"/>
            <a:stretch/>
          </p:blipFill>
          <p:spPr>
            <a:xfrm>
              <a:off x="4744622" y="316523"/>
              <a:ext cx="2610161" cy="2487959"/>
            </a:xfrm>
            <a:prstGeom prst="rect">
              <a:avLst/>
            </a:prstGeom>
          </p:spPr>
        </p:pic>
        <p:pic>
          <p:nvPicPr>
            <p:cNvPr id="25" name="Picture 4" descr="Animal Crossing Icons | Page 2 | The Bell Tree Animal Crossing Forum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17576" y="1088026"/>
              <a:ext cx="706614" cy="70661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941449" y="854912"/>
              <a:ext cx="855363" cy="1354218"/>
            </a:xfrm>
            <a:prstGeom prst="rect">
              <a:avLst/>
            </a:prstGeom>
            <a:noFill/>
          </p:spPr>
          <p:txBody>
            <a:bodyPr wrap="none" rtlCol="0">
              <a:spAutoFit/>
            </a:bodyPr>
            <a:lstStyle/>
            <a:p>
              <a:pPr algn="ctr" defTabSz="685800">
                <a:buClrTx/>
              </a:pPr>
              <a:r>
                <a:rPr lang="en-US" sz="6000" kern="1200" spc="225" dirty="0">
                  <a:ln w="28575">
                    <a:solidFill>
                      <a:srgbClr val="575D95"/>
                    </a:solidFill>
                  </a:ln>
                  <a:solidFill>
                    <a:srgbClr val="575D95"/>
                  </a:solidFill>
                  <a:latin typeface="FinkHeavy" pitchFamily="2" charset="0"/>
                  <a:ea typeface="+mn-ea"/>
                  <a:cs typeface="+mn-cs"/>
                </a:rPr>
                <a:t>1</a:t>
              </a:r>
            </a:p>
          </p:txBody>
        </p:sp>
      </p:grpSp>
      <p:grpSp>
        <p:nvGrpSpPr>
          <p:cNvPr id="20" name="Instructions TextBox"/>
          <p:cNvGrpSpPr/>
          <p:nvPr/>
        </p:nvGrpSpPr>
        <p:grpSpPr>
          <a:xfrm>
            <a:off x="943663" y="-1383171"/>
            <a:ext cx="6666554" cy="1089529"/>
            <a:chOff x="2740672" y="3797592"/>
            <a:chExt cx="8888738" cy="3116764"/>
          </a:xfrm>
        </p:grpSpPr>
        <p:pic>
          <p:nvPicPr>
            <p:cNvPr id="23" name="Box"/>
            <p:cNvPicPr>
              <a:picLocks noChangeAspect="1"/>
            </p:cNvPicPr>
            <p:nvPr/>
          </p:nvPicPr>
          <p:blipFill>
            <a:blip r:embed="rId14">
              <a:extLst>
                <a:ext uri="{BEBA8EAE-BF5A-486C-A8C5-ECC9F3942E4B}">
                  <a14:imgProps xmlns:a14="http://schemas.microsoft.com/office/drawing/2010/main">
                    <a14:imgLayer r:embed="rId15">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27" name="Text"/>
            <p:cNvSpPr txBox="1"/>
            <p:nvPr/>
          </p:nvSpPr>
          <p:spPr>
            <a:xfrm>
              <a:off x="2947777" y="3797592"/>
              <a:ext cx="8474527" cy="3116764"/>
            </a:xfrm>
            <a:prstGeom prst="rect">
              <a:avLst/>
            </a:prstGeom>
            <a:noFill/>
          </p:spPr>
          <p:txBody>
            <a:bodyPr wrap="square" rtlCol="0" anchor="ctr">
              <a:spAutoFit/>
            </a:bodyPr>
            <a:lstStyle/>
            <a:p>
              <a:pPr algn="ctr" defTabSz="685800">
                <a:lnSpc>
                  <a:spcPct val="80000"/>
                </a:lnSpc>
                <a:buClrTx/>
              </a:pPr>
              <a:r>
                <a:rPr lang="en-US" sz="4050" kern="1200" dirty="0">
                  <a:solidFill>
                    <a:srgbClr val="F9CE31"/>
                  </a:solidFill>
                  <a:latin typeface="FinkHeavy" pitchFamily="2" charset="0"/>
                  <a:ea typeface="+mn-ea"/>
                  <a:cs typeface="+mn-cs"/>
                </a:rPr>
                <a:t>Watch out for special objects!</a:t>
              </a:r>
            </a:p>
          </p:txBody>
        </p:sp>
      </p:grpSp>
      <p:grpSp>
        <p:nvGrpSpPr>
          <p:cNvPr id="3" name="Can Sign"/>
          <p:cNvGrpSpPr/>
          <p:nvPr/>
        </p:nvGrpSpPr>
        <p:grpSpPr>
          <a:xfrm>
            <a:off x="6527603" y="144405"/>
            <a:ext cx="1957621" cy="1865969"/>
            <a:chOff x="8811956" y="316523"/>
            <a:chExt cx="2610161" cy="2487959"/>
          </a:xfrm>
        </p:grpSpPr>
        <p:pic>
          <p:nvPicPr>
            <p:cNvPr id="57" name="그림 56"/>
            <p:cNvPicPr>
              <a:picLocks noChangeAspect="1"/>
            </p:cNvPicPr>
            <p:nvPr/>
          </p:nvPicPr>
          <p:blipFill rotWithShape="1">
            <a:blip r:embed="rId11"/>
            <a:srcRect l="14267" r="17208"/>
            <a:stretch/>
          </p:blipFill>
          <p:spPr>
            <a:xfrm>
              <a:off x="8811956" y="316523"/>
              <a:ext cx="2610161" cy="2487959"/>
            </a:xfrm>
            <a:prstGeom prst="rect">
              <a:avLst/>
            </a:prstGeom>
          </p:spPr>
        </p:pic>
        <p:sp>
          <p:nvSpPr>
            <p:cNvPr id="29" name="TextBox 28"/>
            <p:cNvSpPr txBox="1"/>
            <p:nvPr/>
          </p:nvSpPr>
          <p:spPr>
            <a:xfrm>
              <a:off x="9697875" y="871756"/>
              <a:ext cx="1492289" cy="1354218"/>
            </a:xfrm>
            <a:prstGeom prst="rect">
              <a:avLst/>
            </a:prstGeom>
            <a:noFill/>
          </p:spPr>
          <p:txBody>
            <a:bodyPr wrap="none" rtlCol="0">
              <a:spAutoFit/>
            </a:bodyPr>
            <a:lstStyle/>
            <a:p>
              <a:pPr algn="ctr" defTabSz="685800">
                <a:buClrTx/>
              </a:pPr>
              <a:r>
                <a:rPr lang="en-US" sz="6000" kern="1200" spc="225" dirty="0">
                  <a:ln w="28575">
                    <a:solidFill>
                      <a:srgbClr val="952F2F"/>
                    </a:solidFill>
                  </a:ln>
                  <a:solidFill>
                    <a:srgbClr val="952F2F"/>
                  </a:solidFill>
                  <a:latin typeface="FinkHeavy" pitchFamily="2" charset="0"/>
                  <a:ea typeface="+mn-ea"/>
                  <a:cs typeface="+mn-cs"/>
                </a:rPr>
                <a:t>3+</a:t>
              </a:r>
            </a:p>
          </p:txBody>
        </p:sp>
        <p:pic>
          <p:nvPicPr>
            <p:cNvPr id="6150" name="Picture 6" descr="Trash - Animal Crossing Wiki - Nookiped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68176" y="811725"/>
              <a:ext cx="1219200" cy="1219201"/>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Crack 1"/>
          <p:cNvPicPr>
            <a:picLocks noChangeAspect="1"/>
          </p:cNvPicPr>
          <p:nvPr/>
        </p:nvPicPr>
        <p:blipFill>
          <a:blip r:embed="rId17"/>
          <a:stretch>
            <a:fillRect/>
          </a:stretch>
        </p:blipFill>
        <p:spPr>
          <a:xfrm>
            <a:off x="512471" y="2135564"/>
            <a:ext cx="2189790" cy="1588538"/>
          </a:xfrm>
          <a:prstGeom prst="rect">
            <a:avLst/>
          </a:prstGeom>
        </p:spPr>
      </p:pic>
      <p:pic>
        <p:nvPicPr>
          <p:cNvPr id="46" name="Hole 1"/>
          <p:cNvPicPr>
            <a:picLocks noChangeAspect="1"/>
          </p:cNvPicPr>
          <p:nvPr/>
        </p:nvPicPr>
        <p:blipFill>
          <a:blip r:embed="rId18"/>
          <a:stretch>
            <a:fillRect/>
          </a:stretch>
        </p:blipFill>
        <p:spPr>
          <a:xfrm>
            <a:off x="549795" y="2024356"/>
            <a:ext cx="2009980" cy="1655428"/>
          </a:xfrm>
          <a:prstGeom prst="rect">
            <a:avLst/>
          </a:prstGeom>
          <a:effectLst>
            <a:outerShdw blurRad="101600" dist="38100" dir="5400000" algn="t" rotWithShape="0">
              <a:prstClr val="black">
                <a:alpha val="30000"/>
              </a:prstClr>
            </a:outerShdw>
          </a:effectLst>
        </p:spPr>
      </p:pic>
      <p:pic>
        <p:nvPicPr>
          <p:cNvPr id="48" name="Crack 2"/>
          <p:cNvPicPr>
            <a:picLocks noChangeAspect="1"/>
          </p:cNvPicPr>
          <p:nvPr/>
        </p:nvPicPr>
        <p:blipFill>
          <a:blip r:embed="rId17"/>
          <a:stretch>
            <a:fillRect/>
          </a:stretch>
        </p:blipFill>
        <p:spPr>
          <a:xfrm>
            <a:off x="3476563" y="2135564"/>
            <a:ext cx="2189790" cy="1588538"/>
          </a:xfrm>
          <a:prstGeom prst="rect">
            <a:avLst/>
          </a:prstGeom>
        </p:spPr>
      </p:pic>
      <p:pic>
        <p:nvPicPr>
          <p:cNvPr id="50" name="Hole 2"/>
          <p:cNvPicPr>
            <a:picLocks noChangeAspect="1"/>
          </p:cNvPicPr>
          <p:nvPr/>
        </p:nvPicPr>
        <p:blipFill>
          <a:blip r:embed="rId18"/>
          <a:stretch>
            <a:fillRect/>
          </a:stretch>
        </p:blipFill>
        <p:spPr>
          <a:xfrm>
            <a:off x="3513887" y="2024356"/>
            <a:ext cx="2009980" cy="1655428"/>
          </a:xfrm>
          <a:prstGeom prst="rect">
            <a:avLst/>
          </a:prstGeom>
          <a:effectLst>
            <a:outerShdw blurRad="101600" dist="38100" dir="5400000" algn="t" rotWithShape="0">
              <a:prstClr val="black">
                <a:alpha val="30000"/>
              </a:prstClr>
            </a:outerShdw>
          </a:effectLst>
        </p:spPr>
      </p:pic>
      <p:pic>
        <p:nvPicPr>
          <p:cNvPr id="51" name="Crack 3"/>
          <p:cNvPicPr>
            <a:picLocks noChangeAspect="1"/>
          </p:cNvPicPr>
          <p:nvPr/>
        </p:nvPicPr>
        <p:blipFill>
          <a:blip r:embed="rId17"/>
          <a:stretch>
            <a:fillRect/>
          </a:stretch>
        </p:blipFill>
        <p:spPr>
          <a:xfrm>
            <a:off x="6486539" y="2135564"/>
            <a:ext cx="2189790" cy="1588538"/>
          </a:xfrm>
          <a:prstGeom prst="rect">
            <a:avLst/>
          </a:prstGeom>
        </p:spPr>
      </p:pic>
      <p:pic>
        <p:nvPicPr>
          <p:cNvPr id="52" name="Hole 3"/>
          <p:cNvPicPr>
            <a:picLocks noChangeAspect="1"/>
          </p:cNvPicPr>
          <p:nvPr/>
        </p:nvPicPr>
        <p:blipFill>
          <a:blip r:embed="rId18"/>
          <a:stretch>
            <a:fillRect/>
          </a:stretch>
        </p:blipFill>
        <p:spPr>
          <a:xfrm>
            <a:off x="6523863" y="2024356"/>
            <a:ext cx="2009980" cy="1655428"/>
          </a:xfrm>
          <a:prstGeom prst="rect">
            <a:avLst/>
          </a:prstGeom>
          <a:effectLst>
            <a:outerShdw blurRad="101600" dist="38100" dir="5400000" algn="t" rotWithShape="0">
              <a:prstClr val="black">
                <a:alpha val="30000"/>
              </a:prstClr>
            </a:outerShdw>
          </a:effectLst>
        </p:spPr>
      </p:pic>
      <p:sp>
        <p:nvSpPr>
          <p:cNvPr id="53" name="Bell Bag TextBox"/>
          <p:cNvSpPr txBox="1"/>
          <p:nvPr/>
        </p:nvSpPr>
        <p:spPr>
          <a:xfrm>
            <a:off x="359313" y="3987567"/>
            <a:ext cx="2412509" cy="757130"/>
          </a:xfrm>
          <a:prstGeom prst="rect">
            <a:avLst/>
          </a:prstGeom>
          <a:noFill/>
        </p:spPr>
        <p:txBody>
          <a:bodyPr wrap="square" rtlCol="0" anchor="ctr">
            <a:spAutoFit/>
          </a:bodyPr>
          <a:lstStyle/>
          <a:p>
            <a:pPr algn="ctr" defTabSz="685800">
              <a:lnSpc>
                <a:spcPct val="80000"/>
              </a:lnSpc>
              <a:buClrTx/>
            </a:pPr>
            <a:r>
              <a:rPr lang="en-US" sz="2700" b="1" kern="1200" spc="38" dirty="0">
                <a:solidFill>
                  <a:srgbClr val="6A6347"/>
                </a:solidFill>
                <a:latin typeface="Segoe UI" panose="020B0502040204020203" pitchFamily="34" charset="0"/>
                <a:ea typeface="Tahoma" panose="020B0604030504040204" pitchFamily="34" charset="0"/>
                <a:cs typeface="Segoe UI" panose="020B0502040204020203" pitchFamily="34" charset="0"/>
              </a:rPr>
              <a:t>Your team gets </a:t>
            </a:r>
            <a:r>
              <a:rPr lang="en-US" sz="2700" b="1" kern="1200" spc="38" dirty="0">
                <a:solidFill>
                  <a:srgbClr val="E08338"/>
                </a:solidFill>
                <a:latin typeface="Segoe UI" panose="020B0502040204020203" pitchFamily="34" charset="0"/>
                <a:ea typeface="Tahoma" panose="020B0604030504040204" pitchFamily="34" charset="0"/>
                <a:cs typeface="Segoe UI" panose="020B0502040204020203" pitchFamily="34" charset="0"/>
              </a:rPr>
              <a:t>1 point</a:t>
            </a:r>
            <a:r>
              <a:rPr lang="en-US" sz="2700" b="1" kern="1200" spc="38" dirty="0">
                <a:solidFill>
                  <a:srgbClr val="6A6347"/>
                </a:solidFill>
                <a:latin typeface="Segoe UI" panose="020B0502040204020203" pitchFamily="34" charset="0"/>
                <a:ea typeface="Tahoma" panose="020B0604030504040204" pitchFamily="34" charset="0"/>
                <a:cs typeface="Segoe UI" panose="020B0502040204020203" pitchFamily="34" charset="0"/>
              </a:rPr>
              <a:t>!</a:t>
            </a:r>
          </a:p>
        </p:txBody>
      </p:sp>
      <p:sp>
        <p:nvSpPr>
          <p:cNvPr id="54" name="Fossil TextBox"/>
          <p:cNvSpPr txBox="1"/>
          <p:nvPr/>
        </p:nvSpPr>
        <p:spPr>
          <a:xfrm>
            <a:off x="3211406" y="3821368"/>
            <a:ext cx="2746482" cy="1089529"/>
          </a:xfrm>
          <a:prstGeom prst="rect">
            <a:avLst/>
          </a:prstGeom>
          <a:noFill/>
        </p:spPr>
        <p:txBody>
          <a:bodyPr wrap="square" rtlCol="0" anchor="ctr">
            <a:spAutoFit/>
          </a:bodyPr>
          <a:lstStyle/>
          <a:p>
            <a:pPr algn="ctr" defTabSz="685800">
              <a:lnSpc>
                <a:spcPct val="80000"/>
              </a:lnSpc>
              <a:buClrTx/>
            </a:pPr>
            <a:r>
              <a:rPr lang="en-US" sz="2700" b="1" kern="1200" spc="38" dirty="0">
                <a:solidFill>
                  <a:srgbClr val="6A6347"/>
                </a:solidFill>
                <a:latin typeface="Segoe UI" panose="020B0502040204020203" pitchFamily="34" charset="0"/>
                <a:ea typeface="Tahoma" panose="020B0604030504040204" pitchFamily="34" charset="0"/>
                <a:cs typeface="Segoe UI" panose="020B0502040204020203" pitchFamily="34" charset="0"/>
              </a:rPr>
              <a:t>1 space away </a:t>
            </a:r>
            <a:r>
              <a:rPr lang="en-US" sz="2700" b="1" kern="1200" spc="38" dirty="0">
                <a:solidFill>
                  <a:srgbClr val="E08338"/>
                </a:solidFill>
                <a:latin typeface="Segoe UI" panose="020B0502040204020203" pitchFamily="34" charset="0"/>
                <a:ea typeface="Tahoma" panose="020B0604030504040204" pitchFamily="34" charset="0"/>
                <a:cs typeface="Segoe UI" panose="020B0502040204020203" pitchFamily="34" charset="0"/>
              </a:rPr>
              <a:t>&amp;</a:t>
            </a:r>
            <a:r>
              <a:rPr lang="en-US" sz="2700" b="1" kern="1200" spc="38" dirty="0">
                <a:solidFill>
                  <a:srgbClr val="6A6347"/>
                </a:solidFill>
                <a:latin typeface="Segoe UI" panose="020B0502040204020203" pitchFamily="34" charset="0"/>
                <a:ea typeface="Tahoma" panose="020B0604030504040204" pitchFamily="34" charset="0"/>
                <a:cs typeface="Segoe UI" panose="020B0502040204020203" pitchFamily="34" charset="0"/>
              </a:rPr>
              <a:t> choose again</a:t>
            </a:r>
          </a:p>
        </p:txBody>
      </p:sp>
      <p:sp>
        <p:nvSpPr>
          <p:cNvPr id="55" name="Can TextBox"/>
          <p:cNvSpPr txBox="1"/>
          <p:nvPr/>
        </p:nvSpPr>
        <p:spPr>
          <a:xfrm>
            <a:off x="6366934" y="3832992"/>
            <a:ext cx="2412509" cy="1089529"/>
          </a:xfrm>
          <a:prstGeom prst="rect">
            <a:avLst/>
          </a:prstGeom>
          <a:noFill/>
        </p:spPr>
        <p:txBody>
          <a:bodyPr wrap="square" rtlCol="0" anchor="ctr">
            <a:spAutoFit/>
          </a:bodyPr>
          <a:lstStyle/>
          <a:p>
            <a:pPr algn="ctr" defTabSz="685800">
              <a:lnSpc>
                <a:spcPct val="80000"/>
              </a:lnSpc>
              <a:buClrTx/>
            </a:pPr>
            <a:r>
              <a:rPr lang="en-US" sz="2700" b="1" kern="1200" spc="38" dirty="0">
                <a:solidFill>
                  <a:srgbClr val="6A6347"/>
                </a:solidFill>
                <a:latin typeface="Segoe UI" panose="020B0502040204020203" pitchFamily="34" charset="0"/>
                <a:ea typeface="Tahoma" panose="020B0604030504040204" pitchFamily="34" charset="0"/>
                <a:cs typeface="Segoe UI" panose="020B0502040204020203" pitchFamily="34" charset="0"/>
              </a:rPr>
              <a:t>3+ spaces away </a:t>
            </a:r>
            <a:r>
              <a:rPr lang="en-US" sz="2700" b="1" kern="1200" spc="38" dirty="0">
                <a:solidFill>
                  <a:srgbClr val="E08338"/>
                </a:solidFill>
                <a:latin typeface="Segoe UI" panose="020B0502040204020203" pitchFamily="34" charset="0"/>
                <a:ea typeface="Tahoma" panose="020B0604030504040204" pitchFamily="34" charset="0"/>
                <a:cs typeface="Segoe UI" panose="020B0502040204020203" pitchFamily="34" charset="0"/>
              </a:rPr>
              <a:t>&amp;</a:t>
            </a:r>
            <a:r>
              <a:rPr lang="en-US" sz="2700" b="1" kern="1200" spc="38" dirty="0">
                <a:solidFill>
                  <a:srgbClr val="6A6347"/>
                </a:solidFill>
                <a:latin typeface="Segoe UI" panose="020B0502040204020203" pitchFamily="34" charset="0"/>
                <a:ea typeface="Tahoma" panose="020B0604030504040204" pitchFamily="34" charset="0"/>
                <a:cs typeface="Segoe UI" panose="020B0502040204020203" pitchFamily="34" charset="0"/>
              </a:rPr>
              <a:t> lose</a:t>
            </a:r>
            <a:br>
              <a:rPr lang="en-US" sz="2700" b="1" kern="1200" spc="38" dirty="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2700" b="1" kern="1200" spc="38" dirty="0">
                <a:solidFill>
                  <a:srgbClr val="6A6347"/>
                </a:solidFill>
                <a:latin typeface="Segoe UI" panose="020B0502040204020203" pitchFamily="34" charset="0"/>
                <a:ea typeface="Tahoma" panose="020B0604030504040204" pitchFamily="34" charset="0"/>
                <a:cs typeface="Segoe UI" panose="020B0502040204020203" pitchFamily="34" charset="0"/>
              </a:rPr>
              <a:t>a turn</a:t>
            </a:r>
          </a:p>
        </p:txBody>
      </p:sp>
      <p:pic>
        <p:nvPicPr>
          <p:cNvPr id="6152" name="Fossil" descr="Nintendo Switch - Animal Crossing: New Horizons - Fossil - The Models  Resourc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39538" y="1600522"/>
            <a:ext cx="1558677" cy="1350854"/>
          </a:xfrm>
          <a:prstGeom prst="rect">
            <a:avLst/>
          </a:prstGeom>
          <a:noFill/>
          <a:extLst>
            <a:ext uri="{909E8E84-426E-40DD-AFC4-6F175D3DCCD1}">
              <a14:hiddenFill xmlns:a14="http://schemas.microsoft.com/office/drawing/2010/main">
                <a:solidFill>
                  <a:srgbClr val="FFFFFF"/>
                </a:solidFill>
              </a14:hiddenFill>
            </a:ext>
          </a:extLst>
        </p:spPr>
      </p:pic>
      <p:pic>
        <p:nvPicPr>
          <p:cNvPr id="6154" name="Bell Bag" descr="animal crossing bell bag - Google Search | Animal crossing, School  projects, Animal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7745" y="1345980"/>
            <a:ext cx="1882030" cy="1631093"/>
          </a:xfrm>
          <a:prstGeom prst="rect">
            <a:avLst/>
          </a:prstGeom>
          <a:noFill/>
          <a:extLst>
            <a:ext uri="{909E8E84-426E-40DD-AFC4-6F175D3DCCD1}">
              <a14:hiddenFill xmlns:a14="http://schemas.microsoft.com/office/drawing/2010/main">
                <a:solidFill>
                  <a:srgbClr val="FFFFFF"/>
                </a:solidFill>
              </a14:hiddenFill>
            </a:ext>
          </a:extLst>
        </p:spPr>
      </p:pic>
      <p:pic>
        <p:nvPicPr>
          <p:cNvPr id="6156" name="Can" descr="Download Zip Archive"/>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2353" r="22353"/>
          <a:stretch/>
        </p:blipFill>
        <p:spPr bwMode="auto">
          <a:xfrm>
            <a:off x="7122446" y="1631334"/>
            <a:ext cx="866594" cy="135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50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12" presetClass="entr" presetSubtype="4" fill="hold" nodeType="afterEffect">
                                  <p:stCondLst>
                                    <p:cond delay="500"/>
                                  </p:stCondLst>
                                  <p:childTnLst>
                                    <p:set>
                                      <p:cBhvr>
                                        <p:cTn id="11" dur="1" fill="hold">
                                          <p:stCondLst>
                                            <p:cond delay="0"/>
                                          </p:stCondLst>
                                        </p:cTn>
                                        <p:tgtEl>
                                          <p:spTgt spid="6154"/>
                                        </p:tgtEl>
                                        <p:attrNameLst>
                                          <p:attrName>style.visibility</p:attrName>
                                        </p:attrNameLst>
                                      </p:cBhvr>
                                      <p:to>
                                        <p:strVal val="visible"/>
                                      </p:to>
                                    </p:set>
                                    <p:anim calcmode="lin" valueType="num">
                                      <p:cBhvr additive="base">
                                        <p:cTn id="12" dur="500"/>
                                        <p:tgtEl>
                                          <p:spTgt spid="6154"/>
                                        </p:tgtEl>
                                        <p:attrNameLst>
                                          <p:attrName>ppt_y</p:attrName>
                                        </p:attrNameLst>
                                      </p:cBhvr>
                                      <p:tavLst>
                                        <p:tav tm="0">
                                          <p:val>
                                            <p:strVal val="#ppt_y+#ppt_h*1.125000"/>
                                          </p:val>
                                        </p:tav>
                                        <p:tav tm="100000">
                                          <p:val>
                                            <p:strVal val="#ppt_y"/>
                                          </p:val>
                                        </p:tav>
                                      </p:tavLst>
                                    </p:anim>
                                    <p:animEffect transition="in" filter="wipe(up)">
                                      <p:cBhvr>
                                        <p:cTn id="13" dur="500"/>
                                        <p:tgtEl>
                                          <p:spTgt spid="6154"/>
                                        </p:tgtEl>
                                      </p:cBhvr>
                                    </p:animEffect>
                                  </p:childTnLst>
                                  <p:subTnLst>
                                    <p:audio>
                                      <p:cMediaNode>
                                        <p:cTn display="0" masterRel="sameClick">
                                          <p:stCondLst>
                                            <p:cond evt="begin" delay="0">
                                              <p:tn val="10"/>
                                            </p:cond>
                                          </p:stCondLst>
                                          <p:endCondLst>
                                            <p:cond evt="onStopAudio" delay="0">
                                              <p:tgtEl>
                                                <p:sldTgt/>
                                              </p:tgtEl>
                                            </p:cond>
                                          </p:endCondLst>
                                        </p:cTn>
                                        <p:tgtEl>
                                          <p:sndTgt r:embed="rId4" name="AC Bells SFX.wav"/>
                                        </p:tgtEl>
                                      </p:cMediaNode>
                                    </p:audio>
                                  </p:subTnLst>
                                </p:cTn>
                              </p:par>
                            </p:childTnLst>
                          </p:cTn>
                        </p:par>
                        <p:par>
                          <p:cTn id="14" fill="hold">
                            <p:stCondLst>
                              <p:cond delay="2000"/>
                            </p:stCondLst>
                            <p:childTnLst>
                              <p:par>
                                <p:cTn id="15" presetID="45" presetClass="entr" presetSubtype="0" fill="hold" nodeType="afterEffect">
                                  <p:stCondLst>
                                    <p:cond delay="7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ppt_w</p:attrName>
                                        </p:attrNameLst>
                                      </p:cBhvr>
                                      <p:tavLst>
                                        <p:tav tm="0" fmla="#ppt_w*sin(2.5*pi*$)">
                                          <p:val>
                                            <p:fltVal val="0"/>
                                          </p:val>
                                        </p:tav>
                                        <p:tav tm="100000">
                                          <p:val>
                                            <p:fltVal val="1"/>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5" name="Bells Sign Appear SFX.wav"/>
                                        </p:tgtEl>
                                      </p:cMediaNode>
                                    </p:audio>
                                  </p:subTnLst>
                                </p:cTn>
                              </p:par>
                            </p:childTnLst>
                          </p:cTn>
                        </p:par>
                        <p:par>
                          <p:cTn id="20" fill="hold">
                            <p:stCondLst>
                              <p:cond delay="3250"/>
                            </p:stCondLst>
                            <p:childTnLst>
                              <p:par>
                                <p:cTn id="21" presetID="26" presetClass="emph" presetSubtype="0" fill="hold" nodeType="afterEffect">
                                  <p:stCondLst>
                                    <p:cond delay="0"/>
                                  </p:st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par>
                                <p:cTn id="24" presetID="23" presetClass="entr" presetSubtype="16"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cTn>
                              </p:par>
                            </p:childTnLst>
                          </p:cTn>
                        </p:par>
                        <p:par>
                          <p:cTn id="28" fill="hold">
                            <p:stCondLst>
                              <p:cond delay="3750"/>
                            </p:stCondLst>
                            <p:childTnLst>
                              <p:par>
                                <p:cTn id="29" presetID="1" presetClass="entr" presetSubtype="0" fill="hold" grpId="0" nodeType="afterEffect">
                                  <p:stCondLst>
                                    <p:cond delay="0"/>
                                  </p:stCondLst>
                                  <p:iterate type="lt">
                                    <p:tmAbs val="50"/>
                                  </p:iterate>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1000" fill="hold"/>
                                        <p:tgtEl>
                                          <p:spTgt spid="50"/>
                                        </p:tgtEl>
                                        <p:attrNameLst>
                                          <p:attrName>ppt_w</p:attrName>
                                        </p:attrNameLst>
                                      </p:cBhvr>
                                      <p:tavLst>
                                        <p:tav tm="0">
                                          <p:val>
                                            <p:fltVal val="0"/>
                                          </p:val>
                                        </p:tav>
                                        <p:tav tm="100000">
                                          <p:val>
                                            <p:strVal val="#ppt_w"/>
                                          </p:val>
                                        </p:tav>
                                      </p:tavLst>
                                    </p:anim>
                                    <p:anim calcmode="lin" valueType="num">
                                      <p:cBhvr>
                                        <p:cTn id="36" dur="1000" fill="hold"/>
                                        <p:tgtEl>
                                          <p:spTgt spid="5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AC Dig SFX.wav"/>
                                        </p:tgtEl>
                                      </p:cMediaNode>
                                    </p:audio>
                                  </p:subTnLst>
                                </p:cTn>
                              </p:par>
                            </p:childTnLst>
                          </p:cTn>
                        </p:par>
                        <p:par>
                          <p:cTn id="37" fill="hold">
                            <p:stCondLst>
                              <p:cond delay="1000"/>
                            </p:stCondLst>
                            <p:childTnLst>
                              <p:par>
                                <p:cTn id="38" presetID="12" presetClass="entr" presetSubtype="4" fill="hold" nodeType="afterEffect">
                                  <p:stCondLst>
                                    <p:cond delay="500"/>
                                  </p:stCondLst>
                                  <p:childTnLst>
                                    <p:set>
                                      <p:cBhvr>
                                        <p:cTn id="39" dur="1" fill="hold">
                                          <p:stCondLst>
                                            <p:cond delay="0"/>
                                          </p:stCondLst>
                                        </p:cTn>
                                        <p:tgtEl>
                                          <p:spTgt spid="6152"/>
                                        </p:tgtEl>
                                        <p:attrNameLst>
                                          <p:attrName>style.visibility</p:attrName>
                                        </p:attrNameLst>
                                      </p:cBhvr>
                                      <p:to>
                                        <p:strVal val="visible"/>
                                      </p:to>
                                    </p:set>
                                    <p:anim calcmode="lin" valueType="num">
                                      <p:cBhvr additive="base">
                                        <p:cTn id="40" dur="500"/>
                                        <p:tgtEl>
                                          <p:spTgt spid="6152"/>
                                        </p:tgtEl>
                                        <p:attrNameLst>
                                          <p:attrName>ppt_y</p:attrName>
                                        </p:attrNameLst>
                                      </p:cBhvr>
                                      <p:tavLst>
                                        <p:tav tm="0">
                                          <p:val>
                                            <p:strVal val="#ppt_y+#ppt_h*1.125000"/>
                                          </p:val>
                                        </p:tav>
                                        <p:tav tm="100000">
                                          <p:val>
                                            <p:strVal val="#ppt_y"/>
                                          </p:val>
                                        </p:tav>
                                      </p:tavLst>
                                    </p:anim>
                                    <p:animEffect transition="in" filter="wipe(up)">
                                      <p:cBhvr>
                                        <p:cTn id="41" dur="500"/>
                                        <p:tgtEl>
                                          <p:spTgt spid="6152"/>
                                        </p:tgtEl>
                                      </p:cBhvr>
                                    </p:animEffect>
                                  </p:childTnLst>
                                  <p:subTnLst>
                                    <p:audio>
                                      <p:cMediaNode>
                                        <p:cTn display="0" masterRel="sameClick">
                                          <p:stCondLst>
                                            <p:cond evt="begin" delay="0">
                                              <p:tn val="38"/>
                                            </p:cond>
                                          </p:stCondLst>
                                          <p:endCondLst>
                                            <p:cond evt="onStopAudio" delay="0">
                                              <p:tgtEl>
                                                <p:sldTgt/>
                                              </p:tgtEl>
                                            </p:cond>
                                          </p:endCondLst>
                                        </p:cTn>
                                        <p:tgtEl>
                                          <p:sndTgt r:embed="rId6" name="AC Fossil SFX.wav"/>
                                        </p:tgtEl>
                                      </p:cMediaNode>
                                    </p:audio>
                                  </p:subTnLst>
                                </p:cTn>
                              </p:par>
                            </p:childTnLst>
                          </p:cTn>
                        </p:par>
                        <p:par>
                          <p:cTn id="42" fill="hold">
                            <p:stCondLst>
                              <p:cond delay="2000"/>
                            </p:stCondLst>
                            <p:childTnLst>
                              <p:par>
                                <p:cTn id="43" presetID="45" presetClass="entr" presetSubtype="0" fill="hold" nodeType="afterEffect">
                                  <p:stCondLst>
                                    <p:cond delay="100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anim calcmode="lin" valueType="num">
                                      <p:cBhvr>
                                        <p:cTn id="46" dur="500" fill="hold"/>
                                        <p:tgtEl>
                                          <p:spTgt spid="4"/>
                                        </p:tgtEl>
                                        <p:attrNameLst>
                                          <p:attrName>ppt_w</p:attrName>
                                        </p:attrNameLst>
                                      </p:cBhvr>
                                      <p:tavLst>
                                        <p:tav tm="0" fmla="#ppt_w*sin(2.5*pi*$)">
                                          <p:val>
                                            <p:fltVal val="0"/>
                                          </p:val>
                                        </p:tav>
                                        <p:tav tm="100000">
                                          <p:val>
                                            <p:fltVal val="1"/>
                                          </p:val>
                                        </p:tav>
                                      </p:tavLst>
                                    </p:anim>
                                    <p:anim calcmode="lin" valueType="num">
                                      <p:cBhvr>
                                        <p:cTn id="47" dur="5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7" name="Sign Appear SFX.wav"/>
                                        </p:tgtEl>
                                      </p:cMediaNode>
                                    </p:audio>
                                  </p:subTnLst>
                                </p:cTn>
                              </p:par>
                            </p:childTnLst>
                          </p:cTn>
                        </p:par>
                        <p:par>
                          <p:cTn id="48" fill="hold">
                            <p:stCondLst>
                              <p:cond delay="3500"/>
                            </p:stCondLst>
                            <p:childTnLst>
                              <p:par>
                                <p:cTn id="49" presetID="23" presetClass="entr" presetSubtype="16"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childTnLst>
                                </p:cTn>
                              </p:par>
                            </p:childTnLst>
                          </p:cTn>
                        </p:par>
                        <p:par>
                          <p:cTn id="53" fill="hold">
                            <p:stCondLst>
                              <p:cond delay="4000"/>
                            </p:stCondLst>
                            <p:childTnLst>
                              <p:par>
                                <p:cTn id="54" presetID="1" presetClass="entr" presetSubtype="0" fill="hold" grpId="0" nodeType="afterEffect">
                                  <p:stCondLst>
                                    <p:cond delay="0"/>
                                  </p:stCondLst>
                                  <p:iterate type="lt">
                                    <p:tmAbs val="50"/>
                                  </p:iterate>
                                  <p:childTnLst>
                                    <p:set>
                                      <p:cBhvr>
                                        <p:cTn id="55" dur="1" fill="hold">
                                          <p:stCondLst>
                                            <p:cond delay="0"/>
                                          </p:stCondLst>
                                        </p:cTn>
                                        <p:tgtEl>
                                          <p:spTgt spid="5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p:cTn id="60" dur="1000" fill="hold"/>
                                        <p:tgtEl>
                                          <p:spTgt spid="52"/>
                                        </p:tgtEl>
                                        <p:attrNameLst>
                                          <p:attrName>ppt_w</p:attrName>
                                        </p:attrNameLst>
                                      </p:cBhvr>
                                      <p:tavLst>
                                        <p:tav tm="0">
                                          <p:val>
                                            <p:fltVal val="0"/>
                                          </p:val>
                                        </p:tav>
                                        <p:tav tm="100000">
                                          <p:val>
                                            <p:strVal val="#ppt_w"/>
                                          </p:val>
                                        </p:tav>
                                      </p:tavLst>
                                    </p:anim>
                                    <p:anim calcmode="lin" valueType="num">
                                      <p:cBhvr>
                                        <p:cTn id="61" dur="1000" fill="hold"/>
                                        <p:tgtEl>
                                          <p:spTgt spid="5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AC Dig SFX.wav"/>
                                        </p:tgtEl>
                                      </p:cMediaNode>
                                    </p:audio>
                                  </p:subTnLst>
                                </p:cTn>
                              </p:par>
                            </p:childTnLst>
                          </p:cTn>
                        </p:par>
                        <p:par>
                          <p:cTn id="62" fill="hold">
                            <p:stCondLst>
                              <p:cond delay="1000"/>
                            </p:stCondLst>
                            <p:childTnLst>
                              <p:par>
                                <p:cTn id="63" presetID="12" presetClass="entr" presetSubtype="4" fill="hold" nodeType="afterEffect">
                                  <p:stCondLst>
                                    <p:cond delay="500"/>
                                  </p:stCondLst>
                                  <p:childTnLst>
                                    <p:set>
                                      <p:cBhvr>
                                        <p:cTn id="64" dur="1" fill="hold">
                                          <p:stCondLst>
                                            <p:cond delay="0"/>
                                          </p:stCondLst>
                                        </p:cTn>
                                        <p:tgtEl>
                                          <p:spTgt spid="6156"/>
                                        </p:tgtEl>
                                        <p:attrNameLst>
                                          <p:attrName>style.visibility</p:attrName>
                                        </p:attrNameLst>
                                      </p:cBhvr>
                                      <p:to>
                                        <p:strVal val="visible"/>
                                      </p:to>
                                    </p:set>
                                    <p:anim calcmode="lin" valueType="num">
                                      <p:cBhvr additive="base">
                                        <p:cTn id="65" dur="500"/>
                                        <p:tgtEl>
                                          <p:spTgt spid="6156"/>
                                        </p:tgtEl>
                                        <p:attrNameLst>
                                          <p:attrName>ppt_y</p:attrName>
                                        </p:attrNameLst>
                                      </p:cBhvr>
                                      <p:tavLst>
                                        <p:tav tm="0">
                                          <p:val>
                                            <p:strVal val="#ppt_y+#ppt_h*1.125000"/>
                                          </p:val>
                                        </p:tav>
                                        <p:tav tm="100000">
                                          <p:val>
                                            <p:strVal val="#ppt_y"/>
                                          </p:val>
                                        </p:tav>
                                      </p:tavLst>
                                    </p:anim>
                                    <p:animEffect transition="in" filter="wipe(up)">
                                      <p:cBhvr>
                                        <p:cTn id="66" dur="500"/>
                                        <p:tgtEl>
                                          <p:spTgt spid="6156"/>
                                        </p:tgtEl>
                                      </p:cBhvr>
                                    </p:animEffect>
                                  </p:childTnLst>
                                  <p:subTnLst>
                                    <p:audio>
                                      <p:cMediaNode>
                                        <p:cTn display="0" masterRel="sameClick">
                                          <p:stCondLst>
                                            <p:cond evt="begin" delay="0">
                                              <p:tn val="63"/>
                                            </p:cond>
                                          </p:stCondLst>
                                          <p:endCondLst>
                                            <p:cond evt="onStopAudio" delay="0">
                                              <p:tgtEl>
                                                <p:sldTgt/>
                                              </p:tgtEl>
                                            </p:cond>
                                          </p:endCondLst>
                                        </p:cTn>
                                        <p:tgtEl>
                                          <p:sndTgt r:embed="rId8" name="AC Can SFX.wav"/>
                                        </p:tgtEl>
                                      </p:cMediaNode>
                                    </p:audio>
                                  </p:subTnLst>
                                </p:cTn>
                              </p:par>
                            </p:childTnLst>
                          </p:cTn>
                        </p:par>
                        <p:par>
                          <p:cTn id="67" fill="hold">
                            <p:stCondLst>
                              <p:cond delay="2000"/>
                            </p:stCondLst>
                            <p:childTnLst>
                              <p:par>
                                <p:cTn id="68" presetID="45" presetClass="entr" presetSubtype="0" fill="hold" nodeType="afterEffect">
                                  <p:stCondLst>
                                    <p:cond delay="75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anim calcmode="lin" valueType="num">
                                      <p:cBhvr>
                                        <p:cTn id="71" dur="500" fill="hold"/>
                                        <p:tgtEl>
                                          <p:spTgt spid="3"/>
                                        </p:tgtEl>
                                        <p:attrNameLst>
                                          <p:attrName>ppt_w</p:attrName>
                                        </p:attrNameLst>
                                      </p:cBhvr>
                                      <p:tavLst>
                                        <p:tav tm="0" fmla="#ppt_w*sin(2.5*pi*$)">
                                          <p:val>
                                            <p:fltVal val="0"/>
                                          </p:val>
                                        </p:tav>
                                        <p:tav tm="100000">
                                          <p:val>
                                            <p:fltVal val="1"/>
                                          </p:val>
                                        </p:tav>
                                      </p:tavLst>
                                    </p:anim>
                                    <p:anim calcmode="lin" valueType="num">
                                      <p:cBhvr>
                                        <p:cTn id="72"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Sign Appear SFX.wav"/>
                                        </p:tgtEl>
                                      </p:cMediaNode>
                                    </p:audio>
                                  </p:subTnLst>
                                </p:cTn>
                              </p:par>
                            </p:childTnLst>
                          </p:cTn>
                        </p:par>
                        <p:par>
                          <p:cTn id="73" fill="hold">
                            <p:stCondLst>
                              <p:cond delay="3250"/>
                            </p:stCondLst>
                            <p:childTnLst>
                              <p:par>
                                <p:cTn id="74" presetID="23" presetClass="entr" presetSubtype="16"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500" fill="hold"/>
                                        <p:tgtEl>
                                          <p:spTgt spid="18"/>
                                        </p:tgtEl>
                                        <p:attrNameLst>
                                          <p:attrName>ppt_w</p:attrName>
                                        </p:attrNameLst>
                                      </p:cBhvr>
                                      <p:tavLst>
                                        <p:tav tm="0">
                                          <p:val>
                                            <p:fltVal val="0"/>
                                          </p:val>
                                        </p:tav>
                                        <p:tav tm="100000">
                                          <p:val>
                                            <p:strVal val="#ppt_w"/>
                                          </p:val>
                                        </p:tav>
                                      </p:tavLst>
                                    </p:anim>
                                    <p:anim calcmode="lin" valueType="num">
                                      <p:cBhvr>
                                        <p:cTn id="77" dur="500" fill="hold"/>
                                        <p:tgtEl>
                                          <p:spTgt spid="18"/>
                                        </p:tgtEl>
                                        <p:attrNameLst>
                                          <p:attrName>ppt_h</p:attrName>
                                        </p:attrNameLst>
                                      </p:cBhvr>
                                      <p:tavLst>
                                        <p:tav tm="0">
                                          <p:val>
                                            <p:fltVal val="0"/>
                                          </p:val>
                                        </p:tav>
                                        <p:tav tm="100000">
                                          <p:val>
                                            <p:strVal val="#ppt_h"/>
                                          </p:val>
                                        </p:tav>
                                      </p:tavLst>
                                    </p:anim>
                                  </p:childTnLst>
                                </p:cTn>
                              </p:par>
                            </p:childTnLst>
                          </p:cTn>
                        </p:par>
                        <p:par>
                          <p:cTn id="78" fill="hold">
                            <p:stCondLst>
                              <p:cond delay="3750"/>
                            </p:stCondLst>
                            <p:childTnLst>
                              <p:par>
                                <p:cTn id="79" presetID="1" presetClass="entr" presetSubtype="0" fill="hold" grpId="0" nodeType="afterEffect">
                                  <p:stCondLst>
                                    <p:cond delay="0"/>
                                  </p:stCondLst>
                                  <p:iterate type="lt">
                                    <p:tmAbs val="50"/>
                                  </p:iterate>
                                  <p:childTnLst>
                                    <p:set>
                                      <p:cBhvr>
                                        <p:cTn id="8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
          <p:cNvSpPr txBox="1"/>
          <p:nvPr/>
        </p:nvSpPr>
        <p:spPr>
          <a:xfrm>
            <a:off x="979569" y="3424456"/>
            <a:ext cx="4678281" cy="1264192"/>
          </a:xfrm>
          <a:prstGeom prst="rect">
            <a:avLst/>
          </a:prstGeom>
          <a:noFill/>
        </p:spPr>
        <p:txBody>
          <a:bodyPr wrap="square" rtlCol="0" anchor="t">
            <a:spAutoFit/>
          </a:bodyPr>
          <a:lstStyle/>
          <a:p>
            <a:pPr defTabSz="685800">
              <a:lnSpc>
                <a:spcPct val="125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Now, is that everything…Yes, yes, I believe it is! </a:t>
            </a:r>
            <a:r>
              <a:rPr lang="en-US" sz="2100" b="1" kern="1200" spc="75" dirty="0">
                <a:solidFill>
                  <a:srgbClr val="E08338"/>
                </a:solidFill>
                <a:latin typeface="Segoe UI" panose="020B0502040204020203" pitchFamily="34" charset="0"/>
                <a:ea typeface="Tahoma" panose="020B0604030504040204" pitchFamily="34" charset="0"/>
                <a:cs typeface="Segoe UI" panose="020B0502040204020203" pitchFamily="34" charset="0"/>
              </a:rPr>
              <a:t>Let’s get started</a:t>
            </a: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 with the game!</a:t>
            </a:r>
          </a:p>
        </p:txBody>
      </p:sp>
      <p:sp>
        <p:nvSpPr>
          <p:cNvPr id="22" name="Tom Nook Voice SFX"/>
          <p:cNvSpPr/>
          <p:nvPr/>
        </p:nvSpPr>
        <p:spPr>
          <a:xfrm>
            <a:off x="0" y="0"/>
            <a:ext cx="59634" cy="59634"/>
          </a:xfrm>
          <a:prstGeom prst="rect">
            <a:avLst/>
          </a:prstGeom>
          <a:solidFill>
            <a:srgbClr val="698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Picture 2" descr="Tom Nook Animal Crossing New Leaf - Novocom.top"/>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90000"/>
                    </a14:imgEffect>
                  </a14:imgLayer>
                </a14:imgProps>
              </a:ext>
              <a:ext uri="{28A0092B-C50C-407E-A947-70E740481C1C}">
                <a14:useLocalDpi xmlns:a14="http://schemas.microsoft.com/office/drawing/2010/main" val="0"/>
              </a:ext>
            </a:extLst>
          </a:blip>
          <a:srcRect b="1274"/>
          <a:stretch/>
        </p:blipFill>
        <p:spPr bwMode="auto">
          <a:xfrm>
            <a:off x="5879816" y="476574"/>
            <a:ext cx="2997056" cy="443832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300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Tom Nook Voice.wav"/>
                                        </p:tgtEl>
                                      </p:cMediaNode>
                                    </p:audio>
                                  </p:subTnLst>
                                </p:cTn>
                              </p:par>
                              <p:par>
                                <p:cTn id="8" presetID="1" presetClass="entr" presetSubtype="0" fill="hold" grpId="0" nodeType="withEffect">
                                  <p:stCondLst>
                                    <p:cond delay="0"/>
                                  </p:stCondLst>
                                  <p:iterate type="lt">
                                    <p:tmAbs val="40"/>
                                  </p:iterate>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10"/>
          <a:stretch>
            <a:fillRect/>
          </a:stretch>
        </p:blipFill>
        <p:spPr>
          <a:xfrm>
            <a:off x="1700807" y="4452681"/>
            <a:ext cx="909099" cy="659487"/>
          </a:xfrm>
          <a:prstGeom prst="rect">
            <a:avLst/>
          </a:prstGeom>
        </p:spPr>
      </p:pic>
      <p:pic>
        <p:nvPicPr>
          <p:cNvPr id="14" name="Crack 2-5"/>
          <p:cNvPicPr>
            <a:picLocks noChangeAspect="1"/>
          </p:cNvPicPr>
          <p:nvPr/>
        </p:nvPicPr>
        <p:blipFill>
          <a:blip r:embed="rId10"/>
          <a:stretch>
            <a:fillRect/>
          </a:stretch>
        </p:blipFill>
        <p:spPr>
          <a:xfrm>
            <a:off x="2977938" y="4452681"/>
            <a:ext cx="909099" cy="659487"/>
          </a:xfrm>
          <a:prstGeom prst="rect">
            <a:avLst/>
          </a:prstGeom>
        </p:spPr>
      </p:pic>
      <p:pic>
        <p:nvPicPr>
          <p:cNvPr id="19" name="Crack 3-5"/>
          <p:cNvPicPr>
            <a:picLocks noChangeAspect="1"/>
          </p:cNvPicPr>
          <p:nvPr/>
        </p:nvPicPr>
        <p:blipFill>
          <a:blip r:embed="rId10"/>
          <a:stretch>
            <a:fillRect/>
          </a:stretch>
        </p:blipFill>
        <p:spPr>
          <a:xfrm>
            <a:off x="4255070" y="4452681"/>
            <a:ext cx="909099" cy="659487"/>
          </a:xfrm>
          <a:prstGeom prst="rect">
            <a:avLst/>
          </a:prstGeom>
        </p:spPr>
      </p:pic>
      <p:pic>
        <p:nvPicPr>
          <p:cNvPr id="24" name="Crack 4-5"/>
          <p:cNvPicPr>
            <a:picLocks noChangeAspect="1"/>
          </p:cNvPicPr>
          <p:nvPr/>
        </p:nvPicPr>
        <p:blipFill>
          <a:blip r:embed="rId10"/>
          <a:stretch>
            <a:fillRect/>
          </a:stretch>
        </p:blipFill>
        <p:spPr>
          <a:xfrm>
            <a:off x="5532201" y="4452681"/>
            <a:ext cx="909099" cy="659487"/>
          </a:xfrm>
          <a:prstGeom prst="rect">
            <a:avLst/>
          </a:prstGeom>
        </p:spPr>
      </p:pic>
      <p:pic>
        <p:nvPicPr>
          <p:cNvPr id="29" name="Crack 5-5"/>
          <p:cNvPicPr>
            <a:picLocks noChangeAspect="1"/>
          </p:cNvPicPr>
          <p:nvPr/>
        </p:nvPicPr>
        <p:blipFill>
          <a:blip r:embed="rId10"/>
          <a:stretch>
            <a:fillRect/>
          </a:stretch>
        </p:blipFill>
        <p:spPr>
          <a:xfrm>
            <a:off x="6809333" y="4452681"/>
            <a:ext cx="909099" cy="659487"/>
          </a:xfrm>
          <a:prstGeom prst="rect">
            <a:avLst/>
          </a:prstGeom>
        </p:spPr>
      </p:pic>
      <p:pic>
        <p:nvPicPr>
          <p:cNvPr id="34" name="Crack 6-5"/>
          <p:cNvPicPr>
            <a:picLocks noChangeAspect="1"/>
          </p:cNvPicPr>
          <p:nvPr/>
        </p:nvPicPr>
        <p:blipFill>
          <a:blip r:embed="rId10"/>
          <a:stretch>
            <a:fillRect/>
          </a:stretch>
        </p:blipFill>
        <p:spPr>
          <a:xfrm>
            <a:off x="8086464" y="4452681"/>
            <a:ext cx="909099" cy="659487"/>
          </a:xfrm>
          <a:prstGeom prst="rect">
            <a:avLst/>
          </a:prstGeom>
        </p:spPr>
      </p:pic>
      <p:pic>
        <p:nvPicPr>
          <p:cNvPr id="35" name="Hole 1-5"/>
          <p:cNvPicPr>
            <a:picLocks noChangeAspect="1"/>
          </p:cNvPicPr>
          <p:nvPr/>
        </p:nvPicPr>
        <p:blipFill>
          <a:blip r:embed="rId11"/>
          <a:stretch>
            <a:fillRect/>
          </a:stretch>
        </p:blipFill>
        <p:spPr>
          <a:xfrm>
            <a:off x="1738131" y="4381413"/>
            <a:ext cx="834450" cy="687257"/>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3015263" y="4381413"/>
            <a:ext cx="834450" cy="687257"/>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4292394" y="4381413"/>
            <a:ext cx="834450" cy="687257"/>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5569526" y="4381413"/>
            <a:ext cx="834450" cy="687257"/>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6847463" y="4381413"/>
            <a:ext cx="834450" cy="687257"/>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8126410" y="4381413"/>
            <a:ext cx="834450" cy="687257"/>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1700807" y="3643269"/>
            <a:ext cx="909099" cy="659487"/>
          </a:xfrm>
          <a:prstGeom prst="rect">
            <a:avLst/>
          </a:prstGeom>
        </p:spPr>
      </p:pic>
      <p:pic>
        <p:nvPicPr>
          <p:cNvPr id="123" name="Crack 2-4"/>
          <p:cNvPicPr>
            <a:picLocks noChangeAspect="1"/>
          </p:cNvPicPr>
          <p:nvPr/>
        </p:nvPicPr>
        <p:blipFill>
          <a:blip r:embed="rId10"/>
          <a:stretch>
            <a:fillRect/>
          </a:stretch>
        </p:blipFill>
        <p:spPr>
          <a:xfrm>
            <a:off x="2977938" y="3643269"/>
            <a:ext cx="909099" cy="659487"/>
          </a:xfrm>
          <a:prstGeom prst="rect">
            <a:avLst/>
          </a:prstGeom>
        </p:spPr>
      </p:pic>
      <p:pic>
        <p:nvPicPr>
          <p:cNvPr id="124" name="Crack 3-4"/>
          <p:cNvPicPr>
            <a:picLocks noChangeAspect="1"/>
          </p:cNvPicPr>
          <p:nvPr/>
        </p:nvPicPr>
        <p:blipFill>
          <a:blip r:embed="rId10"/>
          <a:stretch>
            <a:fillRect/>
          </a:stretch>
        </p:blipFill>
        <p:spPr>
          <a:xfrm>
            <a:off x="4255070" y="3643269"/>
            <a:ext cx="909099" cy="659487"/>
          </a:xfrm>
          <a:prstGeom prst="rect">
            <a:avLst/>
          </a:prstGeom>
        </p:spPr>
      </p:pic>
      <p:pic>
        <p:nvPicPr>
          <p:cNvPr id="125" name="Crack 4-4"/>
          <p:cNvPicPr>
            <a:picLocks noChangeAspect="1"/>
          </p:cNvPicPr>
          <p:nvPr/>
        </p:nvPicPr>
        <p:blipFill>
          <a:blip r:embed="rId10"/>
          <a:stretch>
            <a:fillRect/>
          </a:stretch>
        </p:blipFill>
        <p:spPr>
          <a:xfrm>
            <a:off x="5532201" y="3643269"/>
            <a:ext cx="909099" cy="659487"/>
          </a:xfrm>
          <a:prstGeom prst="rect">
            <a:avLst/>
          </a:prstGeom>
        </p:spPr>
      </p:pic>
      <p:pic>
        <p:nvPicPr>
          <p:cNvPr id="126" name="Crack 5-4"/>
          <p:cNvPicPr>
            <a:picLocks noChangeAspect="1"/>
          </p:cNvPicPr>
          <p:nvPr/>
        </p:nvPicPr>
        <p:blipFill>
          <a:blip r:embed="rId10"/>
          <a:stretch>
            <a:fillRect/>
          </a:stretch>
        </p:blipFill>
        <p:spPr>
          <a:xfrm>
            <a:off x="6809333" y="3643269"/>
            <a:ext cx="909099" cy="659487"/>
          </a:xfrm>
          <a:prstGeom prst="rect">
            <a:avLst/>
          </a:prstGeom>
        </p:spPr>
      </p:pic>
      <p:pic>
        <p:nvPicPr>
          <p:cNvPr id="127" name="Crack 6-4"/>
          <p:cNvPicPr>
            <a:picLocks noChangeAspect="1"/>
          </p:cNvPicPr>
          <p:nvPr/>
        </p:nvPicPr>
        <p:blipFill>
          <a:blip r:embed="rId10"/>
          <a:stretch>
            <a:fillRect/>
          </a:stretch>
        </p:blipFill>
        <p:spPr>
          <a:xfrm>
            <a:off x="8086464" y="3643269"/>
            <a:ext cx="909099" cy="659487"/>
          </a:xfrm>
          <a:prstGeom prst="rect">
            <a:avLst/>
          </a:prstGeom>
        </p:spPr>
      </p:pic>
      <p:pic>
        <p:nvPicPr>
          <p:cNvPr id="128" name="Crack 1-3"/>
          <p:cNvPicPr>
            <a:picLocks noChangeAspect="1"/>
          </p:cNvPicPr>
          <p:nvPr/>
        </p:nvPicPr>
        <p:blipFill>
          <a:blip r:embed="rId10"/>
          <a:stretch>
            <a:fillRect/>
          </a:stretch>
        </p:blipFill>
        <p:spPr>
          <a:xfrm>
            <a:off x="1700807" y="2833856"/>
            <a:ext cx="909099" cy="659487"/>
          </a:xfrm>
          <a:prstGeom prst="rect">
            <a:avLst/>
          </a:prstGeom>
        </p:spPr>
      </p:pic>
      <p:pic>
        <p:nvPicPr>
          <p:cNvPr id="129" name="Crack 2-3"/>
          <p:cNvPicPr>
            <a:picLocks noChangeAspect="1"/>
          </p:cNvPicPr>
          <p:nvPr/>
        </p:nvPicPr>
        <p:blipFill>
          <a:blip r:embed="rId10"/>
          <a:stretch>
            <a:fillRect/>
          </a:stretch>
        </p:blipFill>
        <p:spPr>
          <a:xfrm>
            <a:off x="2977938" y="2833856"/>
            <a:ext cx="909099" cy="659487"/>
          </a:xfrm>
          <a:prstGeom prst="rect">
            <a:avLst/>
          </a:prstGeom>
        </p:spPr>
      </p:pic>
      <p:pic>
        <p:nvPicPr>
          <p:cNvPr id="130" name="Crack 3-3"/>
          <p:cNvPicPr>
            <a:picLocks noChangeAspect="1"/>
          </p:cNvPicPr>
          <p:nvPr/>
        </p:nvPicPr>
        <p:blipFill>
          <a:blip r:embed="rId10"/>
          <a:stretch>
            <a:fillRect/>
          </a:stretch>
        </p:blipFill>
        <p:spPr>
          <a:xfrm>
            <a:off x="4255070" y="2833856"/>
            <a:ext cx="909099" cy="659487"/>
          </a:xfrm>
          <a:prstGeom prst="rect">
            <a:avLst/>
          </a:prstGeom>
        </p:spPr>
      </p:pic>
      <p:pic>
        <p:nvPicPr>
          <p:cNvPr id="131" name="Crack 4-3"/>
          <p:cNvPicPr>
            <a:picLocks noChangeAspect="1"/>
          </p:cNvPicPr>
          <p:nvPr/>
        </p:nvPicPr>
        <p:blipFill>
          <a:blip r:embed="rId10"/>
          <a:stretch>
            <a:fillRect/>
          </a:stretch>
        </p:blipFill>
        <p:spPr>
          <a:xfrm>
            <a:off x="5532201" y="2833856"/>
            <a:ext cx="909099" cy="659487"/>
          </a:xfrm>
          <a:prstGeom prst="rect">
            <a:avLst/>
          </a:prstGeom>
        </p:spPr>
      </p:pic>
      <p:pic>
        <p:nvPicPr>
          <p:cNvPr id="132" name="Crack 5-3"/>
          <p:cNvPicPr>
            <a:picLocks noChangeAspect="1"/>
          </p:cNvPicPr>
          <p:nvPr/>
        </p:nvPicPr>
        <p:blipFill>
          <a:blip r:embed="rId10"/>
          <a:stretch>
            <a:fillRect/>
          </a:stretch>
        </p:blipFill>
        <p:spPr>
          <a:xfrm>
            <a:off x="6809333" y="2833856"/>
            <a:ext cx="909099" cy="659487"/>
          </a:xfrm>
          <a:prstGeom prst="rect">
            <a:avLst/>
          </a:prstGeom>
        </p:spPr>
      </p:pic>
      <p:pic>
        <p:nvPicPr>
          <p:cNvPr id="133" name="Crack 6-3"/>
          <p:cNvPicPr>
            <a:picLocks noChangeAspect="1"/>
          </p:cNvPicPr>
          <p:nvPr/>
        </p:nvPicPr>
        <p:blipFill>
          <a:blip r:embed="rId10"/>
          <a:stretch>
            <a:fillRect/>
          </a:stretch>
        </p:blipFill>
        <p:spPr>
          <a:xfrm>
            <a:off x="8086464" y="2833856"/>
            <a:ext cx="909099" cy="659487"/>
          </a:xfrm>
          <a:prstGeom prst="rect">
            <a:avLst/>
          </a:prstGeom>
        </p:spPr>
      </p:pic>
      <p:pic>
        <p:nvPicPr>
          <p:cNvPr id="134" name="Crack 1-2"/>
          <p:cNvPicPr>
            <a:picLocks noChangeAspect="1"/>
          </p:cNvPicPr>
          <p:nvPr/>
        </p:nvPicPr>
        <p:blipFill>
          <a:blip r:embed="rId10"/>
          <a:stretch>
            <a:fillRect/>
          </a:stretch>
        </p:blipFill>
        <p:spPr>
          <a:xfrm>
            <a:off x="1700807" y="2024444"/>
            <a:ext cx="909099" cy="659487"/>
          </a:xfrm>
          <a:prstGeom prst="rect">
            <a:avLst/>
          </a:prstGeom>
        </p:spPr>
      </p:pic>
      <p:pic>
        <p:nvPicPr>
          <p:cNvPr id="135" name="Crack 2-2"/>
          <p:cNvPicPr>
            <a:picLocks noChangeAspect="1"/>
          </p:cNvPicPr>
          <p:nvPr/>
        </p:nvPicPr>
        <p:blipFill>
          <a:blip r:embed="rId10"/>
          <a:stretch>
            <a:fillRect/>
          </a:stretch>
        </p:blipFill>
        <p:spPr>
          <a:xfrm>
            <a:off x="2977938" y="2024444"/>
            <a:ext cx="909099" cy="659487"/>
          </a:xfrm>
          <a:prstGeom prst="rect">
            <a:avLst/>
          </a:prstGeom>
        </p:spPr>
      </p:pic>
      <p:pic>
        <p:nvPicPr>
          <p:cNvPr id="136" name="Crack 3-2"/>
          <p:cNvPicPr>
            <a:picLocks noChangeAspect="1"/>
          </p:cNvPicPr>
          <p:nvPr/>
        </p:nvPicPr>
        <p:blipFill>
          <a:blip r:embed="rId10"/>
          <a:stretch>
            <a:fillRect/>
          </a:stretch>
        </p:blipFill>
        <p:spPr>
          <a:xfrm>
            <a:off x="4255070" y="2024444"/>
            <a:ext cx="909099" cy="659487"/>
          </a:xfrm>
          <a:prstGeom prst="rect">
            <a:avLst/>
          </a:prstGeom>
        </p:spPr>
      </p:pic>
      <p:pic>
        <p:nvPicPr>
          <p:cNvPr id="137" name="Crack 4-2"/>
          <p:cNvPicPr>
            <a:picLocks noChangeAspect="1"/>
          </p:cNvPicPr>
          <p:nvPr/>
        </p:nvPicPr>
        <p:blipFill>
          <a:blip r:embed="rId10"/>
          <a:stretch>
            <a:fillRect/>
          </a:stretch>
        </p:blipFill>
        <p:spPr>
          <a:xfrm>
            <a:off x="5532201" y="2024444"/>
            <a:ext cx="909099" cy="659487"/>
          </a:xfrm>
          <a:prstGeom prst="rect">
            <a:avLst/>
          </a:prstGeom>
        </p:spPr>
      </p:pic>
      <p:pic>
        <p:nvPicPr>
          <p:cNvPr id="138" name="Crack 5-2"/>
          <p:cNvPicPr>
            <a:picLocks noChangeAspect="1"/>
          </p:cNvPicPr>
          <p:nvPr/>
        </p:nvPicPr>
        <p:blipFill>
          <a:blip r:embed="rId10"/>
          <a:stretch>
            <a:fillRect/>
          </a:stretch>
        </p:blipFill>
        <p:spPr>
          <a:xfrm>
            <a:off x="6809333" y="2024444"/>
            <a:ext cx="909099" cy="659487"/>
          </a:xfrm>
          <a:prstGeom prst="rect">
            <a:avLst/>
          </a:prstGeom>
        </p:spPr>
      </p:pic>
      <p:pic>
        <p:nvPicPr>
          <p:cNvPr id="139" name="Crack 6-2"/>
          <p:cNvPicPr>
            <a:picLocks noChangeAspect="1"/>
          </p:cNvPicPr>
          <p:nvPr/>
        </p:nvPicPr>
        <p:blipFill>
          <a:blip r:embed="rId10"/>
          <a:stretch>
            <a:fillRect/>
          </a:stretch>
        </p:blipFill>
        <p:spPr>
          <a:xfrm>
            <a:off x="8086464" y="2024444"/>
            <a:ext cx="909099" cy="659487"/>
          </a:xfrm>
          <a:prstGeom prst="rect">
            <a:avLst/>
          </a:prstGeom>
        </p:spPr>
      </p:pic>
      <p:pic>
        <p:nvPicPr>
          <p:cNvPr id="140" name="Crack 1-1"/>
          <p:cNvPicPr>
            <a:picLocks noChangeAspect="1"/>
          </p:cNvPicPr>
          <p:nvPr/>
        </p:nvPicPr>
        <p:blipFill>
          <a:blip r:embed="rId10"/>
          <a:stretch>
            <a:fillRect/>
          </a:stretch>
        </p:blipFill>
        <p:spPr>
          <a:xfrm>
            <a:off x="1700807" y="1215031"/>
            <a:ext cx="909099" cy="659487"/>
          </a:xfrm>
          <a:prstGeom prst="rect">
            <a:avLst/>
          </a:prstGeom>
        </p:spPr>
      </p:pic>
      <p:pic>
        <p:nvPicPr>
          <p:cNvPr id="141" name="Crack 2-1"/>
          <p:cNvPicPr>
            <a:picLocks noChangeAspect="1"/>
          </p:cNvPicPr>
          <p:nvPr/>
        </p:nvPicPr>
        <p:blipFill>
          <a:blip r:embed="rId10"/>
          <a:stretch>
            <a:fillRect/>
          </a:stretch>
        </p:blipFill>
        <p:spPr>
          <a:xfrm>
            <a:off x="2977938" y="1215031"/>
            <a:ext cx="909099" cy="659487"/>
          </a:xfrm>
          <a:prstGeom prst="rect">
            <a:avLst/>
          </a:prstGeom>
        </p:spPr>
      </p:pic>
      <p:pic>
        <p:nvPicPr>
          <p:cNvPr id="142" name="Crack 3-1"/>
          <p:cNvPicPr>
            <a:picLocks noChangeAspect="1"/>
          </p:cNvPicPr>
          <p:nvPr/>
        </p:nvPicPr>
        <p:blipFill>
          <a:blip r:embed="rId10"/>
          <a:stretch>
            <a:fillRect/>
          </a:stretch>
        </p:blipFill>
        <p:spPr>
          <a:xfrm>
            <a:off x="4255070" y="1215031"/>
            <a:ext cx="909099" cy="659487"/>
          </a:xfrm>
          <a:prstGeom prst="rect">
            <a:avLst/>
          </a:prstGeom>
        </p:spPr>
      </p:pic>
      <p:pic>
        <p:nvPicPr>
          <p:cNvPr id="143" name="Crack 4-1"/>
          <p:cNvPicPr>
            <a:picLocks noChangeAspect="1"/>
          </p:cNvPicPr>
          <p:nvPr/>
        </p:nvPicPr>
        <p:blipFill>
          <a:blip r:embed="rId10"/>
          <a:stretch>
            <a:fillRect/>
          </a:stretch>
        </p:blipFill>
        <p:spPr>
          <a:xfrm>
            <a:off x="5532201" y="1215031"/>
            <a:ext cx="909099" cy="659487"/>
          </a:xfrm>
          <a:prstGeom prst="rect">
            <a:avLst/>
          </a:prstGeom>
        </p:spPr>
      </p:pic>
      <p:pic>
        <p:nvPicPr>
          <p:cNvPr id="144" name="Crack 5-1"/>
          <p:cNvPicPr>
            <a:picLocks noChangeAspect="1"/>
          </p:cNvPicPr>
          <p:nvPr/>
        </p:nvPicPr>
        <p:blipFill>
          <a:blip r:embed="rId10"/>
          <a:stretch>
            <a:fillRect/>
          </a:stretch>
        </p:blipFill>
        <p:spPr>
          <a:xfrm>
            <a:off x="6809333" y="1215031"/>
            <a:ext cx="909099" cy="659487"/>
          </a:xfrm>
          <a:prstGeom prst="rect">
            <a:avLst/>
          </a:prstGeom>
        </p:spPr>
      </p:pic>
      <p:pic>
        <p:nvPicPr>
          <p:cNvPr id="145" name="Crack 6-1"/>
          <p:cNvPicPr>
            <a:picLocks noChangeAspect="1"/>
          </p:cNvPicPr>
          <p:nvPr/>
        </p:nvPicPr>
        <p:blipFill>
          <a:blip r:embed="rId10"/>
          <a:stretch>
            <a:fillRect/>
          </a:stretch>
        </p:blipFill>
        <p:spPr>
          <a:xfrm>
            <a:off x="8086464" y="1215031"/>
            <a:ext cx="909099" cy="659487"/>
          </a:xfrm>
          <a:prstGeom prst="rect">
            <a:avLst/>
          </a:prstGeom>
        </p:spPr>
      </p:pic>
      <p:pic>
        <p:nvPicPr>
          <p:cNvPr id="158" name="Hole 1-4"/>
          <p:cNvPicPr>
            <a:picLocks noChangeAspect="1"/>
          </p:cNvPicPr>
          <p:nvPr/>
        </p:nvPicPr>
        <p:blipFill>
          <a:blip r:embed="rId11"/>
          <a:stretch>
            <a:fillRect/>
          </a:stretch>
        </p:blipFill>
        <p:spPr>
          <a:xfrm>
            <a:off x="1738131" y="3571181"/>
            <a:ext cx="834450" cy="687257"/>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3015263" y="3571181"/>
            <a:ext cx="834450" cy="687257"/>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4292394" y="3571181"/>
            <a:ext cx="834450" cy="687257"/>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5569526" y="3571181"/>
            <a:ext cx="834450" cy="687257"/>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6847463" y="3571181"/>
            <a:ext cx="834450" cy="687257"/>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8126410" y="3571181"/>
            <a:ext cx="834450" cy="687257"/>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1738131" y="2760949"/>
            <a:ext cx="834450" cy="687257"/>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3015263" y="2760949"/>
            <a:ext cx="834450" cy="687257"/>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4292394" y="2760949"/>
            <a:ext cx="834450" cy="687257"/>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5569526" y="2760949"/>
            <a:ext cx="834450" cy="687257"/>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6847463" y="2760949"/>
            <a:ext cx="834450" cy="687257"/>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8126410" y="2760949"/>
            <a:ext cx="834450" cy="687257"/>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1738131" y="1950717"/>
            <a:ext cx="834450" cy="687257"/>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3015263" y="1950717"/>
            <a:ext cx="834450" cy="687257"/>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5569526" y="1950717"/>
            <a:ext cx="834450" cy="687257"/>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6847463" y="1950717"/>
            <a:ext cx="834450" cy="687257"/>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8126410" y="1950717"/>
            <a:ext cx="834450" cy="687257"/>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1738131" y="1140484"/>
            <a:ext cx="834450" cy="687257"/>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3015263" y="1140484"/>
            <a:ext cx="834450" cy="687257"/>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4292394" y="1140484"/>
            <a:ext cx="834450" cy="687257"/>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5569526" y="1140484"/>
            <a:ext cx="834450" cy="687257"/>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6847463" y="1140484"/>
            <a:ext cx="834450" cy="687257"/>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8126410" y="1140484"/>
            <a:ext cx="834450" cy="687257"/>
          </a:xfrm>
          <a:prstGeom prst="rect">
            <a:avLst/>
          </a:prstGeom>
          <a:effectLst>
            <a:outerShdw blurRad="101600" dist="38100" dir="5400000" algn="t" rotWithShape="0">
              <a:prstClr val="black">
                <a:alpha val="30000"/>
              </a:prstClr>
            </a:outerShdw>
          </a:effectLst>
        </p:spPr>
      </p:pic>
      <p:pic>
        <p:nvPicPr>
          <p:cNvPr id="1032" name="Fossil 5-3"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6994390" y="2552931"/>
            <a:ext cx="582230" cy="601825"/>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2-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3224943" y="3354531"/>
            <a:ext cx="422840" cy="618482"/>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5" name="Bell Bag 6-3" descr="Top 10] Animal Crossing New Horizons Best Bell Making Methods | GAMERS  DECID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43130" y="2369173"/>
            <a:ext cx="902902" cy="782285"/>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6" name="Can 3-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4514193" y="919661"/>
            <a:ext cx="422840" cy="618482"/>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1677058" y="780757"/>
            <a:ext cx="994676" cy="844850"/>
          </a:xfrm>
          <a:prstGeom prst="rect">
            <a:avLst/>
          </a:prstGeom>
        </p:spPr>
      </p:pic>
      <p:pic>
        <p:nvPicPr>
          <p:cNvPr id="98" name="3+ Sign 2-1"/>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951692" y="780757"/>
            <a:ext cx="994676" cy="844850"/>
          </a:xfrm>
          <a:prstGeom prst="rect">
            <a:avLst/>
          </a:prstGeom>
        </p:spPr>
      </p:pic>
      <p:pic>
        <p:nvPicPr>
          <p:cNvPr id="97" name="Can Sign 3-1"/>
          <p:cNvPicPr>
            <a:picLocks noChangeAspect="1"/>
          </p:cNvPicPr>
          <p:nvPr/>
        </p:nvPicPr>
        <p:blipFill>
          <a:blip r:embed="rId17">
            <a:extLst>
              <a:ext uri="{BEBA8EAE-BF5A-486C-A8C5-ECC9F3942E4B}">
                <a14:imgProps xmlns:a14="http://schemas.microsoft.com/office/drawing/2010/main">
                  <a14:imgLayer r:embed="rId18">
                    <a14:imgEffect>
                      <a14:saturation sat="150000"/>
                    </a14:imgEffect>
                  </a14:imgLayer>
                </a14:imgProps>
              </a:ext>
            </a:extLst>
          </a:blip>
          <a:stretch>
            <a:fillRect/>
          </a:stretch>
        </p:blipFill>
        <p:spPr>
          <a:xfrm>
            <a:off x="4229132" y="780757"/>
            <a:ext cx="994676" cy="844850"/>
          </a:xfrm>
          <a:prstGeom prst="rect">
            <a:avLst/>
          </a:prstGeom>
        </p:spPr>
      </p:pic>
      <p:pic>
        <p:nvPicPr>
          <p:cNvPr id="113" name="2 Sign 4-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5886" y="780757"/>
            <a:ext cx="994675" cy="844850"/>
          </a:xfrm>
          <a:prstGeom prst="rect">
            <a:avLst/>
          </a:prstGeom>
        </p:spPr>
      </p:pic>
      <p:pic>
        <p:nvPicPr>
          <p:cNvPr id="156" name="2 Sign 5-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86735" y="780757"/>
            <a:ext cx="994675" cy="844850"/>
          </a:xfrm>
          <a:prstGeom prst="rect">
            <a:avLst/>
          </a:prstGeom>
        </p:spPr>
      </p:pic>
      <p:pic>
        <p:nvPicPr>
          <p:cNvPr id="184" name="2 Sign 6-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63012" y="780757"/>
            <a:ext cx="994675" cy="844850"/>
          </a:xfrm>
          <a:prstGeom prst="rect">
            <a:avLst/>
          </a:prstGeom>
        </p:spPr>
      </p:pic>
      <p:pic>
        <p:nvPicPr>
          <p:cNvPr id="99" name="3+ Sign 1-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1677058" y="1579038"/>
            <a:ext cx="994676" cy="844850"/>
          </a:xfrm>
          <a:prstGeom prst="rect">
            <a:avLst/>
          </a:prstGeom>
        </p:spPr>
      </p:pic>
      <p:pic>
        <p:nvPicPr>
          <p:cNvPr id="100" name="3+ Sign 2-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951692" y="1579038"/>
            <a:ext cx="994676" cy="844850"/>
          </a:xfrm>
          <a:prstGeom prst="rect">
            <a:avLst/>
          </a:prstGeom>
        </p:spPr>
      </p:pic>
      <p:pic>
        <p:nvPicPr>
          <p:cNvPr id="109" name="3+ Sign 3-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4229132" y="1579038"/>
            <a:ext cx="994676" cy="844850"/>
          </a:xfrm>
          <a:prstGeom prst="rect">
            <a:avLst/>
          </a:prstGeom>
        </p:spPr>
      </p:pic>
      <p:pic>
        <p:nvPicPr>
          <p:cNvPr id="114" name="2 Sign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5886" y="1579038"/>
            <a:ext cx="994675" cy="844850"/>
          </a:xfrm>
          <a:prstGeom prst="rect">
            <a:avLst/>
          </a:prstGeom>
        </p:spPr>
      </p:pic>
      <p:pic>
        <p:nvPicPr>
          <p:cNvPr id="190" name="1 Sign 5-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86735" y="1579038"/>
            <a:ext cx="994675" cy="844850"/>
          </a:xfrm>
          <a:prstGeom prst="rect">
            <a:avLst/>
          </a:prstGeom>
        </p:spPr>
      </p:pic>
      <p:pic>
        <p:nvPicPr>
          <p:cNvPr id="191" name="1 Sign 6-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63012" y="1579038"/>
            <a:ext cx="994675" cy="844850"/>
          </a:xfrm>
          <a:prstGeom prst="rect">
            <a:avLst/>
          </a:prstGeom>
        </p:spPr>
      </p:pic>
      <p:pic>
        <p:nvPicPr>
          <p:cNvPr id="101" name="3+ Sign 1-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1677058" y="2423329"/>
            <a:ext cx="994676" cy="844850"/>
          </a:xfrm>
          <a:prstGeom prst="rect">
            <a:avLst/>
          </a:prstGeom>
        </p:spPr>
      </p:pic>
      <p:pic>
        <p:nvPicPr>
          <p:cNvPr id="102" name="3+ Sign 2-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953334" y="2423329"/>
            <a:ext cx="994676" cy="844850"/>
          </a:xfrm>
          <a:prstGeom prst="rect">
            <a:avLst/>
          </a:prstGeom>
        </p:spPr>
      </p:pic>
      <p:pic>
        <p:nvPicPr>
          <p:cNvPr id="110" name="3+ Sign 3-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4229610" y="2423329"/>
            <a:ext cx="994676" cy="844850"/>
          </a:xfrm>
          <a:prstGeom prst="rect">
            <a:avLst/>
          </a:prstGeom>
        </p:spPr>
      </p:pic>
      <p:pic>
        <p:nvPicPr>
          <p:cNvPr id="5" name="2 Sign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5886" y="2423329"/>
            <a:ext cx="994675" cy="844850"/>
          </a:xfrm>
          <a:prstGeom prst="rect">
            <a:avLst/>
          </a:prstGeom>
        </p:spPr>
      </p:pic>
      <p:pic>
        <p:nvPicPr>
          <p:cNvPr id="25" name="Fossil Sign 5-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84449" y="2423329"/>
            <a:ext cx="994675" cy="844850"/>
          </a:xfrm>
          <a:prstGeom prst="rect">
            <a:avLst/>
          </a:prstGeom>
        </p:spPr>
      </p:pic>
      <p:pic>
        <p:nvPicPr>
          <p:cNvPr id="26" name="Bells Sign 6-3"/>
          <p:cNvPicPr>
            <a:picLocks noChangeAspect="1"/>
          </p:cNvPicPr>
          <p:nvPr/>
        </p:nvPicPr>
        <p:blipFill>
          <a:blip r:embed="rId22">
            <a:extLst>
              <a:ext uri="{BEBA8EAE-BF5A-486C-A8C5-ECC9F3942E4B}">
                <a14:imgProps xmlns:a14="http://schemas.microsoft.com/office/drawing/2010/main">
                  <a14:imgLayer r:embed="rId23">
                    <a14:imgEffect>
                      <a14:saturation sat="150000"/>
                    </a14:imgEffect>
                  </a14:imgLayer>
                </a14:imgProps>
              </a:ext>
            </a:extLst>
          </a:blip>
          <a:stretch>
            <a:fillRect/>
          </a:stretch>
        </p:blipFill>
        <p:spPr>
          <a:xfrm>
            <a:off x="8063011" y="2423329"/>
            <a:ext cx="994676" cy="844850"/>
          </a:xfrm>
          <a:prstGeom prst="rect">
            <a:avLst/>
          </a:prstGeom>
        </p:spPr>
      </p:pic>
      <p:pic>
        <p:nvPicPr>
          <p:cNvPr id="108" name="3+ Sign 1-4"/>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1677058" y="3206430"/>
            <a:ext cx="994676" cy="844850"/>
          </a:xfrm>
          <a:prstGeom prst="rect">
            <a:avLst/>
          </a:prstGeom>
        </p:spPr>
      </p:pic>
      <p:pic>
        <p:nvPicPr>
          <p:cNvPr id="17" name="Can Sign 2-4"/>
          <p:cNvPicPr>
            <a:picLocks noChangeAspect="1"/>
          </p:cNvPicPr>
          <p:nvPr/>
        </p:nvPicPr>
        <p:blipFill>
          <a:blip r:embed="rId17">
            <a:extLst>
              <a:ext uri="{BEBA8EAE-BF5A-486C-A8C5-ECC9F3942E4B}">
                <a14:imgProps xmlns:a14="http://schemas.microsoft.com/office/drawing/2010/main">
                  <a14:imgLayer r:embed="rId18">
                    <a14:imgEffect>
                      <a14:saturation sat="150000"/>
                    </a14:imgEffect>
                  </a14:imgLayer>
                </a14:imgProps>
              </a:ext>
            </a:extLst>
          </a:blip>
          <a:stretch>
            <a:fillRect/>
          </a:stretch>
        </p:blipFill>
        <p:spPr>
          <a:xfrm>
            <a:off x="2951692" y="3206430"/>
            <a:ext cx="994676" cy="844850"/>
          </a:xfrm>
          <a:prstGeom prst="rect">
            <a:avLst/>
          </a:prstGeom>
        </p:spPr>
      </p:pic>
      <p:pic>
        <p:nvPicPr>
          <p:cNvPr id="112" name="3+ Sign 3-4"/>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4229132" y="3206430"/>
            <a:ext cx="994676" cy="844850"/>
          </a:xfrm>
          <a:prstGeom prst="rect">
            <a:avLst/>
          </a:prstGeom>
        </p:spPr>
      </p:pic>
      <p:pic>
        <p:nvPicPr>
          <p:cNvPr id="115" name="2 Sign 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5886" y="3206430"/>
            <a:ext cx="994675" cy="844850"/>
          </a:xfrm>
          <a:prstGeom prst="rect">
            <a:avLst/>
          </a:prstGeom>
        </p:spPr>
      </p:pic>
      <p:pic>
        <p:nvPicPr>
          <p:cNvPr id="6" name="1 Sign 5-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86735" y="3206430"/>
            <a:ext cx="994675" cy="844850"/>
          </a:xfrm>
          <a:prstGeom prst="rect">
            <a:avLst/>
          </a:prstGeom>
        </p:spPr>
      </p:pic>
      <p:pic>
        <p:nvPicPr>
          <p:cNvPr id="189" name="1 Sign 6-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63012" y="3206430"/>
            <a:ext cx="994675" cy="844850"/>
          </a:xfrm>
          <a:prstGeom prst="rect">
            <a:avLst/>
          </a:prstGeom>
        </p:spPr>
      </p:pic>
      <p:pic>
        <p:nvPicPr>
          <p:cNvPr id="106" name="3+ Sign 1-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1677058" y="4033786"/>
            <a:ext cx="994676" cy="844850"/>
          </a:xfrm>
          <a:prstGeom prst="rect">
            <a:avLst/>
          </a:prstGeom>
        </p:spPr>
      </p:pic>
      <p:pic>
        <p:nvPicPr>
          <p:cNvPr id="107" name="3+ Sign 2-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951692" y="4033786"/>
            <a:ext cx="994676" cy="844850"/>
          </a:xfrm>
          <a:prstGeom prst="rect">
            <a:avLst/>
          </a:prstGeom>
        </p:spPr>
      </p:pic>
      <p:pic>
        <p:nvPicPr>
          <p:cNvPr id="111" name="3+ Sign 3-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4229132" y="4033786"/>
            <a:ext cx="994676" cy="844850"/>
          </a:xfrm>
          <a:prstGeom prst="rect">
            <a:avLst/>
          </a:prstGeom>
        </p:spPr>
      </p:pic>
      <p:pic>
        <p:nvPicPr>
          <p:cNvPr id="116" name="2 Sign 4-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5886" y="4033786"/>
            <a:ext cx="994675" cy="844850"/>
          </a:xfrm>
          <a:prstGeom prst="rect">
            <a:avLst/>
          </a:prstGeom>
        </p:spPr>
      </p:pic>
      <p:pic>
        <p:nvPicPr>
          <p:cNvPr id="183" name="2 Sign 5-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86735" y="4033786"/>
            <a:ext cx="994675" cy="844850"/>
          </a:xfrm>
          <a:prstGeom prst="rect">
            <a:avLst/>
          </a:prstGeom>
        </p:spPr>
      </p:pic>
      <p:pic>
        <p:nvPicPr>
          <p:cNvPr id="187" name="2 Sign 6-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63012" y="4033786"/>
            <a:ext cx="994675" cy="844850"/>
          </a:xfrm>
          <a:prstGeom prst="rect">
            <a:avLst/>
          </a:prstGeom>
        </p:spPr>
      </p:pic>
      <p:sp>
        <p:nvSpPr>
          <p:cNvPr id="3" name="TextBox V1">
            <a:extLst>
              <a:ext uri="{FF2B5EF4-FFF2-40B4-BE49-F238E27FC236}">
                <a16:creationId xmlns:a16="http://schemas.microsoft.com/office/drawing/2014/main" id="{469D9618-1D15-D31D-81F7-195A927CBF47}"/>
              </a:ext>
            </a:extLst>
          </p:cNvPr>
          <p:cNvSpPr txBox="1"/>
          <p:nvPr/>
        </p:nvSpPr>
        <p:spPr>
          <a:xfrm>
            <a:off x="-7376" y="938965"/>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climb a mountain</a:t>
            </a:r>
          </a:p>
        </p:txBody>
      </p:sp>
      <p:sp>
        <p:nvSpPr>
          <p:cNvPr id="4" name="TextBox V2">
            <a:extLst>
              <a:ext uri="{FF2B5EF4-FFF2-40B4-BE49-F238E27FC236}">
                <a16:creationId xmlns:a16="http://schemas.microsoft.com/office/drawing/2014/main" id="{644224BD-6609-46AB-FF94-FB35FCA51CCF}"/>
              </a:ext>
            </a:extLst>
          </p:cNvPr>
          <p:cNvSpPr txBox="1"/>
          <p:nvPr/>
        </p:nvSpPr>
        <p:spPr>
          <a:xfrm>
            <a:off x="-7376" y="1753992"/>
            <a:ext cx="1640937"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see an elephant</a:t>
            </a:r>
          </a:p>
        </p:txBody>
      </p:sp>
      <p:sp>
        <p:nvSpPr>
          <p:cNvPr id="7" name="TextBox V3">
            <a:extLst>
              <a:ext uri="{FF2B5EF4-FFF2-40B4-BE49-F238E27FC236}">
                <a16:creationId xmlns:a16="http://schemas.microsoft.com/office/drawing/2014/main" id="{F935F804-4090-28F2-69D2-26AB31BC589C}"/>
              </a:ext>
            </a:extLst>
          </p:cNvPr>
          <p:cNvSpPr txBox="1"/>
          <p:nvPr/>
        </p:nvSpPr>
        <p:spPr>
          <a:xfrm>
            <a:off x="-7376" y="2569019"/>
            <a:ext cx="1708183" cy="830997"/>
          </a:xfrm>
          <a:prstGeom prst="rect">
            <a:avLst/>
          </a:prstGeom>
          <a:noFill/>
        </p:spPr>
        <p:txBody>
          <a:bodyPr wrap="square" rtlCol="0" anchor="ctr">
            <a:spAutoFit/>
          </a:bodyPr>
          <a:lstStyle/>
          <a:p>
            <a:pPr algn="ctr" defTabSz="685800">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join a tribal dance</a:t>
            </a:r>
          </a:p>
        </p:txBody>
      </p:sp>
      <p:sp>
        <p:nvSpPr>
          <p:cNvPr id="8" name="TextBox V4">
            <a:extLst>
              <a:ext uri="{FF2B5EF4-FFF2-40B4-BE49-F238E27FC236}">
                <a16:creationId xmlns:a16="http://schemas.microsoft.com/office/drawing/2014/main" id="{B56EE84E-3822-B883-B7AA-51E54B928BB2}"/>
              </a:ext>
            </a:extLst>
          </p:cNvPr>
          <p:cNvSpPr txBox="1"/>
          <p:nvPr/>
        </p:nvSpPr>
        <p:spPr>
          <a:xfrm>
            <a:off x="-36131" y="3414825"/>
            <a:ext cx="1749912" cy="769441"/>
          </a:xfrm>
          <a:prstGeom prst="rect">
            <a:avLst/>
          </a:prstGeom>
          <a:noFill/>
        </p:spPr>
        <p:txBody>
          <a:bodyPr wrap="square" rtlCol="0" anchor="ctr">
            <a:spAutoFit/>
          </a:bodyPr>
          <a:lstStyle/>
          <a:p>
            <a:pPr algn="ctr" defTabSz="685800">
              <a:buClrTx/>
            </a:pPr>
            <a:r>
              <a:rPr lang="en-US" sz="22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take a photo of a forest</a:t>
            </a:r>
          </a:p>
        </p:txBody>
      </p:sp>
      <p:sp>
        <p:nvSpPr>
          <p:cNvPr id="10" name="TextBox V5">
            <a:extLst>
              <a:ext uri="{FF2B5EF4-FFF2-40B4-BE49-F238E27FC236}">
                <a16:creationId xmlns:a16="http://schemas.microsoft.com/office/drawing/2014/main" id="{54ED44FE-335C-EB74-4D93-20D468D09025}"/>
              </a:ext>
            </a:extLst>
          </p:cNvPr>
          <p:cNvSpPr txBox="1"/>
          <p:nvPr/>
        </p:nvSpPr>
        <p:spPr>
          <a:xfrm>
            <a:off x="-7376" y="4302756"/>
            <a:ext cx="1640937" cy="683264"/>
          </a:xfrm>
          <a:prstGeom prst="rect">
            <a:avLst/>
          </a:prstGeom>
          <a:noFill/>
        </p:spPr>
        <p:txBody>
          <a:bodyPr wrap="square" rtlCol="0" anchor="ctr">
            <a:spAutoFit/>
          </a:bodyPr>
          <a:lstStyle/>
          <a:p>
            <a:pPr algn="ctr" defTabSz="685800">
              <a:lnSpc>
                <a:spcPct val="80000"/>
              </a:lnSpc>
              <a:buClrTx/>
            </a:pPr>
            <a:r>
              <a:rPr lang="en-US" sz="24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go on an eco-tour</a:t>
            </a:r>
          </a:p>
        </p:txBody>
      </p:sp>
      <p:pic>
        <p:nvPicPr>
          <p:cNvPr id="11" name="Picture 2">
            <a:extLst>
              <a:ext uri="{FF2B5EF4-FFF2-40B4-BE49-F238E27FC236}">
                <a16:creationId xmlns:a16="http://schemas.microsoft.com/office/drawing/2014/main" id="{7CDA067C-8BC8-EB53-793B-0EAB913BC79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40595"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E48B32F2-4C1B-E37C-3C0A-B46047A9E73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26843" y="279930"/>
            <a:ext cx="544144" cy="5441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53A6305F-5A60-457F-C8D4-702F29459BB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2035583"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F76330A0-F2DC-FF47-EDD5-649301C6555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4560247" y="279930"/>
            <a:ext cx="544143" cy="5441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AD78A05-3C70-2C6B-3E51-FD7EF87FB56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7165425" y="279930"/>
            <a:ext cx="544143" cy="5441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73A8F28-DC25-D856-54D2-0F9EBB96D43E}"/>
              </a:ext>
            </a:extLst>
          </p:cNvPr>
          <p:cNvSpPr txBox="1"/>
          <p:nvPr/>
        </p:nvSpPr>
        <p:spPr>
          <a:xfrm>
            <a:off x="1664644" y="375816"/>
            <a:ext cx="586596" cy="523220"/>
          </a:xfrm>
          <a:prstGeom prst="rect">
            <a:avLst/>
          </a:prstGeom>
          <a:noFill/>
        </p:spPr>
        <p:txBody>
          <a:bodyPr wrap="square" rtlCol="0">
            <a:spAutoFit/>
          </a:bodyPr>
          <a:lstStyle/>
          <a:p>
            <a:r>
              <a:rPr lang="en-US" sz="2800" b="1" dirty="0">
                <a:latin typeface="Manrope" panose="020B0604020202020204" charset="0"/>
              </a:rPr>
              <a:t>A</a:t>
            </a:r>
          </a:p>
        </p:txBody>
      </p:sp>
      <p:sp>
        <p:nvSpPr>
          <p:cNvPr id="22" name="TextBox 21">
            <a:extLst>
              <a:ext uri="{FF2B5EF4-FFF2-40B4-BE49-F238E27FC236}">
                <a16:creationId xmlns:a16="http://schemas.microsoft.com/office/drawing/2014/main" id="{2FF4A53D-B6C1-9475-34E7-AA85C18620ED}"/>
              </a:ext>
            </a:extLst>
          </p:cNvPr>
          <p:cNvSpPr txBox="1"/>
          <p:nvPr/>
        </p:nvSpPr>
        <p:spPr>
          <a:xfrm>
            <a:off x="2915262" y="375816"/>
            <a:ext cx="586596" cy="523220"/>
          </a:xfrm>
          <a:prstGeom prst="rect">
            <a:avLst/>
          </a:prstGeom>
          <a:noFill/>
        </p:spPr>
        <p:txBody>
          <a:bodyPr wrap="square" rtlCol="0">
            <a:spAutoFit/>
          </a:bodyPr>
          <a:lstStyle/>
          <a:p>
            <a:r>
              <a:rPr lang="en-US" sz="2800" b="1" dirty="0">
                <a:latin typeface="Manrope" panose="020B0604020202020204" charset="0"/>
              </a:rPr>
              <a:t>B</a:t>
            </a:r>
          </a:p>
        </p:txBody>
      </p:sp>
      <p:sp>
        <p:nvSpPr>
          <p:cNvPr id="23" name="TextBox 22">
            <a:extLst>
              <a:ext uri="{FF2B5EF4-FFF2-40B4-BE49-F238E27FC236}">
                <a16:creationId xmlns:a16="http://schemas.microsoft.com/office/drawing/2014/main" id="{A869E87C-CD71-B3E9-86E4-0E7A7ED9A19E}"/>
              </a:ext>
            </a:extLst>
          </p:cNvPr>
          <p:cNvSpPr txBox="1"/>
          <p:nvPr/>
        </p:nvSpPr>
        <p:spPr>
          <a:xfrm>
            <a:off x="4186221" y="375816"/>
            <a:ext cx="586596" cy="523220"/>
          </a:xfrm>
          <a:prstGeom prst="rect">
            <a:avLst/>
          </a:prstGeom>
          <a:noFill/>
        </p:spPr>
        <p:txBody>
          <a:bodyPr wrap="square" rtlCol="0">
            <a:spAutoFit/>
          </a:bodyPr>
          <a:lstStyle/>
          <a:p>
            <a:r>
              <a:rPr lang="en-US" sz="2800" b="1" dirty="0">
                <a:latin typeface="Manrope" panose="020B0604020202020204" charset="0"/>
              </a:rPr>
              <a:t>C</a:t>
            </a:r>
          </a:p>
        </p:txBody>
      </p:sp>
      <p:sp>
        <p:nvSpPr>
          <p:cNvPr id="27" name="TextBox 26">
            <a:extLst>
              <a:ext uri="{FF2B5EF4-FFF2-40B4-BE49-F238E27FC236}">
                <a16:creationId xmlns:a16="http://schemas.microsoft.com/office/drawing/2014/main" id="{73A68440-6862-0EA7-0F1B-59769223C370}"/>
              </a:ext>
            </a:extLst>
          </p:cNvPr>
          <p:cNvSpPr txBox="1"/>
          <p:nvPr/>
        </p:nvSpPr>
        <p:spPr>
          <a:xfrm>
            <a:off x="5520440" y="375816"/>
            <a:ext cx="586596" cy="523220"/>
          </a:xfrm>
          <a:prstGeom prst="rect">
            <a:avLst/>
          </a:prstGeom>
          <a:noFill/>
        </p:spPr>
        <p:txBody>
          <a:bodyPr wrap="square" rtlCol="0">
            <a:spAutoFit/>
          </a:bodyPr>
          <a:lstStyle/>
          <a:p>
            <a:r>
              <a:rPr lang="en-US" sz="2800" b="1" dirty="0">
                <a:latin typeface="Manrope" panose="020B0604020202020204" charset="0"/>
              </a:rPr>
              <a:t>D</a:t>
            </a:r>
          </a:p>
        </p:txBody>
      </p:sp>
      <p:sp>
        <p:nvSpPr>
          <p:cNvPr id="28" name="TextBox 27">
            <a:extLst>
              <a:ext uri="{FF2B5EF4-FFF2-40B4-BE49-F238E27FC236}">
                <a16:creationId xmlns:a16="http://schemas.microsoft.com/office/drawing/2014/main" id="{799A1160-B571-CBAA-93FC-8008AD136674}"/>
              </a:ext>
            </a:extLst>
          </p:cNvPr>
          <p:cNvSpPr txBox="1"/>
          <p:nvPr/>
        </p:nvSpPr>
        <p:spPr>
          <a:xfrm>
            <a:off x="6768394" y="375816"/>
            <a:ext cx="586596" cy="523220"/>
          </a:xfrm>
          <a:prstGeom prst="rect">
            <a:avLst/>
          </a:prstGeom>
          <a:noFill/>
        </p:spPr>
        <p:txBody>
          <a:bodyPr wrap="square" rtlCol="0">
            <a:spAutoFit/>
          </a:bodyPr>
          <a:lstStyle/>
          <a:p>
            <a:r>
              <a:rPr lang="en-US" sz="2800" b="1" dirty="0">
                <a:latin typeface="Manrope" panose="020B0604020202020204" charset="0"/>
              </a:rPr>
              <a:t>E</a:t>
            </a:r>
          </a:p>
        </p:txBody>
      </p:sp>
      <p:sp>
        <p:nvSpPr>
          <p:cNvPr id="30" name="TextBox 29">
            <a:extLst>
              <a:ext uri="{FF2B5EF4-FFF2-40B4-BE49-F238E27FC236}">
                <a16:creationId xmlns:a16="http://schemas.microsoft.com/office/drawing/2014/main" id="{15843C00-1418-0C8E-A16B-2108E972A3F6}"/>
              </a:ext>
            </a:extLst>
          </p:cNvPr>
          <p:cNvSpPr txBox="1"/>
          <p:nvPr/>
        </p:nvSpPr>
        <p:spPr>
          <a:xfrm>
            <a:off x="8102612" y="375816"/>
            <a:ext cx="586596" cy="523220"/>
          </a:xfrm>
          <a:prstGeom prst="rect">
            <a:avLst/>
          </a:prstGeom>
          <a:noFill/>
        </p:spPr>
        <p:txBody>
          <a:bodyPr wrap="square" rtlCol="0">
            <a:spAutoFit/>
          </a:bodyPr>
          <a:lstStyle/>
          <a:p>
            <a:r>
              <a:rPr lang="en-US" sz="2800" b="1" dirty="0">
                <a:latin typeface="Manrope" panose="020B0604020202020204" charset="0"/>
              </a:rPr>
              <a:t>F</a:t>
            </a:r>
          </a:p>
        </p:txBody>
      </p:sp>
      <p:pic>
        <p:nvPicPr>
          <p:cNvPr id="32" name="Picture 6" descr="Blue, circle, help, information, query, question icon - Download on  Iconfinder">
            <a:extLst>
              <a:ext uri="{FF2B5EF4-FFF2-40B4-BE49-F238E27FC236}">
                <a16:creationId xmlns:a16="http://schemas.microsoft.com/office/drawing/2014/main" id="{E5CA155A-B0CD-DB37-A56A-8DF99C7062D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475848" y="303071"/>
            <a:ext cx="557469" cy="55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468457"/>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12" presetClass="entr" presetSubtype="4" fill="hold" nodeType="afterEffect">
                                  <p:stCondLst>
                                    <p:cond delay="500"/>
                                  </p:stCondLst>
                                  <p:childTnLst>
                                    <p:set>
                                      <p:cBhvr>
                                        <p:cTn id="37" dur="1" fill="hold">
                                          <p:stCondLst>
                                            <p:cond delay="0"/>
                                          </p:stCondLst>
                                        </p:cTn>
                                        <p:tgtEl>
                                          <p:spTgt spid="186"/>
                                        </p:tgtEl>
                                        <p:attrNameLst>
                                          <p:attrName>style.visibility</p:attrName>
                                        </p:attrNameLst>
                                      </p:cBhvr>
                                      <p:to>
                                        <p:strVal val="visible"/>
                                      </p:to>
                                    </p:set>
                                    <p:anim calcmode="lin" valueType="num">
                                      <p:cBhvr additive="base">
                                        <p:cTn id="38" dur="500"/>
                                        <p:tgtEl>
                                          <p:spTgt spid="186"/>
                                        </p:tgtEl>
                                        <p:attrNameLst>
                                          <p:attrName>ppt_y</p:attrName>
                                        </p:attrNameLst>
                                      </p:cBhvr>
                                      <p:tavLst>
                                        <p:tav tm="0">
                                          <p:val>
                                            <p:strVal val="#ppt_y+#ppt_h*1.125000"/>
                                          </p:val>
                                        </p:tav>
                                        <p:tav tm="100000">
                                          <p:val>
                                            <p:strVal val="#ppt_y"/>
                                          </p:val>
                                        </p:tav>
                                      </p:tavLst>
                                    </p:anim>
                                    <p:animEffect transition="in" filter="wipe(up)">
                                      <p:cBhvr>
                                        <p:cTn id="39" dur="500"/>
                                        <p:tgtEl>
                                          <p:spTgt spid="186"/>
                                        </p:tgtEl>
                                      </p:cBhvr>
                                    </p:animEffect>
                                  </p:childTnLst>
                                  <p:subTnLst>
                                    <p:audio>
                                      <p:cMediaNode>
                                        <p:cTn display="0" masterRel="sameClick">
                                          <p:stCondLst>
                                            <p:cond evt="begin" delay="0">
                                              <p:tn val="36"/>
                                            </p:cond>
                                          </p:stCondLst>
                                          <p:endCondLst>
                                            <p:cond evt="onStopAudio" delay="0">
                                              <p:tgtEl>
                                                <p:sldTgt/>
                                              </p:tgtEl>
                                            </p:cond>
                                          </p:endCondLst>
                                        </p:cTn>
                                        <p:tgtEl>
                                          <p:sndTgt r:embed="rId5" name="AC Can SFX.wav"/>
                                        </p:tgtEl>
                                      </p:cMediaNode>
                                    </p:audio>
                                  </p:subTnLst>
                                </p:cTn>
                              </p:par>
                            </p:childTnLst>
                          </p:cTn>
                        </p:par>
                        <p:par>
                          <p:cTn id="40" fill="hold">
                            <p:stCondLst>
                              <p:cond delay="2000"/>
                            </p:stCondLst>
                            <p:childTnLst>
                              <p:par>
                                <p:cTn id="41" presetID="12" presetClass="exit" presetSubtype="4" fill="hold" nodeType="afterEffect">
                                  <p:stCondLst>
                                    <p:cond delay="1000"/>
                                  </p:stCondLst>
                                  <p:childTnLst>
                                    <p:anim calcmode="lin" valueType="num">
                                      <p:cBhvr additive="base">
                                        <p:cTn id="42" dur="500"/>
                                        <p:tgtEl>
                                          <p:spTgt spid="186"/>
                                        </p:tgtEl>
                                        <p:attrNameLst>
                                          <p:attrName>ppt_y</p:attrName>
                                        </p:attrNameLst>
                                      </p:cBhvr>
                                      <p:tavLst>
                                        <p:tav tm="0">
                                          <p:val>
                                            <p:strVal val="#ppt_y"/>
                                          </p:val>
                                        </p:tav>
                                        <p:tav tm="100000">
                                          <p:val>
                                            <p:strVal val="#ppt_y+#ppt_h*1.125000"/>
                                          </p:val>
                                        </p:tav>
                                      </p:tavLst>
                                    </p:anim>
                                    <p:animEffect transition="out" filter="wipe(down)">
                                      <p:cBhvr>
                                        <p:cTn id="43" dur="500"/>
                                        <p:tgtEl>
                                          <p:spTgt spid="186"/>
                                        </p:tgtEl>
                                      </p:cBhvr>
                                    </p:animEffect>
                                    <p:set>
                                      <p:cBhvr>
                                        <p:cTn id="44" dur="1" fill="hold">
                                          <p:stCondLst>
                                            <p:cond delay="499"/>
                                          </p:stCondLst>
                                        </p:cTn>
                                        <p:tgtEl>
                                          <p:spTgt spid="186"/>
                                        </p:tgtEl>
                                        <p:attrNameLst>
                                          <p:attrName>style.visibility</p:attrName>
                                        </p:attrNameLst>
                                      </p:cBhvr>
                                      <p:to>
                                        <p:strVal val="hidden"/>
                                      </p:to>
                                    </p:set>
                                  </p:childTnLst>
                                </p:cTn>
                              </p:par>
                            </p:childTnLst>
                          </p:cTn>
                        </p:par>
                        <p:par>
                          <p:cTn id="45" fill="hold">
                            <p:stCondLst>
                              <p:cond delay="3500"/>
                            </p:stCondLst>
                            <p:childTnLst>
                              <p:par>
                                <p:cTn id="46" presetID="45" presetClass="entr" presetSubtype="0" fill="hold" nodeType="after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anim calcmode="lin" valueType="num">
                                      <p:cBhvr>
                                        <p:cTn id="49" dur="500" fill="hold"/>
                                        <p:tgtEl>
                                          <p:spTgt spid="97"/>
                                        </p:tgtEl>
                                        <p:attrNameLst>
                                          <p:attrName>ppt_w</p:attrName>
                                        </p:attrNameLst>
                                      </p:cBhvr>
                                      <p:tavLst>
                                        <p:tav tm="0" fmla="#ppt_w*sin(2.5*pi*$)">
                                          <p:val>
                                            <p:fltVal val="0"/>
                                          </p:val>
                                        </p:tav>
                                        <p:tav tm="100000">
                                          <p:val>
                                            <p:fltVal val="1"/>
                                          </p:val>
                                        </p:tav>
                                      </p:tavLst>
                                    </p:anim>
                                    <p:anim calcmode="lin" valueType="num">
                                      <p:cBhvr>
                                        <p:cTn id="5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51" restart="whenNotActive" fill="hold" evtFilter="cancelBubble" nodeType="interactiveSeq">
                <p:stCondLst>
                  <p:cond evt="onClick" delay="0">
                    <p:tgtEl>
                      <p:spTgt spid="143"/>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p:cTn id="56" dur="1000" fill="hold"/>
                                        <p:tgtEl>
                                          <p:spTgt spid="179"/>
                                        </p:tgtEl>
                                        <p:attrNameLst>
                                          <p:attrName>ppt_w</p:attrName>
                                        </p:attrNameLst>
                                      </p:cBhvr>
                                      <p:tavLst>
                                        <p:tav tm="0">
                                          <p:val>
                                            <p:fltVal val="0"/>
                                          </p:val>
                                        </p:tav>
                                        <p:tav tm="100000">
                                          <p:val>
                                            <p:strVal val="#ppt_w"/>
                                          </p:val>
                                        </p:tav>
                                      </p:tavLst>
                                    </p:anim>
                                    <p:anim calcmode="lin" valueType="num">
                                      <p:cBhvr>
                                        <p:cTn id="5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AC Dig SFX.wav"/>
                                        </p:tgtEl>
                                      </p:cMediaNode>
                                    </p:audio>
                                  </p:subTnLst>
                                </p:cTn>
                              </p:par>
                            </p:childTnLst>
                          </p:cTn>
                        </p:par>
                        <p:par>
                          <p:cTn id="58" fill="hold">
                            <p:stCondLst>
                              <p:cond delay="1000"/>
                            </p:stCondLst>
                            <p:childTnLst>
                              <p:par>
                                <p:cTn id="59" presetID="45" presetClass="entr" presetSubtype="0" fill="hold"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45" presetClass="entr" presetSubtype="0" fill="hold" nodeType="afterEffect">
                                  <p:stCondLst>
                                    <p:cond delay="50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anim calcmode="lin" valueType="num">
                                      <p:cBhvr>
                                        <p:cTn id="75" dur="500" fill="hold"/>
                                        <p:tgtEl>
                                          <p:spTgt spid="156"/>
                                        </p:tgtEl>
                                        <p:attrNameLst>
                                          <p:attrName>ppt_w</p:attrName>
                                        </p:attrNameLst>
                                      </p:cBhvr>
                                      <p:tavLst>
                                        <p:tav tm="0" fmla="#ppt_w*sin(2.5*pi*$)">
                                          <p:val>
                                            <p:fltVal val="0"/>
                                          </p:val>
                                        </p:tav>
                                        <p:tav tm="100000">
                                          <p:val>
                                            <p:fltVal val="1"/>
                                          </p:val>
                                        </p:tav>
                                      </p:tavLst>
                                    </p:anim>
                                    <p:anim calcmode="lin" valueType="num">
                                      <p:cBhvr>
                                        <p:cTn id="7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81"/>
                                        </p:tgtEl>
                                        <p:attrNameLst>
                                          <p:attrName>style.visibility</p:attrName>
                                        </p:attrNameLst>
                                      </p:cBhvr>
                                      <p:to>
                                        <p:strVal val="visible"/>
                                      </p:to>
                                    </p:set>
                                    <p:anim calcmode="lin" valueType="num">
                                      <p:cBhvr>
                                        <p:cTn id="82" dur="1000" fill="hold"/>
                                        <p:tgtEl>
                                          <p:spTgt spid="181"/>
                                        </p:tgtEl>
                                        <p:attrNameLst>
                                          <p:attrName>ppt_w</p:attrName>
                                        </p:attrNameLst>
                                      </p:cBhvr>
                                      <p:tavLst>
                                        <p:tav tm="0">
                                          <p:val>
                                            <p:fltVal val="0"/>
                                          </p:val>
                                        </p:tav>
                                        <p:tav tm="100000">
                                          <p:val>
                                            <p:strVal val="#ppt_w"/>
                                          </p:val>
                                        </p:tav>
                                      </p:tavLst>
                                    </p:anim>
                                    <p:anim calcmode="lin" valueType="num">
                                      <p:cBhvr>
                                        <p:cTn id="8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AC Dig SFX.wav"/>
                                        </p:tgtEl>
                                      </p:cMediaNode>
                                    </p:audio>
                                  </p:subTnLst>
                                </p:cTn>
                              </p:par>
                            </p:childTnLst>
                          </p:cTn>
                        </p:par>
                        <p:par>
                          <p:cTn id="84" fill="hold">
                            <p:stCondLst>
                              <p:cond delay="1000"/>
                            </p:stCondLst>
                            <p:childTnLst>
                              <p:par>
                                <p:cTn id="85" presetID="45" presetClass="entr" presetSubtype="0" fill="hold" nodeType="afterEffect">
                                  <p:stCondLst>
                                    <p:cond delay="50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45" presetClass="entr" presetSubtype="0" fill="hold" nodeType="afterEffect">
                                  <p:stCondLst>
                                    <p:cond delay="500"/>
                                  </p:stCondLst>
                                  <p:childTnLst>
                                    <p:set>
                                      <p:cBhvr>
                                        <p:cTn id="190" dur="1" fill="hold">
                                          <p:stCondLst>
                                            <p:cond delay="0"/>
                                          </p:stCondLst>
                                        </p:cTn>
                                        <p:tgtEl>
                                          <p:spTgt spid="102"/>
                                        </p:tgtEl>
                                        <p:attrNameLst>
                                          <p:attrName>style.visibility</p:attrName>
                                        </p:attrNameLst>
                                      </p:cBhvr>
                                      <p:to>
                                        <p:strVal val="visible"/>
                                      </p:to>
                                    </p:set>
                                    <p:animEffect transition="in" filter="fade">
                                      <p:cBhvr>
                                        <p:cTn id="191" dur="500"/>
                                        <p:tgtEl>
                                          <p:spTgt spid="102"/>
                                        </p:tgtEl>
                                      </p:cBhvr>
                                    </p:animEffect>
                                    <p:anim calcmode="lin" valueType="num">
                                      <p:cBhvr>
                                        <p:cTn id="192" dur="500" fill="hold"/>
                                        <p:tgtEl>
                                          <p:spTgt spid="102"/>
                                        </p:tgtEl>
                                        <p:attrNameLst>
                                          <p:attrName>ppt_w</p:attrName>
                                        </p:attrNameLst>
                                      </p:cBhvr>
                                      <p:tavLst>
                                        <p:tav tm="0" fmla="#ppt_w*sin(2.5*pi*$)">
                                          <p:val>
                                            <p:fltVal val="0"/>
                                          </p:val>
                                        </p:tav>
                                        <p:tav tm="100000">
                                          <p:val>
                                            <p:fltVal val="1"/>
                                          </p:val>
                                        </p:tav>
                                      </p:tavLst>
                                    </p:anim>
                                    <p:anim calcmode="lin" valueType="num">
                                      <p:cBhvr>
                                        <p:cTn id="19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194" restart="whenNotActive" fill="hold" evtFilter="cancelBubble" nodeType="interactiveSeq">
                <p:stCondLst>
                  <p:cond evt="onClick" delay="0">
                    <p:tgtEl>
                      <p:spTgt spid="130"/>
                    </p:tgtEl>
                  </p:cond>
                </p:stCondLst>
                <p:endSync evt="end" delay="0">
                  <p:rtn val="all"/>
                </p:endSync>
                <p:childTnLst>
                  <p:par>
                    <p:cTn id="195" fill="hold">
                      <p:stCondLst>
                        <p:cond delay="0"/>
                      </p:stCondLst>
                      <p:childTnLst>
                        <p:par>
                          <p:cTn id="196" fill="hold">
                            <p:stCondLst>
                              <p:cond delay="0"/>
                            </p:stCondLst>
                            <p:childTnLst>
                              <p:par>
                                <p:cTn id="197" presetID="23" presetClass="entr" presetSubtype="16" fill="hold" nodeType="clickEffect">
                                  <p:stCondLst>
                                    <p:cond delay="0"/>
                                  </p:stCondLst>
                                  <p:childTnLst>
                                    <p:set>
                                      <p:cBhvr>
                                        <p:cTn id="198" dur="1" fill="hold">
                                          <p:stCondLst>
                                            <p:cond delay="0"/>
                                          </p:stCondLst>
                                        </p:cTn>
                                        <p:tgtEl>
                                          <p:spTgt spid="166"/>
                                        </p:tgtEl>
                                        <p:attrNameLst>
                                          <p:attrName>style.visibility</p:attrName>
                                        </p:attrNameLst>
                                      </p:cBhvr>
                                      <p:to>
                                        <p:strVal val="visible"/>
                                      </p:to>
                                    </p:set>
                                    <p:anim calcmode="lin" valueType="num">
                                      <p:cBhvr>
                                        <p:cTn id="199" dur="1000" fill="hold"/>
                                        <p:tgtEl>
                                          <p:spTgt spid="166"/>
                                        </p:tgtEl>
                                        <p:attrNameLst>
                                          <p:attrName>ppt_w</p:attrName>
                                        </p:attrNameLst>
                                      </p:cBhvr>
                                      <p:tavLst>
                                        <p:tav tm="0">
                                          <p:val>
                                            <p:fltVal val="0"/>
                                          </p:val>
                                        </p:tav>
                                        <p:tav tm="100000">
                                          <p:val>
                                            <p:strVal val="#ppt_w"/>
                                          </p:val>
                                        </p:tav>
                                      </p:tavLst>
                                    </p:anim>
                                    <p:anim calcmode="lin" valueType="num">
                                      <p:cBhvr>
                                        <p:cTn id="20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7"/>
                                            </p:cond>
                                          </p:stCondLst>
                                          <p:endCondLst>
                                            <p:cond evt="onStopAudio" delay="0">
                                              <p:tgtEl>
                                                <p:sldTgt/>
                                              </p:tgtEl>
                                            </p:cond>
                                          </p:endCondLst>
                                        </p:cTn>
                                        <p:tgtEl>
                                          <p:sndTgt r:embed="rId3" name="AC Dig SFX.wav"/>
                                        </p:tgtEl>
                                      </p:cMediaNode>
                                    </p:audio>
                                  </p:subTnLst>
                                </p:cTn>
                              </p:par>
                            </p:childTnLst>
                          </p:cTn>
                        </p:par>
                        <p:par>
                          <p:cTn id="201" fill="hold">
                            <p:stCondLst>
                              <p:cond delay="1000"/>
                            </p:stCondLst>
                            <p:childTnLst>
                              <p:par>
                                <p:cTn id="202" presetID="45" presetClass="entr" presetSubtype="0" fill="hold" nodeType="afterEffect">
                                  <p:stCondLst>
                                    <p:cond delay="500"/>
                                  </p:stCondLst>
                                  <p:childTnLst>
                                    <p:set>
                                      <p:cBhvr>
                                        <p:cTn id="203" dur="1" fill="hold">
                                          <p:stCondLst>
                                            <p:cond delay="0"/>
                                          </p:stCondLst>
                                        </p:cTn>
                                        <p:tgtEl>
                                          <p:spTgt spid="110"/>
                                        </p:tgtEl>
                                        <p:attrNameLst>
                                          <p:attrName>style.visibility</p:attrName>
                                        </p:attrNameLst>
                                      </p:cBhvr>
                                      <p:to>
                                        <p:strVal val="visible"/>
                                      </p:to>
                                    </p:set>
                                    <p:animEffect transition="in" filter="fade">
                                      <p:cBhvr>
                                        <p:cTn id="204" dur="500"/>
                                        <p:tgtEl>
                                          <p:spTgt spid="110"/>
                                        </p:tgtEl>
                                      </p:cBhvr>
                                    </p:animEffect>
                                    <p:anim calcmode="lin" valueType="num">
                                      <p:cBhvr>
                                        <p:cTn id="205" dur="500" fill="hold"/>
                                        <p:tgtEl>
                                          <p:spTgt spid="110"/>
                                        </p:tgtEl>
                                        <p:attrNameLst>
                                          <p:attrName>ppt_w</p:attrName>
                                        </p:attrNameLst>
                                      </p:cBhvr>
                                      <p:tavLst>
                                        <p:tav tm="0" fmla="#ppt_w*sin(2.5*pi*$)">
                                          <p:val>
                                            <p:fltVal val="0"/>
                                          </p:val>
                                        </p:tav>
                                        <p:tav tm="100000">
                                          <p:val>
                                            <p:fltVal val="1"/>
                                          </p:val>
                                        </p:tav>
                                      </p:tavLst>
                                    </p:anim>
                                    <p:anim calcmode="lin" valueType="num">
                                      <p:cBhvr>
                                        <p:cTn id="20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07" restart="whenNotActive" fill="hold" evtFilter="cancelBubble" nodeType="interactiveSeq">
                <p:stCondLst>
                  <p:cond evt="onClick" delay="0">
                    <p:tgtEl>
                      <p:spTgt spid="131"/>
                    </p:tgtEl>
                  </p:cond>
                </p:stCondLst>
                <p:endSync evt="end" delay="0">
                  <p:rtn val="all"/>
                </p:endSync>
                <p:childTnLst>
                  <p:par>
                    <p:cTn id="208" fill="hold">
                      <p:stCondLst>
                        <p:cond delay="0"/>
                      </p:stCondLst>
                      <p:childTnLst>
                        <p:par>
                          <p:cTn id="209" fill="hold">
                            <p:stCondLst>
                              <p:cond delay="0"/>
                            </p:stCondLst>
                            <p:childTnLst>
                              <p:par>
                                <p:cTn id="210" presetID="23" presetClass="entr" presetSubtype="16" fill="hold" nodeType="clickEffect">
                                  <p:stCondLst>
                                    <p:cond delay="0"/>
                                  </p:stCondLst>
                                  <p:childTnLst>
                                    <p:set>
                                      <p:cBhvr>
                                        <p:cTn id="211" dur="1" fill="hold">
                                          <p:stCondLst>
                                            <p:cond delay="0"/>
                                          </p:stCondLst>
                                        </p:cTn>
                                        <p:tgtEl>
                                          <p:spTgt spid="167"/>
                                        </p:tgtEl>
                                        <p:attrNameLst>
                                          <p:attrName>style.visibility</p:attrName>
                                        </p:attrNameLst>
                                      </p:cBhvr>
                                      <p:to>
                                        <p:strVal val="visible"/>
                                      </p:to>
                                    </p:set>
                                    <p:anim calcmode="lin" valueType="num">
                                      <p:cBhvr>
                                        <p:cTn id="212" dur="1000" fill="hold"/>
                                        <p:tgtEl>
                                          <p:spTgt spid="167"/>
                                        </p:tgtEl>
                                        <p:attrNameLst>
                                          <p:attrName>ppt_w</p:attrName>
                                        </p:attrNameLst>
                                      </p:cBhvr>
                                      <p:tavLst>
                                        <p:tav tm="0">
                                          <p:val>
                                            <p:fltVal val="0"/>
                                          </p:val>
                                        </p:tav>
                                        <p:tav tm="100000">
                                          <p:val>
                                            <p:strVal val="#ppt_w"/>
                                          </p:val>
                                        </p:tav>
                                      </p:tavLst>
                                    </p:anim>
                                    <p:anim calcmode="lin" valueType="num">
                                      <p:cBhvr>
                                        <p:cTn id="21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0"/>
                                            </p:cond>
                                          </p:stCondLst>
                                          <p:endCondLst>
                                            <p:cond evt="onStopAudio" delay="0">
                                              <p:tgtEl>
                                                <p:sldTgt/>
                                              </p:tgtEl>
                                            </p:cond>
                                          </p:endCondLst>
                                        </p:cTn>
                                        <p:tgtEl>
                                          <p:sndTgt r:embed="rId3" name="AC Dig SFX.wav"/>
                                        </p:tgtEl>
                                      </p:cMediaNode>
                                    </p:audio>
                                  </p:subTnLst>
                                </p:cTn>
                              </p:par>
                            </p:childTnLst>
                          </p:cTn>
                        </p:par>
                        <p:par>
                          <p:cTn id="214" fill="hold">
                            <p:stCondLst>
                              <p:cond delay="1000"/>
                            </p:stCondLst>
                            <p:childTnLst>
                              <p:par>
                                <p:cTn id="215" presetID="45" presetClass="entr" presetSubtype="0" fill="hold" nodeType="afterEffect">
                                  <p:stCondLst>
                                    <p:cond delay="500"/>
                                  </p:stCondLst>
                                  <p:childTnLst>
                                    <p:set>
                                      <p:cBhvr>
                                        <p:cTn id="216" dur="1" fill="hold">
                                          <p:stCondLst>
                                            <p:cond delay="0"/>
                                          </p:stCondLst>
                                        </p:cTn>
                                        <p:tgtEl>
                                          <p:spTgt spid="5"/>
                                        </p:tgtEl>
                                        <p:attrNameLst>
                                          <p:attrName>style.visibility</p:attrName>
                                        </p:attrNameLst>
                                      </p:cBhvr>
                                      <p:to>
                                        <p:strVal val="visible"/>
                                      </p:to>
                                    </p:set>
                                    <p:animEffect transition="in" filter="fade">
                                      <p:cBhvr>
                                        <p:cTn id="217" dur="500"/>
                                        <p:tgtEl>
                                          <p:spTgt spid="5"/>
                                        </p:tgtEl>
                                      </p:cBhvr>
                                    </p:animEffect>
                                    <p:anim calcmode="lin" valueType="num">
                                      <p:cBhvr>
                                        <p:cTn id="218" dur="500" fill="hold"/>
                                        <p:tgtEl>
                                          <p:spTgt spid="5"/>
                                        </p:tgtEl>
                                        <p:attrNameLst>
                                          <p:attrName>ppt_w</p:attrName>
                                        </p:attrNameLst>
                                      </p:cBhvr>
                                      <p:tavLst>
                                        <p:tav tm="0" fmla="#ppt_w*sin(2.5*pi*$)">
                                          <p:val>
                                            <p:fltVal val="0"/>
                                          </p:val>
                                        </p:tav>
                                        <p:tav tm="100000">
                                          <p:val>
                                            <p:fltVal val="1"/>
                                          </p:val>
                                        </p:tav>
                                      </p:tavLst>
                                    </p:anim>
                                    <p:anim calcmode="lin" valueType="num">
                                      <p:cBhvr>
                                        <p:cTn id="21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20" restart="whenNotActive" fill="hold" evtFilter="cancelBubble" nodeType="interactiveSeq">
                <p:stCondLst>
                  <p:cond evt="onClick" delay="0">
                    <p:tgtEl>
                      <p:spTgt spid="132"/>
                    </p:tgtEl>
                  </p:cond>
                </p:stCondLst>
                <p:endSync evt="end" delay="0">
                  <p:rtn val="all"/>
                </p:endSync>
                <p:childTnLst>
                  <p:par>
                    <p:cTn id="221" fill="hold">
                      <p:stCondLst>
                        <p:cond delay="0"/>
                      </p:stCondLst>
                      <p:childTnLst>
                        <p:par>
                          <p:cTn id="222" fill="hold">
                            <p:stCondLst>
                              <p:cond delay="0"/>
                            </p:stCondLst>
                            <p:childTnLst>
                              <p:par>
                                <p:cTn id="223" presetID="23" presetClass="entr" presetSubtype="16" fill="hold" nodeType="clickEffect">
                                  <p:stCondLst>
                                    <p:cond delay="0"/>
                                  </p:stCondLst>
                                  <p:childTnLst>
                                    <p:set>
                                      <p:cBhvr>
                                        <p:cTn id="224" dur="1" fill="hold">
                                          <p:stCondLst>
                                            <p:cond delay="0"/>
                                          </p:stCondLst>
                                        </p:cTn>
                                        <p:tgtEl>
                                          <p:spTgt spid="168"/>
                                        </p:tgtEl>
                                        <p:attrNameLst>
                                          <p:attrName>style.visibility</p:attrName>
                                        </p:attrNameLst>
                                      </p:cBhvr>
                                      <p:to>
                                        <p:strVal val="visible"/>
                                      </p:to>
                                    </p:set>
                                    <p:anim calcmode="lin" valueType="num">
                                      <p:cBhvr>
                                        <p:cTn id="225" dur="1000" fill="hold"/>
                                        <p:tgtEl>
                                          <p:spTgt spid="168"/>
                                        </p:tgtEl>
                                        <p:attrNameLst>
                                          <p:attrName>ppt_w</p:attrName>
                                        </p:attrNameLst>
                                      </p:cBhvr>
                                      <p:tavLst>
                                        <p:tav tm="0">
                                          <p:val>
                                            <p:fltVal val="0"/>
                                          </p:val>
                                        </p:tav>
                                        <p:tav tm="100000">
                                          <p:val>
                                            <p:strVal val="#ppt_w"/>
                                          </p:val>
                                        </p:tav>
                                      </p:tavLst>
                                    </p:anim>
                                    <p:anim calcmode="lin" valueType="num">
                                      <p:cBhvr>
                                        <p:cTn id="22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3"/>
                                            </p:cond>
                                          </p:stCondLst>
                                          <p:endCondLst>
                                            <p:cond evt="onStopAudio" delay="0">
                                              <p:tgtEl>
                                                <p:sldTgt/>
                                              </p:tgtEl>
                                            </p:cond>
                                          </p:endCondLst>
                                        </p:cTn>
                                        <p:tgtEl>
                                          <p:sndTgt r:embed="rId3" name="AC Dig SFX.wav"/>
                                        </p:tgtEl>
                                      </p:cMediaNode>
                                    </p:audio>
                                  </p:subTnLst>
                                </p:cTn>
                              </p:par>
                            </p:childTnLst>
                          </p:cTn>
                        </p:par>
                        <p:par>
                          <p:cTn id="227" fill="hold">
                            <p:stCondLst>
                              <p:cond delay="1000"/>
                            </p:stCondLst>
                            <p:childTnLst>
                              <p:par>
                                <p:cTn id="228" presetID="12" presetClass="entr" presetSubtype="4" fill="hold" nodeType="afterEffect">
                                  <p:stCondLst>
                                    <p:cond delay="500"/>
                                  </p:stCondLst>
                                  <p:childTnLst>
                                    <p:set>
                                      <p:cBhvr>
                                        <p:cTn id="229" dur="1" fill="hold">
                                          <p:stCondLst>
                                            <p:cond delay="0"/>
                                          </p:stCondLst>
                                        </p:cTn>
                                        <p:tgtEl>
                                          <p:spTgt spid="1032"/>
                                        </p:tgtEl>
                                        <p:attrNameLst>
                                          <p:attrName>style.visibility</p:attrName>
                                        </p:attrNameLst>
                                      </p:cBhvr>
                                      <p:to>
                                        <p:strVal val="visible"/>
                                      </p:to>
                                    </p:set>
                                    <p:anim calcmode="lin" valueType="num">
                                      <p:cBhvr additive="base">
                                        <p:cTn id="230" dur="500"/>
                                        <p:tgtEl>
                                          <p:spTgt spid="1032"/>
                                        </p:tgtEl>
                                        <p:attrNameLst>
                                          <p:attrName>ppt_y</p:attrName>
                                        </p:attrNameLst>
                                      </p:cBhvr>
                                      <p:tavLst>
                                        <p:tav tm="0">
                                          <p:val>
                                            <p:strVal val="#ppt_y+#ppt_h*1.125000"/>
                                          </p:val>
                                        </p:tav>
                                        <p:tav tm="100000">
                                          <p:val>
                                            <p:strVal val="#ppt_y"/>
                                          </p:val>
                                        </p:tav>
                                      </p:tavLst>
                                    </p:anim>
                                    <p:animEffect transition="in" filter="wipe(up)">
                                      <p:cBhvr>
                                        <p:cTn id="231" dur="500"/>
                                        <p:tgtEl>
                                          <p:spTgt spid="1032"/>
                                        </p:tgtEl>
                                      </p:cBhvr>
                                    </p:animEffect>
                                  </p:childTnLst>
                                  <p:subTnLst>
                                    <p:audio>
                                      <p:cMediaNode>
                                        <p:cTn display="0" masterRel="sameClick">
                                          <p:stCondLst>
                                            <p:cond evt="begin" delay="0">
                                              <p:tn val="228"/>
                                            </p:cond>
                                          </p:stCondLst>
                                          <p:endCondLst>
                                            <p:cond evt="onStopAudio" delay="0">
                                              <p:tgtEl>
                                                <p:sldTgt/>
                                              </p:tgtEl>
                                            </p:cond>
                                          </p:endCondLst>
                                        </p:cTn>
                                        <p:tgtEl>
                                          <p:sndTgt r:embed="rId6" name="AC Fossil SFX.wav"/>
                                        </p:tgtEl>
                                      </p:cMediaNode>
                                    </p:audio>
                                  </p:subTnLst>
                                </p:cTn>
                              </p:par>
                            </p:childTnLst>
                          </p:cTn>
                        </p:par>
                        <p:par>
                          <p:cTn id="232" fill="hold">
                            <p:stCondLst>
                              <p:cond delay="2000"/>
                            </p:stCondLst>
                            <p:childTnLst>
                              <p:par>
                                <p:cTn id="233" presetID="12" presetClass="exit" presetSubtype="4" fill="hold" nodeType="afterEffect">
                                  <p:stCondLst>
                                    <p:cond delay="1000"/>
                                  </p:stCondLst>
                                  <p:childTnLst>
                                    <p:anim calcmode="lin" valueType="num">
                                      <p:cBhvr additive="base">
                                        <p:cTn id="234" dur="500"/>
                                        <p:tgtEl>
                                          <p:spTgt spid="1032"/>
                                        </p:tgtEl>
                                        <p:attrNameLst>
                                          <p:attrName>ppt_y</p:attrName>
                                        </p:attrNameLst>
                                      </p:cBhvr>
                                      <p:tavLst>
                                        <p:tav tm="0">
                                          <p:val>
                                            <p:strVal val="#ppt_y"/>
                                          </p:val>
                                        </p:tav>
                                        <p:tav tm="100000">
                                          <p:val>
                                            <p:strVal val="#ppt_y+#ppt_h*1.125000"/>
                                          </p:val>
                                        </p:tav>
                                      </p:tavLst>
                                    </p:anim>
                                    <p:animEffect transition="out" filter="wipe(down)">
                                      <p:cBhvr>
                                        <p:cTn id="235" dur="500"/>
                                        <p:tgtEl>
                                          <p:spTgt spid="1032"/>
                                        </p:tgtEl>
                                      </p:cBhvr>
                                    </p:animEffect>
                                    <p:set>
                                      <p:cBhvr>
                                        <p:cTn id="236" dur="1" fill="hold">
                                          <p:stCondLst>
                                            <p:cond delay="499"/>
                                          </p:stCondLst>
                                        </p:cTn>
                                        <p:tgtEl>
                                          <p:spTgt spid="1032"/>
                                        </p:tgtEl>
                                        <p:attrNameLst>
                                          <p:attrName>style.visibility</p:attrName>
                                        </p:attrNameLst>
                                      </p:cBhvr>
                                      <p:to>
                                        <p:strVal val="hidden"/>
                                      </p:to>
                                    </p:set>
                                  </p:childTnLst>
                                </p:cTn>
                              </p:par>
                            </p:childTnLst>
                          </p:cTn>
                        </p:par>
                        <p:par>
                          <p:cTn id="237" fill="hold">
                            <p:stCondLst>
                              <p:cond delay="3500"/>
                            </p:stCondLst>
                            <p:childTnLst>
                              <p:par>
                                <p:cTn id="238" presetID="45" presetClass="entr" presetSubtype="0" fill="hold" nodeType="afterEffect">
                                  <p:stCondLst>
                                    <p:cond delay="0"/>
                                  </p:stCondLst>
                                  <p:childTnLst>
                                    <p:set>
                                      <p:cBhvr>
                                        <p:cTn id="239" dur="1" fill="hold">
                                          <p:stCondLst>
                                            <p:cond delay="0"/>
                                          </p:stCondLst>
                                        </p:cTn>
                                        <p:tgtEl>
                                          <p:spTgt spid="25"/>
                                        </p:tgtEl>
                                        <p:attrNameLst>
                                          <p:attrName>style.visibility</p:attrName>
                                        </p:attrNameLst>
                                      </p:cBhvr>
                                      <p:to>
                                        <p:strVal val="visible"/>
                                      </p:to>
                                    </p:set>
                                    <p:animEffect transition="in" filter="fade">
                                      <p:cBhvr>
                                        <p:cTn id="240" dur="500"/>
                                        <p:tgtEl>
                                          <p:spTgt spid="25"/>
                                        </p:tgtEl>
                                      </p:cBhvr>
                                    </p:animEffect>
                                    <p:anim calcmode="lin" valueType="num">
                                      <p:cBhvr>
                                        <p:cTn id="241" dur="500" fill="hold"/>
                                        <p:tgtEl>
                                          <p:spTgt spid="25"/>
                                        </p:tgtEl>
                                        <p:attrNameLst>
                                          <p:attrName>ppt_w</p:attrName>
                                        </p:attrNameLst>
                                      </p:cBhvr>
                                      <p:tavLst>
                                        <p:tav tm="0" fmla="#ppt_w*sin(2.5*pi*$)">
                                          <p:val>
                                            <p:fltVal val="0"/>
                                          </p:val>
                                        </p:tav>
                                        <p:tav tm="100000">
                                          <p:val>
                                            <p:fltVal val="1"/>
                                          </p:val>
                                        </p:tav>
                                      </p:tavLst>
                                    </p:anim>
                                    <p:anim calcmode="lin" valueType="num">
                                      <p:cBhvr>
                                        <p:cTn id="24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3" restart="whenNotActive" fill="hold" evtFilter="cancelBubble" nodeType="interactiveSeq">
                <p:stCondLst>
                  <p:cond evt="onClick" delay="0">
                    <p:tgtEl>
                      <p:spTgt spid="133"/>
                    </p:tgtEl>
                  </p:cond>
                </p:stCondLst>
                <p:endSync evt="end" delay="0">
                  <p:rtn val="all"/>
                </p:endSync>
                <p:childTnLst>
                  <p:par>
                    <p:cTn id="244" fill="hold">
                      <p:stCondLst>
                        <p:cond delay="0"/>
                      </p:stCondLst>
                      <p:childTnLst>
                        <p:par>
                          <p:cTn id="245" fill="hold">
                            <p:stCondLst>
                              <p:cond delay="0"/>
                            </p:stCondLst>
                            <p:childTnLst>
                              <p:par>
                                <p:cTn id="246" presetID="23" presetClass="entr" presetSubtype="16" fill="hold" nodeType="clickEffect">
                                  <p:stCondLst>
                                    <p:cond delay="0"/>
                                  </p:stCondLst>
                                  <p:childTnLst>
                                    <p:set>
                                      <p:cBhvr>
                                        <p:cTn id="247" dur="1" fill="hold">
                                          <p:stCondLst>
                                            <p:cond delay="0"/>
                                          </p:stCondLst>
                                        </p:cTn>
                                        <p:tgtEl>
                                          <p:spTgt spid="169"/>
                                        </p:tgtEl>
                                        <p:attrNameLst>
                                          <p:attrName>style.visibility</p:attrName>
                                        </p:attrNameLst>
                                      </p:cBhvr>
                                      <p:to>
                                        <p:strVal val="visible"/>
                                      </p:to>
                                    </p:set>
                                    <p:anim calcmode="lin" valueType="num">
                                      <p:cBhvr>
                                        <p:cTn id="248" dur="1000" fill="hold"/>
                                        <p:tgtEl>
                                          <p:spTgt spid="169"/>
                                        </p:tgtEl>
                                        <p:attrNameLst>
                                          <p:attrName>ppt_w</p:attrName>
                                        </p:attrNameLst>
                                      </p:cBhvr>
                                      <p:tavLst>
                                        <p:tav tm="0">
                                          <p:val>
                                            <p:fltVal val="0"/>
                                          </p:val>
                                        </p:tav>
                                        <p:tav tm="100000">
                                          <p:val>
                                            <p:strVal val="#ppt_w"/>
                                          </p:val>
                                        </p:tav>
                                      </p:tavLst>
                                    </p:anim>
                                    <p:anim calcmode="lin" valueType="num">
                                      <p:cBhvr>
                                        <p:cTn id="24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6"/>
                                            </p:cond>
                                          </p:stCondLst>
                                          <p:endCondLst>
                                            <p:cond evt="onStopAudio" delay="0">
                                              <p:tgtEl>
                                                <p:sldTgt/>
                                              </p:tgtEl>
                                            </p:cond>
                                          </p:endCondLst>
                                        </p:cTn>
                                        <p:tgtEl>
                                          <p:sndTgt r:embed="rId3" name="AC Dig SFX.wav"/>
                                        </p:tgtEl>
                                      </p:cMediaNode>
                                    </p:audio>
                                  </p:subTnLst>
                                </p:cTn>
                              </p:par>
                            </p:childTnLst>
                          </p:cTn>
                        </p:par>
                        <p:par>
                          <p:cTn id="250" fill="hold">
                            <p:stCondLst>
                              <p:cond delay="1000"/>
                            </p:stCondLst>
                            <p:childTnLst>
                              <p:par>
                                <p:cTn id="251" presetID="12" presetClass="entr" presetSubtype="4" fill="hold" nodeType="afterEffect">
                                  <p:stCondLst>
                                    <p:cond delay="500"/>
                                  </p:stCondLst>
                                  <p:childTnLst>
                                    <p:set>
                                      <p:cBhvr>
                                        <p:cTn id="252" dur="1" fill="hold">
                                          <p:stCondLst>
                                            <p:cond delay="0"/>
                                          </p:stCondLst>
                                        </p:cTn>
                                        <p:tgtEl>
                                          <p:spTgt spid="185"/>
                                        </p:tgtEl>
                                        <p:attrNameLst>
                                          <p:attrName>style.visibility</p:attrName>
                                        </p:attrNameLst>
                                      </p:cBhvr>
                                      <p:to>
                                        <p:strVal val="visible"/>
                                      </p:to>
                                    </p:set>
                                    <p:anim calcmode="lin" valueType="num">
                                      <p:cBhvr additive="base">
                                        <p:cTn id="253" dur="500"/>
                                        <p:tgtEl>
                                          <p:spTgt spid="185"/>
                                        </p:tgtEl>
                                        <p:attrNameLst>
                                          <p:attrName>ppt_y</p:attrName>
                                        </p:attrNameLst>
                                      </p:cBhvr>
                                      <p:tavLst>
                                        <p:tav tm="0">
                                          <p:val>
                                            <p:strVal val="#ppt_y+#ppt_h*1.125000"/>
                                          </p:val>
                                        </p:tav>
                                        <p:tav tm="100000">
                                          <p:val>
                                            <p:strVal val="#ppt_y"/>
                                          </p:val>
                                        </p:tav>
                                      </p:tavLst>
                                    </p:anim>
                                    <p:animEffect transition="in" filter="wipe(up)">
                                      <p:cBhvr>
                                        <p:cTn id="254" dur="500"/>
                                        <p:tgtEl>
                                          <p:spTgt spid="185"/>
                                        </p:tgtEl>
                                      </p:cBhvr>
                                    </p:animEffect>
                                  </p:childTnLst>
                                  <p:subTnLst>
                                    <p:audio>
                                      <p:cMediaNode>
                                        <p:cTn display="0" masterRel="sameClick">
                                          <p:stCondLst>
                                            <p:cond evt="begin" delay="0">
                                              <p:tn val="251"/>
                                            </p:cond>
                                          </p:stCondLst>
                                          <p:endCondLst>
                                            <p:cond evt="onStopAudio" delay="0">
                                              <p:tgtEl>
                                                <p:sldTgt/>
                                              </p:tgtEl>
                                            </p:cond>
                                          </p:endCondLst>
                                        </p:cTn>
                                        <p:tgtEl>
                                          <p:sndTgt r:embed="rId7" name="AC Bells SFX.wav"/>
                                        </p:tgtEl>
                                      </p:cMediaNode>
                                    </p:audio>
                                  </p:subTnLst>
                                </p:cTn>
                              </p:par>
                            </p:childTnLst>
                          </p:cTn>
                        </p:par>
                        <p:par>
                          <p:cTn id="255" fill="hold">
                            <p:stCondLst>
                              <p:cond delay="2000"/>
                            </p:stCondLst>
                            <p:childTnLst>
                              <p:par>
                                <p:cTn id="256" presetID="12" presetClass="exit" presetSubtype="4" fill="hold" nodeType="afterEffect">
                                  <p:stCondLst>
                                    <p:cond delay="1000"/>
                                  </p:stCondLst>
                                  <p:childTnLst>
                                    <p:anim calcmode="lin" valueType="num">
                                      <p:cBhvr additive="base">
                                        <p:cTn id="257" dur="500"/>
                                        <p:tgtEl>
                                          <p:spTgt spid="185"/>
                                        </p:tgtEl>
                                        <p:attrNameLst>
                                          <p:attrName>ppt_y</p:attrName>
                                        </p:attrNameLst>
                                      </p:cBhvr>
                                      <p:tavLst>
                                        <p:tav tm="0">
                                          <p:val>
                                            <p:strVal val="#ppt_y"/>
                                          </p:val>
                                        </p:tav>
                                        <p:tav tm="100000">
                                          <p:val>
                                            <p:strVal val="#ppt_y+#ppt_h*1.125000"/>
                                          </p:val>
                                        </p:tav>
                                      </p:tavLst>
                                    </p:anim>
                                    <p:animEffect transition="out" filter="wipe(down)">
                                      <p:cBhvr>
                                        <p:cTn id="258" dur="500"/>
                                        <p:tgtEl>
                                          <p:spTgt spid="185"/>
                                        </p:tgtEl>
                                      </p:cBhvr>
                                    </p:animEffect>
                                    <p:set>
                                      <p:cBhvr>
                                        <p:cTn id="259" dur="1" fill="hold">
                                          <p:stCondLst>
                                            <p:cond delay="499"/>
                                          </p:stCondLst>
                                        </p:cTn>
                                        <p:tgtEl>
                                          <p:spTgt spid="185"/>
                                        </p:tgtEl>
                                        <p:attrNameLst>
                                          <p:attrName>style.visibility</p:attrName>
                                        </p:attrNameLst>
                                      </p:cBhvr>
                                      <p:to>
                                        <p:strVal val="hidden"/>
                                      </p:to>
                                    </p:set>
                                  </p:childTnLst>
                                </p:cTn>
                              </p:par>
                            </p:childTnLst>
                          </p:cTn>
                        </p:par>
                        <p:par>
                          <p:cTn id="260" fill="hold">
                            <p:stCondLst>
                              <p:cond delay="3500"/>
                            </p:stCondLst>
                            <p:childTnLst>
                              <p:par>
                                <p:cTn id="261" presetID="45" presetClass="entr" presetSubtype="0" fill="hold" nodeType="afterEffect">
                                  <p:stCondLst>
                                    <p:cond delay="0"/>
                                  </p:stCondLst>
                                  <p:childTnLst>
                                    <p:set>
                                      <p:cBhvr>
                                        <p:cTn id="262" dur="1" fill="hold">
                                          <p:stCondLst>
                                            <p:cond delay="0"/>
                                          </p:stCondLst>
                                        </p:cTn>
                                        <p:tgtEl>
                                          <p:spTgt spid="26"/>
                                        </p:tgtEl>
                                        <p:attrNameLst>
                                          <p:attrName>style.visibility</p:attrName>
                                        </p:attrNameLst>
                                      </p:cBhvr>
                                      <p:to>
                                        <p:strVal val="visible"/>
                                      </p:to>
                                    </p:set>
                                    <p:animEffect transition="in" filter="fade">
                                      <p:cBhvr>
                                        <p:cTn id="263" dur="500"/>
                                        <p:tgtEl>
                                          <p:spTgt spid="26"/>
                                        </p:tgtEl>
                                      </p:cBhvr>
                                    </p:animEffect>
                                    <p:anim calcmode="lin" valueType="num">
                                      <p:cBhvr>
                                        <p:cTn id="264" dur="500" fill="hold"/>
                                        <p:tgtEl>
                                          <p:spTgt spid="26"/>
                                        </p:tgtEl>
                                        <p:attrNameLst>
                                          <p:attrName>ppt_w</p:attrName>
                                        </p:attrNameLst>
                                      </p:cBhvr>
                                      <p:tavLst>
                                        <p:tav tm="0" fmla="#ppt_w*sin(2.5*pi*$)">
                                          <p:val>
                                            <p:fltVal val="0"/>
                                          </p:val>
                                        </p:tav>
                                        <p:tav tm="100000">
                                          <p:val>
                                            <p:fltVal val="1"/>
                                          </p:val>
                                        </p:tav>
                                      </p:tavLst>
                                    </p:anim>
                                    <p:anim calcmode="lin" valueType="num">
                                      <p:cBhvr>
                                        <p:cTn id="26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1"/>
                                            </p:cond>
                                          </p:stCondLst>
                                          <p:endCondLst>
                                            <p:cond evt="onStopAudio" delay="0">
                                              <p:tgtEl>
                                                <p:sldTgt/>
                                              </p:tgtEl>
                                            </p:cond>
                                          </p:endCondLst>
                                        </p:cTn>
                                        <p:tgtEl>
                                          <p:sndTgt r:embed="rId8" name="Bells Sign Appear SFX.wav"/>
                                        </p:tgtEl>
                                      </p:cMediaNode>
                                    </p:audio>
                                  </p:subTnLst>
                                </p:cTn>
                              </p:par>
                            </p:childTnLst>
                          </p:cTn>
                        </p:par>
                        <p:par>
                          <p:cTn id="266" fill="hold">
                            <p:stCondLst>
                              <p:cond delay="4000"/>
                            </p:stCondLst>
                            <p:childTnLst>
                              <p:par>
                                <p:cTn id="267" presetID="26" presetClass="emph" presetSubtype="0" fill="hold" nodeType="afterEffect">
                                  <p:stCondLst>
                                    <p:cond delay="0"/>
                                  </p:stCondLst>
                                  <p:childTnLst>
                                    <p:animEffect transition="out" filter="fade">
                                      <p:cBhvr>
                                        <p:cTn id="268" dur="500" tmFilter="0, 0; .2, .5; .8, .5; 1, 0"/>
                                        <p:tgtEl>
                                          <p:spTgt spid="26"/>
                                        </p:tgtEl>
                                      </p:cBhvr>
                                    </p:animEffect>
                                    <p:animScale>
                                      <p:cBhvr>
                                        <p:cTn id="269" dur="250" autoRev="1" fill="hold"/>
                                        <p:tgtEl>
                                          <p:spTgt spid="26"/>
                                        </p:tgtEl>
                                      </p:cBhvr>
                                      <p:by x="105000" y="105000"/>
                                    </p:animScale>
                                  </p:child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45" presetClass="entr" presetSubtype="0" fill="hold" nodeType="afterEffect">
                                  <p:stCondLst>
                                    <p:cond delay="500"/>
                                  </p:stCondLst>
                                  <p:childTnLst>
                                    <p:set>
                                      <p:cBhvr>
                                        <p:cTn id="279" dur="1" fill="hold">
                                          <p:stCondLst>
                                            <p:cond delay="0"/>
                                          </p:stCondLst>
                                        </p:cTn>
                                        <p:tgtEl>
                                          <p:spTgt spid="108"/>
                                        </p:tgtEl>
                                        <p:attrNameLst>
                                          <p:attrName>style.visibility</p:attrName>
                                        </p:attrNameLst>
                                      </p:cBhvr>
                                      <p:to>
                                        <p:strVal val="visible"/>
                                      </p:to>
                                    </p:set>
                                    <p:animEffect transition="in" filter="fade">
                                      <p:cBhvr>
                                        <p:cTn id="280" dur="500"/>
                                        <p:tgtEl>
                                          <p:spTgt spid="108"/>
                                        </p:tgtEl>
                                      </p:cBhvr>
                                    </p:animEffect>
                                    <p:anim calcmode="lin" valueType="num">
                                      <p:cBhvr>
                                        <p:cTn id="281" dur="500" fill="hold"/>
                                        <p:tgtEl>
                                          <p:spTgt spid="108"/>
                                        </p:tgtEl>
                                        <p:attrNameLst>
                                          <p:attrName>ppt_w</p:attrName>
                                        </p:attrNameLst>
                                      </p:cBhvr>
                                      <p:tavLst>
                                        <p:tav tm="0" fmla="#ppt_w*sin(2.5*pi*$)">
                                          <p:val>
                                            <p:fltVal val="0"/>
                                          </p:val>
                                        </p:tav>
                                        <p:tav tm="100000">
                                          <p:val>
                                            <p:fltVal val="1"/>
                                          </p:val>
                                        </p:tav>
                                      </p:tavLst>
                                    </p:anim>
                                    <p:anim calcmode="lin" valueType="num">
                                      <p:cBhvr>
                                        <p:cTn id="28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83" restart="whenNotActive" fill="hold" evtFilter="cancelBubble" nodeType="interactiveSeq">
                <p:stCondLst>
                  <p:cond evt="onClick" delay="0">
                    <p:tgtEl>
                      <p:spTgt spid="123"/>
                    </p:tgtEl>
                  </p:cond>
                </p:stCondLst>
                <p:endSync evt="end" delay="0">
                  <p:rtn val="all"/>
                </p:endSync>
                <p:childTnLst>
                  <p:par>
                    <p:cTn id="284" fill="hold">
                      <p:stCondLst>
                        <p:cond delay="0"/>
                      </p:stCondLst>
                      <p:childTnLst>
                        <p:par>
                          <p:cTn id="285" fill="hold">
                            <p:stCondLst>
                              <p:cond delay="0"/>
                            </p:stCondLst>
                            <p:childTnLst>
                              <p:par>
                                <p:cTn id="286" presetID="23" presetClass="entr" presetSubtype="16" fill="hold" nodeType="clickEffect">
                                  <p:stCondLst>
                                    <p:cond delay="0"/>
                                  </p:stCondLst>
                                  <p:childTnLst>
                                    <p:set>
                                      <p:cBhvr>
                                        <p:cTn id="287" dur="1" fill="hold">
                                          <p:stCondLst>
                                            <p:cond delay="0"/>
                                          </p:stCondLst>
                                        </p:cTn>
                                        <p:tgtEl>
                                          <p:spTgt spid="159"/>
                                        </p:tgtEl>
                                        <p:attrNameLst>
                                          <p:attrName>style.visibility</p:attrName>
                                        </p:attrNameLst>
                                      </p:cBhvr>
                                      <p:to>
                                        <p:strVal val="visible"/>
                                      </p:to>
                                    </p:set>
                                    <p:anim calcmode="lin" valueType="num">
                                      <p:cBhvr>
                                        <p:cTn id="288" dur="1000" fill="hold"/>
                                        <p:tgtEl>
                                          <p:spTgt spid="159"/>
                                        </p:tgtEl>
                                        <p:attrNameLst>
                                          <p:attrName>ppt_w</p:attrName>
                                        </p:attrNameLst>
                                      </p:cBhvr>
                                      <p:tavLst>
                                        <p:tav tm="0">
                                          <p:val>
                                            <p:fltVal val="0"/>
                                          </p:val>
                                        </p:tav>
                                        <p:tav tm="100000">
                                          <p:val>
                                            <p:strVal val="#ppt_w"/>
                                          </p:val>
                                        </p:tav>
                                      </p:tavLst>
                                    </p:anim>
                                    <p:anim calcmode="lin" valueType="num">
                                      <p:cBhvr>
                                        <p:cTn id="28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3" name="AC Dig SFX.wav"/>
                                        </p:tgtEl>
                                      </p:cMediaNode>
                                    </p:audio>
                                  </p:subTnLst>
                                </p:cTn>
                              </p:par>
                            </p:childTnLst>
                          </p:cTn>
                        </p:par>
                        <p:par>
                          <p:cTn id="290" fill="hold">
                            <p:stCondLst>
                              <p:cond delay="1000"/>
                            </p:stCondLst>
                            <p:childTnLst>
                              <p:par>
                                <p:cTn id="291" presetID="12" presetClass="entr" presetSubtype="4" fill="hold" nodeType="afterEffect">
                                  <p:stCondLst>
                                    <p:cond delay="500"/>
                                  </p:stCondLst>
                                  <p:childTnLst>
                                    <p:set>
                                      <p:cBhvr>
                                        <p:cTn id="292" dur="1" fill="hold">
                                          <p:stCondLst>
                                            <p:cond delay="0"/>
                                          </p:stCondLst>
                                        </p:cTn>
                                        <p:tgtEl>
                                          <p:spTgt spid="1050"/>
                                        </p:tgtEl>
                                        <p:attrNameLst>
                                          <p:attrName>style.visibility</p:attrName>
                                        </p:attrNameLst>
                                      </p:cBhvr>
                                      <p:to>
                                        <p:strVal val="visible"/>
                                      </p:to>
                                    </p:set>
                                    <p:anim calcmode="lin" valueType="num">
                                      <p:cBhvr additive="base">
                                        <p:cTn id="293" dur="500"/>
                                        <p:tgtEl>
                                          <p:spTgt spid="1050"/>
                                        </p:tgtEl>
                                        <p:attrNameLst>
                                          <p:attrName>ppt_y</p:attrName>
                                        </p:attrNameLst>
                                      </p:cBhvr>
                                      <p:tavLst>
                                        <p:tav tm="0">
                                          <p:val>
                                            <p:strVal val="#ppt_y+#ppt_h*1.125000"/>
                                          </p:val>
                                        </p:tav>
                                        <p:tav tm="100000">
                                          <p:val>
                                            <p:strVal val="#ppt_y"/>
                                          </p:val>
                                        </p:tav>
                                      </p:tavLst>
                                    </p:anim>
                                    <p:animEffect transition="in" filter="wipe(up)">
                                      <p:cBhvr>
                                        <p:cTn id="294" dur="500"/>
                                        <p:tgtEl>
                                          <p:spTgt spid="1050"/>
                                        </p:tgtEl>
                                      </p:cBhvr>
                                    </p:animEffect>
                                  </p:childTnLst>
                                  <p:subTnLst>
                                    <p:audio>
                                      <p:cMediaNode>
                                        <p:cTn display="0" masterRel="sameClick">
                                          <p:stCondLst>
                                            <p:cond evt="begin" delay="0">
                                              <p:tn val="291"/>
                                            </p:cond>
                                          </p:stCondLst>
                                          <p:endCondLst>
                                            <p:cond evt="onStopAudio" delay="0">
                                              <p:tgtEl>
                                                <p:sldTgt/>
                                              </p:tgtEl>
                                            </p:cond>
                                          </p:endCondLst>
                                        </p:cTn>
                                        <p:tgtEl>
                                          <p:sndTgt r:embed="rId5" name="AC Can SFX.wav"/>
                                        </p:tgtEl>
                                      </p:cMediaNode>
                                    </p:audio>
                                  </p:subTnLst>
                                </p:cTn>
                              </p:par>
                            </p:childTnLst>
                          </p:cTn>
                        </p:par>
                        <p:par>
                          <p:cTn id="295" fill="hold">
                            <p:stCondLst>
                              <p:cond delay="2000"/>
                            </p:stCondLst>
                            <p:childTnLst>
                              <p:par>
                                <p:cTn id="296" presetID="12" presetClass="exit" presetSubtype="4" fill="hold" nodeType="afterEffect">
                                  <p:stCondLst>
                                    <p:cond delay="1000"/>
                                  </p:stCondLst>
                                  <p:childTnLst>
                                    <p:anim calcmode="lin" valueType="num">
                                      <p:cBhvr additive="base">
                                        <p:cTn id="297" dur="500"/>
                                        <p:tgtEl>
                                          <p:spTgt spid="1050"/>
                                        </p:tgtEl>
                                        <p:attrNameLst>
                                          <p:attrName>ppt_y</p:attrName>
                                        </p:attrNameLst>
                                      </p:cBhvr>
                                      <p:tavLst>
                                        <p:tav tm="0">
                                          <p:val>
                                            <p:strVal val="#ppt_y"/>
                                          </p:val>
                                        </p:tav>
                                        <p:tav tm="100000">
                                          <p:val>
                                            <p:strVal val="#ppt_y+#ppt_h*1.125000"/>
                                          </p:val>
                                        </p:tav>
                                      </p:tavLst>
                                    </p:anim>
                                    <p:animEffect transition="out" filter="wipe(down)">
                                      <p:cBhvr>
                                        <p:cTn id="298" dur="500"/>
                                        <p:tgtEl>
                                          <p:spTgt spid="1050"/>
                                        </p:tgtEl>
                                      </p:cBhvr>
                                    </p:animEffect>
                                    <p:set>
                                      <p:cBhvr>
                                        <p:cTn id="299" dur="1" fill="hold">
                                          <p:stCondLst>
                                            <p:cond delay="499"/>
                                          </p:stCondLst>
                                        </p:cTn>
                                        <p:tgtEl>
                                          <p:spTgt spid="1050"/>
                                        </p:tgtEl>
                                        <p:attrNameLst>
                                          <p:attrName>style.visibility</p:attrName>
                                        </p:attrNameLst>
                                      </p:cBhvr>
                                      <p:to>
                                        <p:strVal val="hidden"/>
                                      </p:to>
                                    </p:set>
                                  </p:childTnLst>
                                </p:cTn>
                              </p:par>
                            </p:childTnLst>
                          </p:cTn>
                        </p:par>
                        <p:par>
                          <p:cTn id="300" fill="hold">
                            <p:stCondLst>
                              <p:cond delay="3500"/>
                            </p:stCondLst>
                            <p:childTnLst>
                              <p:par>
                                <p:cTn id="301" presetID="45" presetClass="entr" presetSubtype="0" fill="hold" nodeType="afterEffect">
                                  <p:stCondLst>
                                    <p:cond delay="0"/>
                                  </p:stCondLst>
                                  <p:childTnLst>
                                    <p:set>
                                      <p:cBhvr>
                                        <p:cTn id="302" dur="1" fill="hold">
                                          <p:stCondLst>
                                            <p:cond delay="0"/>
                                          </p:stCondLst>
                                        </p:cTn>
                                        <p:tgtEl>
                                          <p:spTgt spid="17"/>
                                        </p:tgtEl>
                                        <p:attrNameLst>
                                          <p:attrName>style.visibility</p:attrName>
                                        </p:attrNameLst>
                                      </p:cBhvr>
                                      <p:to>
                                        <p:strVal val="visible"/>
                                      </p:to>
                                    </p:set>
                                    <p:animEffect transition="in" filter="fade">
                                      <p:cBhvr>
                                        <p:cTn id="303" dur="500"/>
                                        <p:tgtEl>
                                          <p:spTgt spid="17"/>
                                        </p:tgtEl>
                                      </p:cBhvr>
                                    </p:animEffect>
                                    <p:anim calcmode="lin" valueType="num">
                                      <p:cBhvr>
                                        <p:cTn id="304" dur="500" fill="hold"/>
                                        <p:tgtEl>
                                          <p:spTgt spid="17"/>
                                        </p:tgtEl>
                                        <p:attrNameLst>
                                          <p:attrName>ppt_w</p:attrName>
                                        </p:attrNameLst>
                                      </p:cBhvr>
                                      <p:tavLst>
                                        <p:tav tm="0" fmla="#ppt_w*sin(2.5*pi*$)">
                                          <p:val>
                                            <p:fltVal val="0"/>
                                          </p:val>
                                        </p:tav>
                                        <p:tav tm="100000">
                                          <p:val>
                                            <p:fltVal val="1"/>
                                          </p:val>
                                        </p:tav>
                                      </p:tavLst>
                                    </p:anim>
                                    <p:anim calcmode="lin" valueType="num">
                                      <p:cBhvr>
                                        <p:cTn id="30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306" restart="whenNotActive" fill="hold" evtFilter="cancelBubble" nodeType="interactiveSeq">
                <p:stCondLst>
                  <p:cond evt="onClick" delay="0">
                    <p:tgtEl>
                      <p:spTgt spid="124"/>
                    </p:tgtEl>
                  </p:cond>
                </p:stCondLst>
                <p:endSync evt="end" delay="0">
                  <p:rtn val="all"/>
                </p:endSync>
                <p:childTnLst>
                  <p:par>
                    <p:cTn id="307" fill="hold">
                      <p:stCondLst>
                        <p:cond delay="0"/>
                      </p:stCondLst>
                      <p:childTnLst>
                        <p:par>
                          <p:cTn id="308" fill="hold">
                            <p:stCondLst>
                              <p:cond delay="0"/>
                            </p:stCondLst>
                            <p:childTnLst>
                              <p:par>
                                <p:cTn id="309" presetID="23" presetClass="entr" presetSubtype="16" fill="hold" nodeType="clickEffect">
                                  <p:stCondLst>
                                    <p:cond delay="0"/>
                                  </p:stCondLst>
                                  <p:childTnLst>
                                    <p:set>
                                      <p:cBhvr>
                                        <p:cTn id="310" dur="1" fill="hold">
                                          <p:stCondLst>
                                            <p:cond delay="0"/>
                                          </p:stCondLst>
                                        </p:cTn>
                                        <p:tgtEl>
                                          <p:spTgt spid="160"/>
                                        </p:tgtEl>
                                        <p:attrNameLst>
                                          <p:attrName>style.visibility</p:attrName>
                                        </p:attrNameLst>
                                      </p:cBhvr>
                                      <p:to>
                                        <p:strVal val="visible"/>
                                      </p:to>
                                    </p:set>
                                    <p:anim calcmode="lin" valueType="num">
                                      <p:cBhvr>
                                        <p:cTn id="311" dur="1000" fill="hold"/>
                                        <p:tgtEl>
                                          <p:spTgt spid="160"/>
                                        </p:tgtEl>
                                        <p:attrNameLst>
                                          <p:attrName>ppt_w</p:attrName>
                                        </p:attrNameLst>
                                      </p:cBhvr>
                                      <p:tavLst>
                                        <p:tav tm="0">
                                          <p:val>
                                            <p:fltVal val="0"/>
                                          </p:val>
                                        </p:tav>
                                        <p:tav tm="100000">
                                          <p:val>
                                            <p:strVal val="#ppt_w"/>
                                          </p:val>
                                        </p:tav>
                                      </p:tavLst>
                                    </p:anim>
                                    <p:anim calcmode="lin" valueType="num">
                                      <p:cBhvr>
                                        <p:cTn id="31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9"/>
                                            </p:cond>
                                          </p:stCondLst>
                                          <p:endCondLst>
                                            <p:cond evt="onStopAudio" delay="0">
                                              <p:tgtEl>
                                                <p:sldTgt/>
                                              </p:tgtEl>
                                            </p:cond>
                                          </p:endCondLst>
                                        </p:cTn>
                                        <p:tgtEl>
                                          <p:sndTgt r:embed="rId3" name="AC Dig SFX.wav"/>
                                        </p:tgtEl>
                                      </p:cMediaNode>
                                    </p:audio>
                                  </p:subTnLst>
                                </p:cTn>
                              </p:par>
                            </p:childTnLst>
                          </p:cTn>
                        </p:par>
                        <p:par>
                          <p:cTn id="313" fill="hold">
                            <p:stCondLst>
                              <p:cond delay="1000"/>
                            </p:stCondLst>
                            <p:childTnLst>
                              <p:par>
                                <p:cTn id="314" presetID="45" presetClass="entr" presetSubtype="0" fill="hold" nodeType="afterEffect">
                                  <p:stCondLst>
                                    <p:cond delay="500"/>
                                  </p:stCondLst>
                                  <p:childTnLst>
                                    <p:set>
                                      <p:cBhvr>
                                        <p:cTn id="315" dur="1" fill="hold">
                                          <p:stCondLst>
                                            <p:cond delay="0"/>
                                          </p:stCondLst>
                                        </p:cTn>
                                        <p:tgtEl>
                                          <p:spTgt spid="112"/>
                                        </p:tgtEl>
                                        <p:attrNameLst>
                                          <p:attrName>style.visibility</p:attrName>
                                        </p:attrNameLst>
                                      </p:cBhvr>
                                      <p:to>
                                        <p:strVal val="visible"/>
                                      </p:to>
                                    </p:set>
                                    <p:animEffect transition="in" filter="fade">
                                      <p:cBhvr>
                                        <p:cTn id="316" dur="500"/>
                                        <p:tgtEl>
                                          <p:spTgt spid="112"/>
                                        </p:tgtEl>
                                      </p:cBhvr>
                                    </p:animEffect>
                                    <p:anim calcmode="lin" valueType="num">
                                      <p:cBhvr>
                                        <p:cTn id="317" dur="500" fill="hold"/>
                                        <p:tgtEl>
                                          <p:spTgt spid="112"/>
                                        </p:tgtEl>
                                        <p:attrNameLst>
                                          <p:attrName>ppt_w</p:attrName>
                                        </p:attrNameLst>
                                      </p:cBhvr>
                                      <p:tavLst>
                                        <p:tav tm="0" fmla="#ppt_w*sin(2.5*pi*$)">
                                          <p:val>
                                            <p:fltVal val="0"/>
                                          </p:val>
                                        </p:tav>
                                        <p:tav tm="100000">
                                          <p:val>
                                            <p:fltVal val="1"/>
                                          </p:val>
                                        </p:tav>
                                      </p:tavLst>
                                    </p:anim>
                                    <p:anim calcmode="lin" valueType="num">
                                      <p:cBhvr>
                                        <p:cTn id="31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19" restart="whenNotActive" fill="hold" evtFilter="cancelBubble" nodeType="interactiveSeq">
                <p:stCondLst>
                  <p:cond evt="onClick" delay="0">
                    <p:tgtEl>
                      <p:spTgt spid="125"/>
                    </p:tgtEl>
                  </p:cond>
                </p:stCondLst>
                <p:endSync evt="end" delay="0">
                  <p:rtn val="all"/>
                </p:endSync>
                <p:childTnLst>
                  <p:par>
                    <p:cTn id="320" fill="hold">
                      <p:stCondLst>
                        <p:cond delay="0"/>
                      </p:stCondLst>
                      <p:childTnLst>
                        <p:par>
                          <p:cTn id="321" fill="hold">
                            <p:stCondLst>
                              <p:cond delay="0"/>
                            </p:stCondLst>
                            <p:childTnLst>
                              <p:par>
                                <p:cTn id="322" presetID="23" presetClass="entr" presetSubtype="16" fill="hold" nodeType="clickEffect">
                                  <p:stCondLst>
                                    <p:cond delay="0"/>
                                  </p:stCondLst>
                                  <p:childTnLst>
                                    <p:set>
                                      <p:cBhvr>
                                        <p:cTn id="323" dur="1" fill="hold">
                                          <p:stCondLst>
                                            <p:cond delay="0"/>
                                          </p:stCondLst>
                                        </p:cTn>
                                        <p:tgtEl>
                                          <p:spTgt spid="161"/>
                                        </p:tgtEl>
                                        <p:attrNameLst>
                                          <p:attrName>style.visibility</p:attrName>
                                        </p:attrNameLst>
                                      </p:cBhvr>
                                      <p:to>
                                        <p:strVal val="visible"/>
                                      </p:to>
                                    </p:set>
                                    <p:anim calcmode="lin" valueType="num">
                                      <p:cBhvr>
                                        <p:cTn id="324" dur="1000" fill="hold"/>
                                        <p:tgtEl>
                                          <p:spTgt spid="161"/>
                                        </p:tgtEl>
                                        <p:attrNameLst>
                                          <p:attrName>ppt_w</p:attrName>
                                        </p:attrNameLst>
                                      </p:cBhvr>
                                      <p:tavLst>
                                        <p:tav tm="0">
                                          <p:val>
                                            <p:fltVal val="0"/>
                                          </p:val>
                                        </p:tav>
                                        <p:tav tm="100000">
                                          <p:val>
                                            <p:strVal val="#ppt_w"/>
                                          </p:val>
                                        </p:tav>
                                      </p:tavLst>
                                    </p:anim>
                                    <p:anim calcmode="lin" valueType="num">
                                      <p:cBhvr>
                                        <p:cTn id="32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2"/>
                                            </p:cond>
                                          </p:stCondLst>
                                          <p:endCondLst>
                                            <p:cond evt="onStopAudio" delay="0">
                                              <p:tgtEl>
                                                <p:sldTgt/>
                                              </p:tgtEl>
                                            </p:cond>
                                          </p:endCondLst>
                                        </p:cTn>
                                        <p:tgtEl>
                                          <p:sndTgt r:embed="rId3" name="AC Dig SFX.wav"/>
                                        </p:tgtEl>
                                      </p:cMediaNode>
                                    </p:audio>
                                  </p:subTnLst>
                                </p:cTn>
                              </p:par>
                            </p:childTnLst>
                          </p:cTn>
                        </p:par>
                        <p:par>
                          <p:cTn id="326" fill="hold">
                            <p:stCondLst>
                              <p:cond delay="1000"/>
                            </p:stCondLst>
                            <p:childTnLst>
                              <p:par>
                                <p:cTn id="327" presetID="45" presetClass="entr" presetSubtype="0" fill="hold" nodeType="afterEffect">
                                  <p:stCondLst>
                                    <p:cond delay="500"/>
                                  </p:stCondLst>
                                  <p:childTnLst>
                                    <p:set>
                                      <p:cBhvr>
                                        <p:cTn id="328" dur="1" fill="hold">
                                          <p:stCondLst>
                                            <p:cond delay="0"/>
                                          </p:stCondLst>
                                        </p:cTn>
                                        <p:tgtEl>
                                          <p:spTgt spid="115"/>
                                        </p:tgtEl>
                                        <p:attrNameLst>
                                          <p:attrName>style.visibility</p:attrName>
                                        </p:attrNameLst>
                                      </p:cBhvr>
                                      <p:to>
                                        <p:strVal val="visible"/>
                                      </p:to>
                                    </p:set>
                                    <p:animEffect transition="in" filter="fade">
                                      <p:cBhvr>
                                        <p:cTn id="329" dur="500"/>
                                        <p:tgtEl>
                                          <p:spTgt spid="115"/>
                                        </p:tgtEl>
                                      </p:cBhvr>
                                    </p:animEffect>
                                    <p:anim calcmode="lin" valueType="num">
                                      <p:cBhvr>
                                        <p:cTn id="330" dur="500" fill="hold"/>
                                        <p:tgtEl>
                                          <p:spTgt spid="115"/>
                                        </p:tgtEl>
                                        <p:attrNameLst>
                                          <p:attrName>ppt_w</p:attrName>
                                        </p:attrNameLst>
                                      </p:cBhvr>
                                      <p:tavLst>
                                        <p:tav tm="0" fmla="#ppt_w*sin(2.5*pi*$)">
                                          <p:val>
                                            <p:fltVal val="0"/>
                                          </p:val>
                                        </p:tav>
                                        <p:tav tm="100000">
                                          <p:val>
                                            <p:fltVal val="1"/>
                                          </p:val>
                                        </p:tav>
                                      </p:tavLst>
                                    </p:anim>
                                    <p:anim calcmode="lin" valueType="num">
                                      <p:cBhvr>
                                        <p:cTn id="33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32" restart="whenNotActive" fill="hold" evtFilter="cancelBubble" nodeType="interactiveSeq">
                <p:stCondLst>
                  <p:cond evt="onClick" delay="0">
                    <p:tgtEl>
                      <p:spTgt spid="126"/>
                    </p:tgtEl>
                  </p:cond>
                </p:stCondLst>
                <p:endSync evt="end" delay="0">
                  <p:rtn val="all"/>
                </p:endSync>
                <p:childTnLst>
                  <p:par>
                    <p:cTn id="333" fill="hold">
                      <p:stCondLst>
                        <p:cond delay="0"/>
                      </p:stCondLst>
                      <p:childTnLst>
                        <p:par>
                          <p:cTn id="334" fill="hold">
                            <p:stCondLst>
                              <p:cond delay="0"/>
                            </p:stCondLst>
                            <p:childTnLst>
                              <p:par>
                                <p:cTn id="335" presetID="23" presetClass="entr" presetSubtype="16" fill="hold" nodeType="clickEffect">
                                  <p:stCondLst>
                                    <p:cond delay="0"/>
                                  </p:stCondLst>
                                  <p:childTnLst>
                                    <p:set>
                                      <p:cBhvr>
                                        <p:cTn id="336" dur="1" fill="hold">
                                          <p:stCondLst>
                                            <p:cond delay="0"/>
                                          </p:stCondLst>
                                        </p:cTn>
                                        <p:tgtEl>
                                          <p:spTgt spid="162"/>
                                        </p:tgtEl>
                                        <p:attrNameLst>
                                          <p:attrName>style.visibility</p:attrName>
                                        </p:attrNameLst>
                                      </p:cBhvr>
                                      <p:to>
                                        <p:strVal val="visible"/>
                                      </p:to>
                                    </p:set>
                                    <p:anim calcmode="lin" valueType="num">
                                      <p:cBhvr>
                                        <p:cTn id="337" dur="1000" fill="hold"/>
                                        <p:tgtEl>
                                          <p:spTgt spid="162"/>
                                        </p:tgtEl>
                                        <p:attrNameLst>
                                          <p:attrName>ppt_w</p:attrName>
                                        </p:attrNameLst>
                                      </p:cBhvr>
                                      <p:tavLst>
                                        <p:tav tm="0">
                                          <p:val>
                                            <p:fltVal val="0"/>
                                          </p:val>
                                        </p:tav>
                                        <p:tav tm="100000">
                                          <p:val>
                                            <p:strVal val="#ppt_w"/>
                                          </p:val>
                                        </p:tav>
                                      </p:tavLst>
                                    </p:anim>
                                    <p:anim calcmode="lin" valueType="num">
                                      <p:cBhvr>
                                        <p:cTn id="33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5"/>
                                            </p:cond>
                                          </p:stCondLst>
                                          <p:endCondLst>
                                            <p:cond evt="onStopAudio" delay="0">
                                              <p:tgtEl>
                                                <p:sldTgt/>
                                              </p:tgtEl>
                                            </p:cond>
                                          </p:endCondLst>
                                        </p:cTn>
                                        <p:tgtEl>
                                          <p:sndTgt r:embed="rId3" name="AC Dig SFX.wav"/>
                                        </p:tgtEl>
                                      </p:cMediaNode>
                                    </p:audio>
                                  </p:subTnLst>
                                </p:cTn>
                              </p:par>
                            </p:childTnLst>
                          </p:cTn>
                        </p:par>
                        <p:par>
                          <p:cTn id="339" fill="hold">
                            <p:stCondLst>
                              <p:cond delay="1000"/>
                            </p:stCondLst>
                            <p:childTnLst>
                              <p:par>
                                <p:cTn id="340" presetID="45" presetClass="entr" presetSubtype="0" fill="hold" nodeType="afterEffect">
                                  <p:stCondLst>
                                    <p:cond delay="500"/>
                                  </p:stCondLst>
                                  <p:childTnLst>
                                    <p:set>
                                      <p:cBhvr>
                                        <p:cTn id="341" dur="1" fill="hold">
                                          <p:stCondLst>
                                            <p:cond delay="0"/>
                                          </p:stCondLst>
                                        </p:cTn>
                                        <p:tgtEl>
                                          <p:spTgt spid="6"/>
                                        </p:tgtEl>
                                        <p:attrNameLst>
                                          <p:attrName>style.visibility</p:attrName>
                                        </p:attrNameLst>
                                      </p:cBhvr>
                                      <p:to>
                                        <p:strVal val="visible"/>
                                      </p:to>
                                    </p:set>
                                    <p:animEffect transition="in" filter="fade">
                                      <p:cBhvr>
                                        <p:cTn id="342" dur="500"/>
                                        <p:tgtEl>
                                          <p:spTgt spid="6"/>
                                        </p:tgtEl>
                                      </p:cBhvr>
                                    </p:animEffect>
                                    <p:anim calcmode="lin" valueType="num">
                                      <p:cBhvr>
                                        <p:cTn id="343" dur="500" fill="hold"/>
                                        <p:tgtEl>
                                          <p:spTgt spid="6"/>
                                        </p:tgtEl>
                                        <p:attrNameLst>
                                          <p:attrName>ppt_w</p:attrName>
                                        </p:attrNameLst>
                                      </p:cBhvr>
                                      <p:tavLst>
                                        <p:tav tm="0" fmla="#ppt_w*sin(2.5*pi*$)">
                                          <p:val>
                                            <p:fltVal val="0"/>
                                          </p:val>
                                        </p:tav>
                                        <p:tav tm="100000">
                                          <p:val>
                                            <p:fltVal val="1"/>
                                          </p:val>
                                        </p:tav>
                                      </p:tavLst>
                                    </p:anim>
                                    <p:anim calcmode="lin" valueType="num">
                                      <p:cBhvr>
                                        <p:cTn id="34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45" restart="whenNotActive" fill="hold" evtFilter="cancelBubble" nodeType="interactiveSeq">
                <p:stCondLst>
                  <p:cond evt="onClick" delay="0">
                    <p:tgtEl>
                      <p:spTgt spid="127"/>
                    </p:tgtEl>
                  </p:cond>
                </p:stCondLst>
                <p:endSync evt="end" delay="0">
                  <p:rtn val="all"/>
                </p:endSync>
                <p:childTnLst>
                  <p:par>
                    <p:cTn id="346" fill="hold">
                      <p:stCondLst>
                        <p:cond delay="0"/>
                      </p:stCondLst>
                      <p:childTnLst>
                        <p:par>
                          <p:cTn id="347" fill="hold">
                            <p:stCondLst>
                              <p:cond delay="0"/>
                            </p:stCondLst>
                            <p:childTnLst>
                              <p:par>
                                <p:cTn id="348" presetID="23" presetClass="entr" presetSubtype="16" fill="hold" nodeType="clickEffect">
                                  <p:stCondLst>
                                    <p:cond delay="0"/>
                                  </p:stCondLst>
                                  <p:childTnLst>
                                    <p:set>
                                      <p:cBhvr>
                                        <p:cTn id="349" dur="1" fill="hold">
                                          <p:stCondLst>
                                            <p:cond delay="0"/>
                                          </p:stCondLst>
                                        </p:cTn>
                                        <p:tgtEl>
                                          <p:spTgt spid="163"/>
                                        </p:tgtEl>
                                        <p:attrNameLst>
                                          <p:attrName>style.visibility</p:attrName>
                                        </p:attrNameLst>
                                      </p:cBhvr>
                                      <p:to>
                                        <p:strVal val="visible"/>
                                      </p:to>
                                    </p:set>
                                    <p:anim calcmode="lin" valueType="num">
                                      <p:cBhvr>
                                        <p:cTn id="350" dur="1000" fill="hold"/>
                                        <p:tgtEl>
                                          <p:spTgt spid="163"/>
                                        </p:tgtEl>
                                        <p:attrNameLst>
                                          <p:attrName>ppt_w</p:attrName>
                                        </p:attrNameLst>
                                      </p:cBhvr>
                                      <p:tavLst>
                                        <p:tav tm="0">
                                          <p:val>
                                            <p:fltVal val="0"/>
                                          </p:val>
                                        </p:tav>
                                        <p:tav tm="100000">
                                          <p:val>
                                            <p:strVal val="#ppt_w"/>
                                          </p:val>
                                        </p:tav>
                                      </p:tavLst>
                                    </p:anim>
                                    <p:anim calcmode="lin" valueType="num">
                                      <p:cBhvr>
                                        <p:cTn id="35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8"/>
                                            </p:cond>
                                          </p:stCondLst>
                                          <p:endCondLst>
                                            <p:cond evt="onStopAudio" delay="0">
                                              <p:tgtEl>
                                                <p:sldTgt/>
                                              </p:tgtEl>
                                            </p:cond>
                                          </p:endCondLst>
                                        </p:cTn>
                                        <p:tgtEl>
                                          <p:sndTgt r:embed="rId3" name="AC Dig SFX.wav"/>
                                        </p:tgtEl>
                                      </p:cMediaNode>
                                    </p:audio>
                                  </p:subTnLst>
                                </p:cTn>
                              </p:par>
                            </p:childTnLst>
                          </p:cTn>
                        </p:par>
                        <p:par>
                          <p:cTn id="352" fill="hold">
                            <p:stCondLst>
                              <p:cond delay="1000"/>
                            </p:stCondLst>
                            <p:childTnLst>
                              <p:par>
                                <p:cTn id="353" presetID="45" presetClass="entr" presetSubtype="0" fill="hold" nodeType="afterEffect">
                                  <p:stCondLst>
                                    <p:cond delay="500"/>
                                  </p:stCondLst>
                                  <p:childTnLst>
                                    <p:set>
                                      <p:cBhvr>
                                        <p:cTn id="354" dur="1" fill="hold">
                                          <p:stCondLst>
                                            <p:cond delay="0"/>
                                          </p:stCondLst>
                                        </p:cTn>
                                        <p:tgtEl>
                                          <p:spTgt spid="189"/>
                                        </p:tgtEl>
                                        <p:attrNameLst>
                                          <p:attrName>style.visibility</p:attrName>
                                        </p:attrNameLst>
                                      </p:cBhvr>
                                      <p:to>
                                        <p:strVal val="visible"/>
                                      </p:to>
                                    </p:set>
                                    <p:animEffect transition="in" filter="fade">
                                      <p:cBhvr>
                                        <p:cTn id="355" dur="500"/>
                                        <p:tgtEl>
                                          <p:spTgt spid="189"/>
                                        </p:tgtEl>
                                      </p:cBhvr>
                                    </p:animEffect>
                                    <p:anim calcmode="lin" valueType="num">
                                      <p:cBhvr>
                                        <p:cTn id="356" dur="500" fill="hold"/>
                                        <p:tgtEl>
                                          <p:spTgt spid="189"/>
                                        </p:tgtEl>
                                        <p:attrNameLst>
                                          <p:attrName>ppt_w</p:attrName>
                                        </p:attrNameLst>
                                      </p:cBhvr>
                                      <p:tavLst>
                                        <p:tav tm="0" fmla="#ppt_w*sin(2.5*pi*$)">
                                          <p:val>
                                            <p:fltVal val="0"/>
                                          </p:val>
                                        </p:tav>
                                        <p:tav tm="100000">
                                          <p:val>
                                            <p:fltVal val="1"/>
                                          </p:val>
                                        </p:tav>
                                      </p:tavLst>
                                    </p:anim>
                                    <p:anim calcmode="lin" valueType="num">
                                      <p:cBhvr>
                                        <p:cTn id="35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58" restart="whenNotActive" fill="hold" evtFilter="cancelBubble" nodeType="interactiveSeq">
                <p:stCondLst>
                  <p:cond evt="onClick" delay="0">
                    <p:tgtEl>
                      <p:spTgt spid="9"/>
                    </p:tgtEl>
                  </p:cond>
                </p:stCondLst>
                <p:endSync evt="end" delay="0">
                  <p:rtn val="all"/>
                </p:endSync>
                <p:childTnLst>
                  <p:par>
                    <p:cTn id="359" fill="hold">
                      <p:stCondLst>
                        <p:cond delay="0"/>
                      </p:stCondLst>
                      <p:childTnLst>
                        <p:par>
                          <p:cTn id="360" fill="hold">
                            <p:stCondLst>
                              <p:cond delay="0"/>
                            </p:stCondLst>
                            <p:childTnLst>
                              <p:par>
                                <p:cTn id="361" presetID="23" presetClass="entr" presetSubtype="16" fill="hold" nodeType="click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1000" fill="hold"/>
                                        <p:tgtEl>
                                          <p:spTgt spid="35"/>
                                        </p:tgtEl>
                                        <p:attrNameLst>
                                          <p:attrName>ppt_w</p:attrName>
                                        </p:attrNameLst>
                                      </p:cBhvr>
                                      <p:tavLst>
                                        <p:tav tm="0">
                                          <p:val>
                                            <p:fltVal val="0"/>
                                          </p:val>
                                        </p:tav>
                                        <p:tav tm="100000">
                                          <p:val>
                                            <p:strVal val="#ppt_w"/>
                                          </p:val>
                                        </p:tav>
                                      </p:tavLst>
                                    </p:anim>
                                    <p:anim calcmode="lin" valueType="num">
                                      <p:cBhvr>
                                        <p:cTn id="36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1"/>
                                            </p:cond>
                                          </p:stCondLst>
                                          <p:endCondLst>
                                            <p:cond evt="onStopAudio" delay="0">
                                              <p:tgtEl>
                                                <p:sldTgt/>
                                              </p:tgtEl>
                                            </p:cond>
                                          </p:endCondLst>
                                        </p:cTn>
                                        <p:tgtEl>
                                          <p:sndTgt r:embed="rId3" name="AC Dig SFX.wav"/>
                                        </p:tgtEl>
                                      </p:cMediaNode>
                                    </p:audio>
                                  </p:subTnLst>
                                </p:cTn>
                              </p:par>
                            </p:childTnLst>
                          </p:cTn>
                        </p:par>
                        <p:par>
                          <p:cTn id="365" fill="hold">
                            <p:stCondLst>
                              <p:cond delay="1000"/>
                            </p:stCondLst>
                            <p:childTnLst>
                              <p:par>
                                <p:cTn id="366" presetID="45" presetClass="entr" presetSubtype="0" fill="hold" nodeType="afterEffect">
                                  <p:stCondLst>
                                    <p:cond delay="50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1599851"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sp>
        <p:nvSpPr>
          <p:cNvPr id="151" name="TextBox H2"/>
          <p:cNvSpPr txBox="1"/>
          <p:nvPr/>
        </p:nvSpPr>
        <p:spPr>
          <a:xfrm>
            <a:off x="2884430"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sp>
        <p:nvSpPr>
          <p:cNvPr id="152" name="TextBox H3"/>
          <p:cNvSpPr txBox="1"/>
          <p:nvPr/>
        </p:nvSpPr>
        <p:spPr>
          <a:xfrm>
            <a:off x="4159177"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sp>
        <p:nvSpPr>
          <p:cNvPr id="153" name="TextBox H4"/>
          <p:cNvSpPr txBox="1"/>
          <p:nvPr/>
        </p:nvSpPr>
        <p:spPr>
          <a:xfrm>
            <a:off x="5440901"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sp>
        <p:nvSpPr>
          <p:cNvPr id="154" name="TextBox H5"/>
          <p:cNvSpPr txBox="1"/>
          <p:nvPr/>
        </p:nvSpPr>
        <p:spPr>
          <a:xfrm>
            <a:off x="6715825"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sp>
        <p:nvSpPr>
          <p:cNvPr id="155" name="TextBox H6"/>
          <p:cNvSpPr txBox="1"/>
          <p:nvPr/>
        </p:nvSpPr>
        <p:spPr>
          <a:xfrm>
            <a:off x="7992956"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pic>
        <p:nvPicPr>
          <p:cNvPr id="9" name="Crack 1-5"/>
          <p:cNvPicPr>
            <a:picLocks noChangeAspect="1"/>
          </p:cNvPicPr>
          <p:nvPr/>
        </p:nvPicPr>
        <p:blipFill>
          <a:blip r:embed="rId10"/>
          <a:stretch>
            <a:fillRect/>
          </a:stretch>
        </p:blipFill>
        <p:spPr>
          <a:xfrm>
            <a:off x="1700807" y="4452681"/>
            <a:ext cx="909099" cy="659487"/>
          </a:xfrm>
          <a:prstGeom prst="rect">
            <a:avLst/>
          </a:prstGeom>
        </p:spPr>
      </p:pic>
      <p:pic>
        <p:nvPicPr>
          <p:cNvPr id="14" name="Crack 2-5"/>
          <p:cNvPicPr>
            <a:picLocks noChangeAspect="1"/>
          </p:cNvPicPr>
          <p:nvPr/>
        </p:nvPicPr>
        <p:blipFill>
          <a:blip r:embed="rId10"/>
          <a:stretch>
            <a:fillRect/>
          </a:stretch>
        </p:blipFill>
        <p:spPr>
          <a:xfrm>
            <a:off x="2977938" y="4452681"/>
            <a:ext cx="909099" cy="659487"/>
          </a:xfrm>
          <a:prstGeom prst="rect">
            <a:avLst/>
          </a:prstGeom>
        </p:spPr>
      </p:pic>
      <p:pic>
        <p:nvPicPr>
          <p:cNvPr id="19" name="Crack 3-5"/>
          <p:cNvPicPr>
            <a:picLocks noChangeAspect="1"/>
          </p:cNvPicPr>
          <p:nvPr/>
        </p:nvPicPr>
        <p:blipFill>
          <a:blip r:embed="rId10"/>
          <a:stretch>
            <a:fillRect/>
          </a:stretch>
        </p:blipFill>
        <p:spPr>
          <a:xfrm>
            <a:off x="4255070" y="4452681"/>
            <a:ext cx="909099" cy="659487"/>
          </a:xfrm>
          <a:prstGeom prst="rect">
            <a:avLst/>
          </a:prstGeom>
        </p:spPr>
      </p:pic>
      <p:pic>
        <p:nvPicPr>
          <p:cNvPr id="24" name="Crack 4-5"/>
          <p:cNvPicPr>
            <a:picLocks noChangeAspect="1"/>
          </p:cNvPicPr>
          <p:nvPr/>
        </p:nvPicPr>
        <p:blipFill>
          <a:blip r:embed="rId10"/>
          <a:stretch>
            <a:fillRect/>
          </a:stretch>
        </p:blipFill>
        <p:spPr>
          <a:xfrm>
            <a:off x="5532201" y="4452681"/>
            <a:ext cx="909099" cy="659487"/>
          </a:xfrm>
          <a:prstGeom prst="rect">
            <a:avLst/>
          </a:prstGeom>
        </p:spPr>
      </p:pic>
      <p:pic>
        <p:nvPicPr>
          <p:cNvPr id="29" name="Crack 5-5"/>
          <p:cNvPicPr>
            <a:picLocks noChangeAspect="1"/>
          </p:cNvPicPr>
          <p:nvPr/>
        </p:nvPicPr>
        <p:blipFill>
          <a:blip r:embed="rId10"/>
          <a:stretch>
            <a:fillRect/>
          </a:stretch>
        </p:blipFill>
        <p:spPr>
          <a:xfrm>
            <a:off x="6809333" y="4452681"/>
            <a:ext cx="909099" cy="659487"/>
          </a:xfrm>
          <a:prstGeom prst="rect">
            <a:avLst/>
          </a:prstGeom>
        </p:spPr>
      </p:pic>
      <p:pic>
        <p:nvPicPr>
          <p:cNvPr id="34" name="Crack 6-5"/>
          <p:cNvPicPr>
            <a:picLocks noChangeAspect="1"/>
          </p:cNvPicPr>
          <p:nvPr/>
        </p:nvPicPr>
        <p:blipFill>
          <a:blip r:embed="rId10"/>
          <a:stretch>
            <a:fillRect/>
          </a:stretch>
        </p:blipFill>
        <p:spPr>
          <a:xfrm>
            <a:off x="8086464" y="4452681"/>
            <a:ext cx="909099" cy="659487"/>
          </a:xfrm>
          <a:prstGeom prst="rect">
            <a:avLst/>
          </a:prstGeom>
        </p:spPr>
      </p:pic>
      <p:pic>
        <p:nvPicPr>
          <p:cNvPr id="35" name="Hole 1-5"/>
          <p:cNvPicPr>
            <a:picLocks noChangeAspect="1"/>
          </p:cNvPicPr>
          <p:nvPr/>
        </p:nvPicPr>
        <p:blipFill>
          <a:blip r:embed="rId11"/>
          <a:stretch>
            <a:fillRect/>
          </a:stretch>
        </p:blipFill>
        <p:spPr>
          <a:xfrm>
            <a:off x="1738131" y="4381413"/>
            <a:ext cx="834450" cy="687257"/>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3015263" y="4381413"/>
            <a:ext cx="834450" cy="687257"/>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4292394" y="4381413"/>
            <a:ext cx="834450" cy="687257"/>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5569526" y="4381413"/>
            <a:ext cx="834450" cy="687257"/>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6847463" y="4381413"/>
            <a:ext cx="834450" cy="687257"/>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8126410" y="4381413"/>
            <a:ext cx="834450" cy="687257"/>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1700807" y="3643269"/>
            <a:ext cx="909099" cy="659487"/>
          </a:xfrm>
          <a:prstGeom prst="rect">
            <a:avLst/>
          </a:prstGeom>
        </p:spPr>
      </p:pic>
      <p:pic>
        <p:nvPicPr>
          <p:cNvPr id="123" name="Crack 2-4"/>
          <p:cNvPicPr>
            <a:picLocks noChangeAspect="1"/>
          </p:cNvPicPr>
          <p:nvPr/>
        </p:nvPicPr>
        <p:blipFill>
          <a:blip r:embed="rId10"/>
          <a:stretch>
            <a:fillRect/>
          </a:stretch>
        </p:blipFill>
        <p:spPr>
          <a:xfrm>
            <a:off x="2977938" y="3643269"/>
            <a:ext cx="909099" cy="659487"/>
          </a:xfrm>
          <a:prstGeom prst="rect">
            <a:avLst/>
          </a:prstGeom>
        </p:spPr>
      </p:pic>
      <p:pic>
        <p:nvPicPr>
          <p:cNvPr id="124" name="Crack 3-4"/>
          <p:cNvPicPr>
            <a:picLocks noChangeAspect="1"/>
          </p:cNvPicPr>
          <p:nvPr/>
        </p:nvPicPr>
        <p:blipFill>
          <a:blip r:embed="rId10"/>
          <a:stretch>
            <a:fillRect/>
          </a:stretch>
        </p:blipFill>
        <p:spPr>
          <a:xfrm>
            <a:off x="4255070" y="3643269"/>
            <a:ext cx="909099" cy="659487"/>
          </a:xfrm>
          <a:prstGeom prst="rect">
            <a:avLst/>
          </a:prstGeom>
        </p:spPr>
      </p:pic>
      <p:pic>
        <p:nvPicPr>
          <p:cNvPr id="125" name="Crack 4-4"/>
          <p:cNvPicPr>
            <a:picLocks noChangeAspect="1"/>
          </p:cNvPicPr>
          <p:nvPr/>
        </p:nvPicPr>
        <p:blipFill>
          <a:blip r:embed="rId10"/>
          <a:stretch>
            <a:fillRect/>
          </a:stretch>
        </p:blipFill>
        <p:spPr>
          <a:xfrm>
            <a:off x="5532201" y="3643269"/>
            <a:ext cx="909099" cy="659487"/>
          </a:xfrm>
          <a:prstGeom prst="rect">
            <a:avLst/>
          </a:prstGeom>
        </p:spPr>
      </p:pic>
      <p:pic>
        <p:nvPicPr>
          <p:cNvPr id="126" name="Crack 5-4"/>
          <p:cNvPicPr>
            <a:picLocks noChangeAspect="1"/>
          </p:cNvPicPr>
          <p:nvPr/>
        </p:nvPicPr>
        <p:blipFill>
          <a:blip r:embed="rId10"/>
          <a:stretch>
            <a:fillRect/>
          </a:stretch>
        </p:blipFill>
        <p:spPr>
          <a:xfrm>
            <a:off x="6809333" y="3643269"/>
            <a:ext cx="909099" cy="659487"/>
          </a:xfrm>
          <a:prstGeom prst="rect">
            <a:avLst/>
          </a:prstGeom>
        </p:spPr>
      </p:pic>
      <p:pic>
        <p:nvPicPr>
          <p:cNvPr id="127" name="Crack 6-4"/>
          <p:cNvPicPr>
            <a:picLocks noChangeAspect="1"/>
          </p:cNvPicPr>
          <p:nvPr/>
        </p:nvPicPr>
        <p:blipFill>
          <a:blip r:embed="rId10"/>
          <a:stretch>
            <a:fillRect/>
          </a:stretch>
        </p:blipFill>
        <p:spPr>
          <a:xfrm>
            <a:off x="8086464" y="3643269"/>
            <a:ext cx="909099" cy="659487"/>
          </a:xfrm>
          <a:prstGeom prst="rect">
            <a:avLst/>
          </a:prstGeom>
        </p:spPr>
      </p:pic>
      <p:pic>
        <p:nvPicPr>
          <p:cNvPr id="128" name="Crack 1-3"/>
          <p:cNvPicPr>
            <a:picLocks noChangeAspect="1"/>
          </p:cNvPicPr>
          <p:nvPr/>
        </p:nvPicPr>
        <p:blipFill>
          <a:blip r:embed="rId10"/>
          <a:stretch>
            <a:fillRect/>
          </a:stretch>
        </p:blipFill>
        <p:spPr>
          <a:xfrm>
            <a:off x="1700807" y="2833856"/>
            <a:ext cx="909099" cy="659487"/>
          </a:xfrm>
          <a:prstGeom prst="rect">
            <a:avLst/>
          </a:prstGeom>
        </p:spPr>
      </p:pic>
      <p:pic>
        <p:nvPicPr>
          <p:cNvPr id="129" name="Crack 2-3"/>
          <p:cNvPicPr>
            <a:picLocks noChangeAspect="1"/>
          </p:cNvPicPr>
          <p:nvPr/>
        </p:nvPicPr>
        <p:blipFill>
          <a:blip r:embed="rId10"/>
          <a:stretch>
            <a:fillRect/>
          </a:stretch>
        </p:blipFill>
        <p:spPr>
          <a:xfrm>
            <a:off x="2977938" y="2833856"/>
            <a:ext cx="909099" cy="659487"/>
          </a:xfrm>
          <a:prstGeom prst="rect">
            <a:avLst/>
          </a:prstGeom>
        </p:spPr>
      </p:pic>
      <p:pic>
        <p:nvPicPr>
          <p:cNvPr id="130" name="Crack 3-3"/>
          <p:cNvPicPr>
            <a:picLocks noChangeAspect="1"/>
          </p:cNvPicPr>
          <p:nvPr/>
        </p:nvPicPr>
        <p:blipFill>
          <a:blip r:embed="rId10"/>
          <a:stretch>
            <a:fillRect/>
          </a:stretch>
        </p:blipFill>
        <p:spPr>
          <a:xfrm>
            <a:off x="4255070" y="2833856"/>
            <a:ext cx="909099" cy="659487"/>
          </a:xfrm>
          <a:prstGeom prst="rect">
            <a:avLst/>
          </a:prstGeom>
        </p:spPr>
      </p:pic>
      <p:pic>
        <p:nvPicPr>
          <p:cNvPr id="131" name="Crack 4-3"/>
          <p:cNvPicPr>
            <a:picLocks noChangeAspect="1"/>
          </p:cNvPicPr>
          <p:nvPr/>
        </p:nvPicPr>
        <p:blipFill>
          <a:blip r:embed="rId10"/>
          <a:stretch>
            <a:fillRect/>
          </a:stretch>
        </p:blipFill>
        <p:spPr>
          <a:xfrm>
            <a:off x="5532201" y="2833856"/>
            <a:ext cx="909099" cy="659487"/>
          </a:xfrm>
          <a:prstGeom prst="rect">
            <a:avLst/>
          </a:prstGeom>
        </p:spPr>
      </p:pic>
      <p:pic>
        <p:nvPicPr>
          <p:cNvPr id="132" name="Crack 5-3"/>
          <p:cNvPicPr>
            <a:picLocks noChangeAspect="1"/>
          </p:cNvPicPr>
          <p:nvPr/>
        </p:nvPicPr>
        <p:blipFill>
          <a:blip r:embed="rId10"/>
          <a:stretch>
            <a:fillRect/>
          </a:stretch>
        </p:blipFill>
        <p:spPr>
          <a:xfrm>
            <a:off x="6809333" y="2833856"/>
            <a:ext cx="909099" cy="659487"/>
          </a:xfrm>
          <a:prstGeom prst="rect">
            <a:avLst/>
          </a:prstGeom>
        </p:spPr>
      </p:pic>
      <p:pic>
        <p:nvPicPr>
          <p:cNvPr id="133" name="Crack 6-3"/>
          <p:cNvPicPr>
            <a:picLocks noChangeAspect="1"/>
          </p:cNvPicPr>
          <p:nvPr/>
        </p:nvPicPr>
        <p:blipFill>
          <a:blip r:embed="rId10"/>
          <a:stretch>
            <a:fillRect/>
          </a:stretch>
        </p:blipFill>
        <p:spPr>
          <a:xfrm>
            <a:off x="8086464" y="2833856"/>
            <a:ext cx="909099" cy="659487"/>
          </a:xfrm>
          <a:prstGeom prst="rect">
            <a:avLst/>
          </a:prstGeom>
        </p:spPr>
      </p:pic>
      <p:pic>
        <p:nvPicPr>
          <p:cNvPr id="134" name="Crack 1-2"/>
          <p:cNvPicPr>
            <a:picLocks noChangeAspect="1"/>
          </p:cNvPicPr>
          <p:nvPr/>
        </p:nvPicPr>
        <p:blipFill>
          <a:blip r:embed="rId10"/>
          <a:stretch>
            <a:fillRect/>
          </a:stretch>
        </p:blipFill>
        <p:spPr>
          <a:xfrm>
            <a:off x="1700807" y="2024444"/>
            <a:ext cx="909099" cy="659487"/>
          </a:xfrm>
          <a:prstGeom prst="rect">
            <a:avLst/>
          </a:prstGeom>
        </p:spPr>
      </p:pic>
      <p:pic>
        <p:nvPicPr>
          <p:cNvPr id="135" name="Crack 2-2"/>
          <p:cNvPicPr>
            <a:picLocks noChangeAspect="1"/>
          </p:cNvPicPr>
          <p:nvPr/>
        </p:nvPicPr>
        <p:blipFill>
          <a:blip r:embed="rId10"/>
          <a:stretch>
            <a:fillRect/>
          </a:stretch>
        </p:blipFill>
        <p:spPr>
          <a:xfrm>
            <a:off x="2977938" y="2024444"/>
            <a:ext cx="909099" cy="659487"/>
          </a:xfrm>
          <a:prstGeom prst="rect">
            <a:avLst/>
          </a:prstGeom>
        </p:spPr>
      </p:pic>
      <p:pic>
        <p:nvPicPr>
          <p:cNvPr id="136" name="Crack 3-2"/>
          <p:cNvPicPr>
            <a:picLocks noChangeAspect="1"/>
          </p:cNvPicPr>
          <p:nvPr/>
        </p:nvPicPr>
        <p:blipFill>
          <a:blip r:embed="rId10"/>
          <a:stretch>
            <a:fillRect/>
          </a:stretch>
        </p:blipFill>
        <p:spPr>
          <a:xfrm>
            <a:off x="4255070" y="2024444"/>
            <a:ext cx="909099" cy="659487"/>
          </a:xfrm>
          <a:prstGeom prst="rect">
            <a:avLst/>
          </a:prstGeom>
        </p:spPr>
      </p:pic>
      <p:pic>
        <p:nvPicPr>
          <p:cNvPr id="137" name="Crack 4-2"/>
          <p:cNvPicPr>
            <a:picLocks noChangeAspect="1"/>
          </p:cNvPicPr>
          <p:nvPr/>
        </p:nvPicPr>
        <p:blipFill>
          <a:blip r:embed="rId10"/>
          <a:stretch>
            <a:fillRect/>
          </a:stretch>
        </p:blipFill>
        <p:spPr>
          <a:xfrm>
            <a:off x="5532201" y="2024444"/>
            <a:ext cx="909099" cy="659487"/>
          </a:xfrm>
          <a:prstGeom prst="rect">
            <a:avLst/>
          </a:prstGeom>
        </p:spPr>
      </p:pic>
      <p:pic>
        <p:nvPicPr>
          <p:cNvPr id="138" name="Crack 5-2"/>
          <p:cNvPicPr>
            <a:picLocks noChangeAspect="1"/>
          </p:cNvPicPr>
          <p:nvPr/>
        </p:nvPicPr>
        <p:blipFill>
          <a:blip r:embed="rId10"/>
          <a:stretch>
            <a:fillRect/>
          </a:stretch>
        </p:blipFill>
        <p:spPr>
          <a:xfrm>
            <a:off x="6809333" y="2024444"/>
            <a:ext cx="909099" cy="659487"/>
          </a:xfrm>
          <a:prstGeom prst="rect">
            <a:avLst/>
          </a:prstGeom>
        </p:spPr>
      </p:pic>
      <p:pic>
        <p:nvPicPr>
          <p:cNvPr id="139" name="Crack 6-2"/>
          <p:cNvPicPr>
            <a:picLocks noChangeAspect="1"/>
          </p:cNvPicPr>
          <p:nvPr/>
        </p:nvPicPr>
        <p:blipFill>
          <a:blip r:embed="rId10"/>
          <a:stretch>
            <a:fillRect/>
          </a:stretch>
        </p:blipFill>
        <p:spPr>
          <a:xfrm>
            <a:off x="8086464" y="2024444"/>
            <a:ext cx="909099" cy="659487"/>
          </a:xfrm>
          <a:prstGeom prst="rect">
            <a:avLst/>
          </a:prstGeom>
        </p:spPr>
      </p:pic>
      <p:pic>
        <p:nvPicPr>
          <p:cNvPr id="140" name="Crack 1-1"/>
          <p:cNvPicPr>
            <a:picLocks noChangeAspect="1"/>
          </p:cNvPicPr>
          <p:nvPr/>
        </p:nvPicPr>
        <p:blipFill>
          <a:blip r:embed="rId10"/>
          <a:stretch>
            <a:fillRect/>
          </a:stretch>
        </p:blipFill>
        <p:spPr>
          <a:xfrm>
            <a:off x="1700807" y="1215031"/>
            <a:ext cx="909099" cy="659487"/>
          </a:xfrm>
          <a:prstGeom prst="rect">
            <a:avLst/>
          </a:prstGeom>
        </p:spPr>
      </p:pic>
      <p:pic>
        <p:nvPicPr>
          <p:cNvPr id="141" name="Crack 2-1"/>
          <p:cNvPicPr>
            <a:picLocks noChangeAspect="1"/>
          </p:cNvPicPr>
          <p:nvPr/>
        </p:nvPicPr>
        <p:blipFill>
          <a:blip r:embed="rId10"/>
          <a:stretch>
            <a:fillRect/>
          </a:stretch>
        </p:blipFill>
        <p:spPr>
          <a:xfrm>
            <a:off x="2977938" y="1215031"/>
            <a:ext cx="909099" cy="659487"/>
          </a:xfrm>
          <a:prstGeom prst="rect">
            <a:avLst/>
          </a:prstGeom>
        </p:spPr>
      </p:pic>
      <p:pic>
        <p:nvPicPr>
          <p:cNvPr id="142" name="Crack 3-1"/>
          <p:cNvPicPr>
            <a:picLocks noChangeAspect="1"/>
          </p:cNvPicPr>
          <p:nvPr/>
        </p:nvPicPr>
        <p:blipFill>
          <a:blip r:embed="rId10"/>
          <a:stretch>
            <a:fillRect/>
          </a:stretch>
        </p:blipFill>
        <p:spPr>
          <a:xfrm>
            <a:off x="4255070" y="1215031"/>
            <a:ext cx="909099" cy="659487"/>
          </a:xfrm>
          <a:prstGeom prst="rect">
            <a:avLst/>
          </a:prstGeom>
        </p:spPr>
      </p:pic>
      <p:pic>
        <p:nvPicPr>
          <p:cNvPr id="143" name="Crack 4-1"/>
          <p:cNvPicPr>
            <a:picLocks noChangeAspect="1"/>
          </p:cNvPicPr>
          <p:nvPr/>
        </p:nvPicPr>
        <p:blipFill>
          <a:blip r:embed="rId10"/>
          <a:stretch>
            <a:fillRect/>
          </a:stretch>
        </p:blipFill>
        <p:spPr>
          <a:xfrm>
            <a:off x="5532201" y="1215031"/>
            <a:ext cx="909099" cy="659487"/>
          </a:xfrm>
          <a:prstGeom prst="rect">
            <a:avLst/>
          </a:prstGeom>
        </p:spPr>
      </p:pic>
      <p:pic>
        <p:nvPicPr>
          <p:cNvPr id="144" name="Crack 5-1"/>
          <p:cNvPicPr>
            <a:picLocks noChangeAspect="1"/>
          </p:cNvPicPr>
          <p:nvPr/>
        </p:nvPicPr>
        <p:blipFill>
          <a:blip r:embed="rId10"/>
          <a:stretch>
            <a:fillRect/>
          </a:stretch>
        </p:blipFill>
        <p:spPr>
          <a:xfrm>
            <a:off x="6809333" y="1215031"/>
            <a:ext cx="909099" cy="659487"/>
          </a:xfrm>
          <a:prstGeom prst="rect">
            <a:avLst/>
          </a:prstGeom>
        </p:spPr>
      </p:pic>
      <p:pic>
        <p:nvPicPr>
          <p:cNvPr id="145" name="Crack 6-1"/>
          <p:cNvPicPr>
            <a:picLocks noChangeAspect="1"/>
          </p:cNvPicPr>
          <p:nvPr/>
        </p:nvPicPr>
        <p:blipFill>
          <a:blip r:embed="rId10"/>
          <a:stretch>
            <a:fillRect/>
          </a:stretch>
        </p:blipFill>
        <p:spPr>
          <a:xfrm>
            <a:off x="8086464" y="1215031"/>
            <a:ext cx="909099" cy="659487"/>
          </a:xfrm>
          <a:prstGeom prst="rect">
            <a:avLst/>
          </a:prstGeom>
        </p:spPr>
      </p:pic>
      <p:pic>
        <p:nvPicPr>
          <p:cNvPr id="158" name="Hole 1-4"/>
          <p:cNvPicPr>
            <a:picLocks noChangeAspect="1"/>
          </p:cNvPicPr>
          <p:nvPr/>
        </p:nvPicPr>
        <p:blipFill>
          <a:blip r:embed="rId11"/>
          <a:stretch>
            <a:fillRect/>
          </a:stretch>
        </p:blipFill>
        <p:spPr>
          <a:xfrm>
            <a:off x="1738131" y="3571181"/>
            <a:ext cx="834450" cy="687257"/>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3015263" y="3571181"/>
            <a:ext cx="834450" cy="687257"/>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4292394" y="3571181"/>
            <a:ext cx="834450" cy="687257"/>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5569526" y="3571181"/>
            <a:ext cx="834450" cy="687257"/>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6847463" y="3571181"/>
            <a:ext cx="834450" cy="687257"/>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8126410" y="3571181"/>
            <a:ext cx="834450" cy="687257"/>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1738131" y="2760949"/>
            <a:ext cx="834450" cy="687257"/>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3015263" y="2760949"/>
            <a:ext cx="834450" cy="687257"/>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4292394" y="2760949"/>
            <a:ext cx="834450" cy="687257"/>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5569526" y="2760949"/>
            <a:ext cx="834450" cy="687257"/>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6847463" y="2760949"/>
            <a:ext cx="834450" cy="687257"/>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8126410" y="2760949"/>
            <a:ext cx="834450" cy="687257"/>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1738131" y="1950717"/>
            <a:ext cx="834450" cy="687257"/>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3015263" y="1950717"/>
            <a:ext cx="834450" cy="687257"/>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5569526" y="1950717"/>
            <a:ext cx="834450" cy="687257"/>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6847463" y="1950717"/>
            <a:ext cx="834450" cy="687257"/>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8126410" y="1950717"/>
            <a:ext cx="834450" cy="687257"/>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1738131" y="1140484"/>
            <a:ext cx="834450" cy="687257"/>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3015263" y="1140484"/>
            <a:ext cx="834450" cy="687257"/>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4292394" y="1140484"/>
            <a:ext cx="834450" cy="687257"/>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5569526" y="1140484"/>
            <a:ext cx="834450" cy="687257"/>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6847463" y="1140484"/>
            <a:ext cx="834450" cy="687257"/>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8126410" y="1140484"/>
            <a:ext cx="834450" cy="687257"/>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7376" y="1189824"/>
            <a:ext cx="1640937" cy="415498"/>
          </a:xfrm>
          <a:prstGeom prst="rect">
            <a:avLst/>
          </a:prstGeom>
          <a:noFill/>
        </p:spPr>
        <p:txBody>
          <a:bodyPr wrap="square" rtlCol="0" anchor="ctr">
            <a:spAutoFit/>
          </a:bodyPr>
          <a:lstStyle/>
          <a:p>
            <a:pPr algn="ctr" defTabSz="685800">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p>
        </p:txBody>
      </p:sp>
      <p:sp>
        <p:nvSpPr>
          <p:cNvPr id="146" name="TextBox V2"/>
          <p:cNvSpPr txBox="1"/>
          <p:nvPr/>
        </p:nvSpPr>
        <p:spPr>
          <a:xfrm>
            <a:off x="-7376" y="2004851"/>
            <a:ext cx="1640937" cy="415498"/>
          </a:xfrm>
          <a:prstGeom prst="rect">
            <a:avLst/>
          </a:prstGeom>
          <a:noFill/>
        </p:spPr>
        <p:txBody>
          <a:bodyPr wrap="square" rtlCol="0" anchor="ctr">
            <a:spAutoFit/>
          </a:bodyPr>
          <a:lstStyle/>
          <a:p>
            <a:pPr algn="ctr" defTabSz="685800">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p>
        </p:txBody>
      </p:sp>
      <p:sp>
        <p:nvSpPr>
          <p:cNvPr id="147" name="TextBox V3"/>
          <p:cNvSpPr txBox="1"/>
          <p:nvPr/>
        </p:nvSpPr>
        <p:spPr>
          <a:xfrm>
            <a:off x="-7376" y="2819878"/>
            <a:ext cx="1640937" cy="415498"/>
          </a:xfrm>
          <a:prstGeom prst="rect">
            <a:avLst/>
          </a:prstGeom>
          <a:noFill/>
        </p:spPr>
        <p:txBody>
          <a:bodyPr wrap="square" rtlCol="0" anchor="ctr">
            <a:spAutoFit/>
          </a:bodyPr>
          <a:lstStyle/>
          <a:p>
            <a:pPr algn="ctr" defTabSz="685800">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p>
        </p:txBody>
      </p:sp>
      <p:sp>
        <p:nvSpPr>
          <p:cNvPr id="148" name="TextBox V4"/>
          <p:cNvSpPr txBox="1"/>
          <p:nvPr/>
        </p:nvSpPr>
        <p:spPr>
          <a:xfrm>
            <a:off x="-7376" y="3634905"/>
            <a:ext cx="1640937" cy="415498"/>
          </a:xfrm>
          <a:prstGeom prst="rect">
            <a:avLst/>
          </a:prstGeom>
          <a:noFill/>
        </p:spPr>
        <p:txBody>
          <a:bodyPr wrap="square" rtlCol="0" anchor="ctr">
            <a:spAutoFit/>
          </a:bodyPr>
          <a:lstStyle/>
          <a:p>
            <a:pPr algn="ctr" defTabSz="685800">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p>
        </p:txBody>
      </p:sp>
      <p:sp>
        <p:nvSpPr>
          <p:cNvPr id="149" name="TextBox V5"/>
          <p:cNvSpPr txBox="1"/>
          <p:nvPr/>
        </p:nvSpPr>
        <p:spPr>
          <a:xfrm>
            <a:off x="-7376" y="4449932"/>
            <a:ext cx="1640937" cy="415498"/>
          </a:xfrm>
          <a:prstGeom prst="rect">
            <a:avLst/>
          </a:prstGeom>
          <a:noFill/>
        </p:spPr>
        <p:txBody>
          <a:bodyPr wrap="square" rtlCol="0" anchor="ctr">
            <a:spAutoFit/>
          </a:bodyPr>
          <a:lstStyle/>
          <a:p>
            <a:pPr algn="ctr" defTabSz="685800">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p>
        </p:txBody>
      </p:sp>
      <p:pic>
        <p:nvPicPr>
          <p:cNvPr id="1032" name="Fossil 2-1"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3158098" y="917814"/>
            <a:ext cx="582230" cy="601825"/>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1-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1955674" y="3354531"/>
            <a:ext cx="422840" cy="618482"/>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5" name="Bell Bag 1-1" descr="Top 10] Animal Crossing New Horizons Best Bell Making Methods | GAMERS  DECID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779" r="21751"/>
          <a:stretch/>
        </p:blipFill>
        <p:spPr bwMode="auto">
          <a:xfrm>
            <a:off x="1878294" y="716352"/>
            <a:ext cx="573067" cy="782285"/>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6" name="Can 4-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5789030" y="1719452"/>
            <a:ext cx="422840" cy="618482"/>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Bells Sign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78903" y="780757"/>
            <a:ext cx="990986" cy="844850"/>
          </a:xfrm>
          <a:prstGeom prst="rect">
            <a:avLst/>
          </a:prstGeom>
        </p:spPr>
      </p:pic>
      <p:pic>
        <p:nvPicPr>
          <p:cNvPr id="98" name="Fossil Sign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54400" y="783056"/>
            <a:ext cx="989260" cy="840251"/>
          </a:xfrm>
          <a:prstGeom prst="rect">
            <a:avLst/>
          </a:prstGeom>
        </p:spPr>
      </p:pic>
      <p:pic>
        <p:nvPicPr>
          <p:cNvPr id="97" name="2 Sign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29571" y="781129"/>
            <a:ext cx="993799" cy="844106"/>
          </a:xfrm>
          <a:prstGeom prst="rect">
            <a:avLst/>
          </a:prstGeom>
        </p:spPr>
      </p:pic>
      <p:pic>
        <p:nvPicPr>
          <p:cNvPr id="113" name="3+ Sign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07731" y="780757"/>
            <a:ext cx="990986" cy="844850"/>
          </a:xfrm>
          <a:prstGeom prst="rect">
            <a:avLst/>
          </a:prstGeom>
        </p:spPr>
      </p:pic>
      <p:pic>
        <p:nvPicPr>
          <p:cNvPr id="156" name="3+ Sign 5-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88579" y="780757"/>
            <a:ext cx="990986" cy="844850"/>
          </a:xfrm>
          <a:prstGeom prst="rect">
            <a:avLst/>
          </a:prstGeom>
        </p:spPr>
      </p:pic>
      <p:pic>
        <p:nvPicPr>
          <p:cNvPr id="184" name="3+ Sign 6-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64856" y="780757"/>
            <a:ext cx="990986" cy="844850"/>
          </a:xfrm>
          <a:prstGeom prst="rect">
            <a:avLst/>
          </a:prstGeom>
        </p:spPr>
      </p:pic>
      <p:pic>
        <p:nvPicPr>
          <p:cNvPr id="99" name="1 Sign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77497" y="1579410"/>
            <a:ext cx="993799" cy="844106"/>
          </a:xfrm>
          <a:prstGeom prst="rect">
            <a:avLst/>
          </a:prstGeom>
        </p:spPr>
      </p:pic>
      <p:pic>
        <p:nvPicPr>
          <p:cNvPr id="100" name="1 Sign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52130" y="1579410"/>
            <a:ext cx="993799" cy="844106"/>
          </a:xfrm>
          <a:prstGeom prst="rect">
            <a:avLst/>
          </a:prstGeom>
        </p:spPr>
      </p:pic>
      <p:pic>
        <p:nvPicPr>
          <p:cNvPr id="109" name="2 Sign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pic>
        <p:nvPicPr>
          <p:cNvPr id="114" name="Can Sign 4-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05886" y="1579410"/>
            <a:ext cx="994676" cy="844106"/>
          </a:xfrm>
          <a:prstGeom prst="rect">
            <a:avLst/>
          </a:prstGeom>
        </p:spPr>
      </p:pic>
      <p:pic>
        <p:nvPicPr>
          <p:cNvPr id="190" name="3+ Sign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88579" y="1579038"/>
            <a:ext cx="990986" cy="844850"/>
          </a:xfrm>
          <a:prstGeom prst="rect">
            <a:avLst/>
          </a:prstGeom>
        </p:spPr>
      </p:pic>
      <p:pic>
        <p:nvPicPr>
          <p:cNvPr id="191" name="3+ Sign 6-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64856" y="1579038"/>
            <a:ext cx="990986" cy="844850"/>
          </a:xfrm>
          <a:prstGeom prst="rect">
            <a:avLst/>
          </a:prstGeom>
        </p:spPr>
      </p:pic>
      <p:pic>
        <p:nvPicPr>
          <p:cNvPr id="101" name="2 Sign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77497" y="2423701"/>
            <a:ext cx="993799" cy="844106"/>
          </a:xfrm>
          <a:prstGeom prst="rect">
            <a:avLst/>
          </a:prstGeom>
        </p:spPr>
      </p:pic>
      <p:pic>
        <p:nvPicPr>
          <p:cNvPr id="102" name="2 Sign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53773" y="2423701"/>
            <a:ext cx="993799" cy="844106"/>
          </a:xfrm>
          <a:prstGeom prst="rect">
            <a:avLst/>
          </a:prstGeom>
        </p:spPr>
      </p:pic>
      <p:pic>
        <p:nvPicPr>
          <p:cNvPr id="110" name="2 Sign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30048" y="2423701"/>
            <a:ext cx="993799" cy="844106"/>
          </a:xfrm>
          <a:prstGeom prst="rect">
            <a:avLst/>
          </a:prstGeom>
        </p:spPr>
      </p:pic>
      <p:pic>
        <p:nvPicPr>
          <p:cNvPr id="5" name="3+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07731" y="2423329"/>
            <a:ext cx="990986" cy="844850"/>
          </a:xfrm>
          <a:prstGeom prst="rect">
            <a:avLst/>
          </a:prstGeom>
        </p:spPr>
      </p:pic>
      <p:pic>
        <p:nvPicPr>
          <p:cNvPr id="25" name="3+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86293" y="2423329"/>
            <a:ext cx="990986" cy="844850"/>
          </a:xfrm>
          <a:prstGeom prst="rect">
            <a:avLst/>
          </a:prstGeom>
        </p:spPr>
      </p:pic>
      <p:pic>
        <p:nvPicPr>
          <p:cNvPr id="26" name="3+ Sign 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64856" y="2423329"/>
            <a:ext cx="990986" cy="844850"/>
          </a:xfrm>
          <a:prstGeom prst="rect">
            <a:avLst/>
          </a:prstGeom>
        </p:spPr>
      </p:pic>
      <p:pic>
        <p:nvPicPr>
          <p:cNvPr id="108" name="Can Sign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77058" y="3206802"/>
            <a:ext cx="994676" cy="844106"/>
          </a:xfrm>
          <a:prstGeom prst="rect">
            <a:avLst/>
          </a:prstGeom>
        </p:spPr>
      </p:pic>
      <p:pic>
        <p:nvPicPr>
          <p:cNvPr id="17" name="3+ Sign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53537" y="3206430"/>
            <a:ext cx="990986" cy="844850"/>
          </a:xfrm>
          <a:prstGeom prst="rect">
            <a:avLst/>
          </a:prstGeom>
        </p:spPr>
      </p:pic>
      <p:pic>
        <p:nvPicPr>
          <p:cNvPr id="112" name="3+ Sign 3-4"/>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4229132" y="3206430"/>
            <a:ext cx="994676" cy="844850"/>
          </a:xfrm>
          <a:prstGeom prst="rect">
            <a:avLst/>
          </a:prstGeom>
        </p:spPr>
      </p:pic>
      <p:pic>
        <p:nvPicPr>
          <p:cNvPr id="115" name="3+ Sign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07731" y="3206430"/>
            <a:ext cx="990986" cy="844850"/>
          </a:xfrm>
          <a:prstGeom prst="rect">
            <a:avLst/>
          </a:prstGeom>
        </p:spPr>
      </p:pic>
      <p:pic>
        <p:nvPicPr>
          <p:cNvPr id="6" name="3+ Sign 5-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88579" y="3206430"/>
            <a:ext cx="990986" cy="844850"/>
          </a:xfrm>
          <a:prstGeom prst="rect">
            <a:avLst/>
          </a:prstGeom>
        </p:spPr>
      </p:pic>
      <p:pic>
        <p:nvPicPr>
          <p:cNvPr id="189" name="3+ Sign 6-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64856" y="3206430"/>
            <a:ext cx="990986" cy="844850"/>
          </a:xfrm>
          <a:prstGeom prst="rect">
            <a:avLst/>
          </a:prstGeom>
        </p:spPr>
      </p:pic>
      <p:pic>
        <p:nvPicPr>
          <p:cNvPr id="106" name="3+ Sign 1-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1677058" y="4033786"/>
            <a:ext cx="994676" cy="844850"/>
          </a:xfrm>
          <a:prstGeom prst="rect">
            <a:avLst/>
          </a:prstGeom>
        </p:spPr>
      </p:pic>
      <p:pic>
        <p:nvPicPr>
          <p:cNvPr id="107" name="3+ Sign 2-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2951692" y="4033786"/>
            <a:ext cx="994676" cy="844850"/>
          </a:xfrm>
          <a:prstGeom prst="rect">
            <a:avLst/>
          </a:prstGeom>
        </p:spPr>
      </p:pic>
      <p:pic>
        <p:nvPicPr>
          <p:cNvPr id="111" name="3+ Sign 3-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4229132" y="4033786"/>
            <a:ext cx="994676" cy="844850"/>
          </a:xfrm>
          <a:prstGeom prst="rect">
            <a:avLst/>
          </a:prstGeom>
        </p:spPr>
      </p:pic>
      <p:pic>
        <p:nvPicPr>
          <p:cNvPr id="116" name="3+ Sign 4-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07731" y="4033786"/>
            <a:ext cx="990986" cy="844850"/>
          </a:xfrm>
          <a:prstGeom prst="rect">
            <a:avLst/>
          </a:prstGeom>
        </p:spPr>
      </p:pic>
      <p:pic>
        <p:nvPicPr>
          <p:cNvPr id="183" name="3+ Sign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88579" y="4033786"/>
            <a:ext cx="990986" cy="844850"/>
          </a:xfrm>
          <a:prstGeom prst="rect">
            <a:avLst/>
          </a:prstGeom>
        </p:spPr>
      </p:pic>
      <p:pic>
        <p:nvPicPr>
          <p:cNvPr id="187" name="3+ Sign 6-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64856" y="4033786"/>
            <a:ext cx="990986" cy="844850"/>
          </a:xfrm>
          <a:prstGeom prst="rect">
            <a:avLst/>
          </a:prstGeom>
        </p:spPr>
      </p:pic>
    </p:spTree>
    <p:extLst>
      <p:ext uri="{BB962C8B-B14F-4D97-AF65-F5344CB8AC3E}">
        <p14:creationId xmlns:p14="http://schemas.microsoft.com/office/powerpoint/2010/main" val="3247327429"/>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12" presetClass="entr" presetSubtype="4" fill="hold" nodeType="afterEffect">
                                  <p:stCondLst>
                                    <p:cond delay="500"/>
                                  </p:stCondLst>
                                  <p:childTnLst>
                                    <p:set>
                                      <p:cBhvr>
                                        <p:cTn id="11" dur="1" fill="hold">
                                          <p:stCondLst>
                                            <p:cond delay="0"/>
                                          </p:stCondLst>
                                        </p:cTn>
                                        <p:tgtEl>
                                          <p:spTgt spid="185"/>
                                        </p:tgtEl>
                                        <p:attrNameLst>
                                          <p:attrName>style.visibility</p:attrName>
                                        </p:attrNameLst>
                                      </p:cBhvr>
                                      <p:to>
                                        <p:strVal val="visible"/>
                                      </p:to>
                                    </p:set>
                                    <p:anim calcmode="lin" valueType="num">
                                      <p:cBhvr additive="base">
                                        <p:cTn id="12" dur="500"/>
                                        <p:tgtEl>
                                          <p:spTgt spid="185"/>
                                        </p:tgtEl>
                                        <p:attrNameLst>
                                          <p:attrName>ppt_y</p:attrName>
                                        </p:attrNameLst>
                                      </p:cBhvr>
                                      <p:tavLst>
                                        <p:tav tm="0">
                                          <p:val>
                                            <p:strVal val="#ppt_y+#ppt_h*1.125000"/>
                                          </p:val>
                                        </p:tav>
                                        <p:tav tm="100000">
                                          <p:val>
                                            <p:strVal val="#ppt_y"/>
                                          </p:val>
                                        </p:tav>
                                      </p:tavLst>
                                    </p:anim>
                                    <p:animEffect transition="in" filter="wipe(up)">
                                      <p:cBhvr>
                                        <p:cTn id="13" dur="500"/>
                                        <p:tgtEl>
                                          <p:spTgt spid="185"/>
                                        </p:tgtEl>
                                      </p:cBhvr>
                                    </p:animEffect>
                                  </p:childTnLst>
                                  <p:subTnLst>
                                    <p:audio>
                                      <p:cMediaNode>
                                        <p:cTn display="0" masterRel="sameClick">
                                          <p:stCondLst>
                                            <p:cond evt="begin" delay="0">
                                              <p:tn val="10"/>
                                            </p:cond>
                                          </p:stCondLst>
                                          <p:endCondLst>
                                            <p:cond evt="onStopAudio" delay="0">
                                              <p:tgtEl>
                                                <p:sldTgt/>
                                              </p:tgtEl>
                                            </p:cond>
                                          </p:endCondLst>
                                        </p:cTn>
                                        <p:tgtEl>
                                          <p:sndTgt r:embed="rId4" name="AC Bells SFX.wav"/>
                                        </p:tgtEl>
                                      </p:cMediaNode>
                                    </p:audio>
                                  </p:subTnLst>
                                </p:cTn>
                              </p:par>
                            </p:childTnLst>
                          </p:cTn>
                        </p:par>
                        <p:par>
                          <p:cTn id="14" fill="hold">
                            <p:stCondLst>
                              <p:cond delay="2000"/>
                            </p:stCondLst>
                            <p:childTnLst>
                              <p:par>
                                <p:cTn id="15" presetID="12" presetClass="exit" presetSubtype="4" fill="hold" nodeType="afterEffect">
                                  <p:stCondLst>
                                    <p:cond delay="1000"/>
                                  </p:stCondLst>
                                  <p:childTnLst>
                                    <p:anim calcmode="lin" valueType="num">
                                      <p:cBhvr additive="base">
                                        <p:cTn id="16" dur="500"/>
                                        <p:tgtEl>
                                          <p:spTgt spid="185"/>
                                        </p:tgtEl>
                                        <p:attrNameLst>
                                          <p:attrName>ppt_y</p:attrName>
                                        </p:attrNameLst>
                                      </p:cBhvr>
                                      <p:tavLst>
                                        <p:tav tm="0">
                                          <p:val>
                                            <p:strVal val="#ppt_y"/>
                                          </p:val>
                                        </p:tav>
                                        <p:tav tm="100000">
                                          <p:val>
                                            <p:strVal val="#ppt_y+#ppt_h*1.125000"/>
                                          </p:val>
                                        </p:tav>
                                      </p:tavLst>
                                    </p:anim>
                                    <p:animEffect transition="out" filter="wipe(down)">
                                      <p:cBhvr>
                                        <p:cTn id="17" dur="500"/>
                                        <p:tgtEl>
                                          <p:spTgt spid="185"/>
                                        </p:tgtEl>
                                      </p:cBhvr>
                                    </p:animEffect>
                                    <p:set>
                                      <p:cBhvr>
                                        <p:cTn id="18" dur="1" fill="hold">
                                          <p:stCondLst>
                                            <p:cond delay="499"/>
                                          </p:stCondLst>
                                        </p:cTn>
                                        <p:tgtEl>
                                          <p:spTgt spid="185"/>
                                        </p:tgtEl>
                                        <p:attrNameLst>
                                          <p:attrName>style.visibility</p:attrName>
                                        </p:attrNameLst>
                                      </p:cBhvr>
                                      <p:to>
                                        <p:strVal val="hidden"/>
                                      </p:to>
                                    </p:set>
                                  </p:childTnLst>
                                </p:cTn>
                              </p:par>
                            </p:childTnLst>
                          </p:cTn>
                        </p:par>
                        <p:par>
                          <p:cTn id="19" fill="hold">
                            <p:stCondLst>
                              <p:cond delay="3500"/>
                            </p:stCondLst>
                            <p:childTnLst>
                              <p:par>
                                <p:cTn id="20" presetID="4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ppt_w</p:attrName>
                                        </p:attrNameLst>
                                      </p:cBhvr>
                                      <p:tavLst>
                                        <p:tav tm="0" fmla="#ppt_w*sin(2.5*pi*$)">
                                          <p:val>
                                            <p:fltVal val="0"/>
                                          </p:val>
                                        </p:tav>
                                        <p:tav tm="100000">
                                          <p:val>
                                            <p:fltVal val="1"/>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5" name="Bells Sign Appear SFX.wav"/>
                                        </p:tgtEl>
                                      </p:cMediaNode>
                                    </p:audio>
                                  </p:subTnLst>
                                </p:cTn>
                              </p:par>
                            </p:childTnLst>
                          </p:cTn>
                        </p:par>
                        <p:par>
                          <p:cTn id="25" fill="hold">
                            <p:stCondLst>
                              <p:cond delay="4000"/>
                            </p:stCondLst>
                            <p:childTnLst>
                              <p:par>
                                <p:cTn id="26" presetID="26" presetClass="emph" presetSubtype="0" fill="hold" nodeType="afterEffect">
                                  <p:stCondLst>
                                    <p:cond delay="0"/>
                                  </p:stCondLst>
                                  <p:childTnLst>
                                    <p:animEffect transition="out" filter="fade">
                                      <p:cBhvr>
                                        <p:cTn id="27" dur="500" tmFilter="0, 0; .2, .5; .8, .5; 1, 0"/>
                                        <p:tgtEl>
                                          <p:spTgt spid="13"/>
                                        </p:tgtEl>
                                      </p:cBhvr>
                                    </p:animEffect>
                                    <p:animScale>
                                      <p:cBhvr>
                                        <p:cTn id="28" dur="250" autoRev="1" fill="hold"/>
                                        <p:tgtEl>
                                          <p:spTgt spid="13"/>
                                        </p:tgtEl>
                                      </p:cBhvr>
                                      <p:by x="105000" y="105000"/>
                                    </p:animScale>
                                  </p:childTnLst>
                                </p:cTn>
                              </p:par>
                            </p:childTnLst>
                          </p:cTn>
                        </p:par>
                      </p:childTnLst>
                    </p:cTn>
                  </p:par>
                </p:childTnLst>
              </p:cTn>
              <p:nextCondLst>
                <p:cond evt="onClick" delay="0">
                  <p:tgtEl>
                    <p:spTgt spid="140"/>
                  </p:tgtEl>
                </p:cond>
              </p:nextCondLst>
            </p:seq>
            <p:seq concurrent="1" nextAc="seek">
              <p:cTn id="29" restart="whenNotActive" fill="hold" evtFilter="cancelBubble" nodeType="interactiveSeq">
                <p:stCondLst>
                  <p:cond evt="onClick" delay="0">
                    <p:tgtEl>
                      <p:spTgt spid="141"/>
                    </p:tgtEl>
                  </p:cond>
                </p:stCondLst>
                <p:endSync evt="end" delay="0">
                  <p:rtn val="all"/>
                </p:endSync>
                <p:childTnLst>
                  <p:par>
                    <p:cTn id="30" fill="hold">
                      <p:stCondLst>
                        <p:cond delay="0"/>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77"/>
                                        </p:tgtEl>
                                        <p:attrNameLst>
                                          <p:attrName>style.visibility</p:attrName>
                                        </p:attrNameLst>
                                      </p:cBhvr>
                                      <p:to>
                                        <p:strVal val="visible"/>
                                      </p:to>
                                    </p:set>
                                    <p:anim calcmode="lin" valueType="num">
                                      <p:cBhvr>
                                        <p:cTn id="34" dur="1000" fill="hold"/>
                                        <p:tgtEl>
                                          <p:spTgt spid="177"/>
                                        </p:tgtEl>
                                        <p:attrNameLst>
                                          <p:attrName>ppt_w</p:attrName>
                                        </p:attrNameLst>
                                      </p:cBhvr>
                                      <p:tavLst>
                                        <p:tav tm="0">
                                          <p:val>
                                            <p:fltVal val="0"/>
                                          </p:val>
                                        </p:tav>
                                        <p:tav tm="100000">
                                          <p:val>
                                            <p:strVal val="#ppt_w"/>
                                          </p:val>
                                        </p:tav>
                                      </p:tavLst>
                                    </p:anim>
                                    <p:anim calcmode="lin" valueType="num">
                                      <p:cBhvr>
                                        <p:cTn id="35"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AC Dig SFX.wav"/>
                                        </p:tgtEl>
                                      </p:cMediaNode>
                                    </p:audio>
                                  </p:subTnLst>
                                </p:cTn>
                              </p:par>
                            </p:childTnLst>
                          </p:cTn>
                        </p:par>
                        <p:par>
                          <p:cTn id="36" fill="hold">
                            <p:stCondLst>
                              <p:cond delay="1000"/>
                            </p:stCondLst>
                            <p:childTnLst>
                              <p:par>
                                <p:cTn id="37" presetID="12" presetClass="entr" presetSubtype="4" fill="hold" nodeType="afterEffect">
                                  <p:stCondLst>
                                    <p:cond delay="500"/>
                                  </p:stCondLst>
                                  <p:childTnLst>
                                    <p:set>
                                      <p:cBhvr>
                                        <p:cTn id="38" dur="1" fill="hold">
                                          <p:stCondLst>
                                            <p:cond delay="0"/>
                                          </p:stCondLst>
                                        </p:cTn>
                                        <p:tgtEl>
                                          <p:spTgt spid="1032"/>
                                        </p:tgtEl>
                                        <p:attrNameLst>
                                          <p:attrName>style.visibility</p:attrName>
                                        </p:attrNameLst>
                                      </p:cBhvr>
                                      <p:to>
                                        <p:strVal val="visible"/>
                                      </p:to>
                                    </p:set>
                                    <p:anim calcmode="lin" valueType="num">
                                      <p:cBhvr additive="base">
                                        <p:cTn id="39" dur="500"/>
                                        <p:tgtEl>
                                          <p:spTgt spid="1032"/>
                                        </p:tgtEl>
                                        <p:attrNameLst>
                                          <p:attrName>ppt_y</p:attrName>
                                        </p:attrNameLst>
                                      </p:cBhvr>
                                      <p:tavLst>
                                        <p:tav tm="0">
                                          <p:val>
                                            <p:strVal val="#ppt_y+#ppt_h*1.125000"/>
                                          </p:val>
                                        </p:tav>
                                        <p:tav tm="100000">
                                          <p:val>
                                            <p:strVal val="#ppt_y"/>
                                          </p:val>
                                        </p:tav>
                                      </p:tavLst>
                                    </p:anim>
                                    <p:animEffect transition="in" filter="wipe(up)">
                                      <p:cBhvr>
                                        <p:cTn id="40" dur="500"/>
                                        <p:tgtEl>
                                          <p:spTgt spid="1032"/>
                                        </p:tgtEl>
                                      </p:cBhvr>
                                    </p:animEffect>
                                  </p:childTnLst>
                                  <p:subTnLst>
                                    <p:audio>
                                      <p:cMediaNode>
                                        <p:cTn display="0" masterRel="sameClick">
                                          <p:stCondLst>
                                            <p:cond evt="begin" delay="0">
                                              <p:tn val="37"/>
                                            </p:cond>
                                          </p:stCondLst>
                                          <p:endCondLst>
                                            <p:cond evt="onStopAudio" delay="0">
                                              <p:tgtEl>
                                                <p:sldTgt/>
                                              </p:tgtEl>
                                            </p:cond>
                                          </p:endCondLst>
                                        </p:cTn>
                                        <p:tgtEl>
                                          <p:sndTgt r:embed="rId6" name="AC Fossil SFX.wav"/>
                                        </p:tgtEl>
                                      </p:cMediaNode>
                                    </p:audio>
                                  </p:subTnLst>
                                </p:cTn>
                              </p:par>
                            </p:childTnLst>
                          </p:cTn>
                        </p:par>
                        <p:par>
                          <p:cTn id="41" fill="hold">
                            <p:stCondLst>
                              <p:cond delay="2000"/>
                            </p:stCondLst>
                            <p:childTnLst>
                              <p:par>
                                <p:cTn id="42" presetID="12" presetClass="exit" presetSubtype="4" fill="hold" nodeType="afterEffect">
                                  <p:stCondLst>
                                    <p:cond delay="1000"/>
                                  </p:stCondLst>
                                  <p:childTnLst>
                                    <p:anim calcmode="lin" valueType="num">
                                      <p:cBhvr additive="base">
                                        <p:cTn id="43" dur="500"/>
                                        <p:tgtEl>
                                          <p:spTgt spid="1032"/>
                                        </p:tgtEl>
                                        <p:attrNameLst>
                                          <p:attrName>ppt_y</p:attrName>
                                        </p:attrNameLst>
                                      </p:cBhvr>
                                      <p:tavLst>
                                        <p:tav tm="0">
                                          <p:val>
                                            <p:strVal val="#ppt_y"/>
                                          </p:val>
                                        </p:tav>
                                        <p:tav tm="100000">
                                          <p:val>
                                            <p:strVal val="#ppt_y+#ppt_h*1.125000"/>
                                          </p:val>
                                        </p:tav>
                                      </p:tavLst>
                                    </p:anim>
                                    <p:animEffect transition="out" filter="wipe(down)">
                                      <p:cBhvr>
                                        <p:cTn id="44" dur="500"/>
                                        <p:tgtEl>
                                          <p:spTgt spid="1032"/>
                                        </p:tgtEl>
                                      </p:cBhvr>
                                    </p:animEffect>
                                    <p:set>
                                      <p:cBhvr>
                                        <p:cTn id="45" dur="1" fill="hold">
                                          <p:stCondLst>
                                            <p:cond delay="499"/>
                                          </p:stCondLst>
                                        </p:cTn>
                                        <p:tgtEl>
                                          <p:spTgt spid="1032"/>
                                        </p:tgtEl>
                                        <p:attrNameLst>
                                          <p:attrName>style.visibility</p:attrName>
                                        </p:attrNameLst>
                                      </p:cBhvr>
                                      <p:to>
                                        <p:strVal val="hidden"/>
                                      </p:to>
                                    </p:set>
                                  </p:childTnLst>
                                </p:cTn>
                              </p:par>
                            </p:childTnLst>
                          </p:cTn>
                        </p:par>
                        <p:par>
                          <p:cTn id="46" fill="hold">
                            <p:stCondLst>
                              <p:cond delay="3500"/>
                            </p:stCondLst>
                            <p:childTnLst>
                              <p:par>
                                <p:cTn id="47" presetID="45" presetClass="entr" presetSubtype="0" fill="hold" nodeType="after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fade">
                                      <p:cBhvr>
                                        <p:cTn id="49" dur="500"/>
                                        <p:tgtEl>
                                          <p:spTgt spid="98"/>
                                        </p:tgtEl>
                                      </p:cBhvr>
                                    </p:animEffect>
                                    <p:anim calcmode="lin" valueType="num">
                                      <p:cBhvr>
                                        <p:cTn id="50" dur="500" fill="hold"/>
                                        <p:tgtEl>
                                          <p:spTgt spid="98"/>
                                        </p:tgtEl>
                                        <p:attrNameLst>
                                          <p:attrName>ppt_w</p:attrName>
                                        </p:attrNameLst>
                                      </p:cBhvr>
                                      <p:tavLst>
                                        <p:tav tm="0" fmla="#ppt_w*sin(2.5*pi*$)">
                                          <p:val>
                                            <p:fltVal val="0"/>
                                          </p:val>
                                        </p:tav>
                                        <p:tav tm="100000">
                                          <p:val>
                                            <p:fltVal val="1"/>
                                          </p:val>
                                        </p:tav>
                                      </p:tavLst>
                                    </p:anim>
                                    <p:anim calcmode="lin" valueType="num">
                                      <p:cBhvr>
                                        <p:cTn id="51"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1"/>
                  </p:tgtEl>
                </p:cond>
              </p:nextCondLst>
            </p:seq>
            <p:seq concurrent="1" nextAc="seek">
              <p:cTn id="52" restart="whenNotActive" fill="hold" evtFilter="cancelBubble" nodeType="interactiveSeq">
                <p:stCondLst>
                  <p:cond evt="onClick" delay="0">
                    <p:tgtEl>
                      <p:spTgt spid="142"/>
                    </p:tgtEl>
                  </p:cond>
                </p:stCondLst>
                <p:endSync evt="end" delay="0">
                  <p:rtn val="all"/>
                </p:endSync>
                <p:childTnLst>
                  <p:par>
                    <p:cTn id="53" fill="hold">
                      <p:stCondLst>
                        <p:cond delay="0"/>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178"/>
                                        </p:tgtEl>
                                        <p:attrNameLst>
                                          <p:attrName>style.visibility</p:attrName>
                                        </p:attrNameLst>
                                      </p:cBhvr>
                                      <p:to>
                                        <p:strVal val="visible"/>
                                      </p:to>
                                    </p:set>
                                    <p:anim calcmode="lin" valueType="num">
                                      <p:cBhvr>
                                        <p:cTn id="57" dur="1000" fill="hold"/>
                                        <p:tgtEl>
                                          <p:spTgt spid="178"/>
                                        </p:tgtEl>
                                        <p:attrNameLst>
                                          <p:attrName>ppt_w</p:attrName>
                                        </p:attrNameLst>
                                      </p:cBhvr>
                                      <p:tavLst>
                                        <p:tav tm="0">
                                          <p:val>
                                            <p:fltVal val="0"/>
                                          </p:val>
                                        </p:tav>
                                        <p:tav tm="100000">
                                          <p:val>
                                            <p:strVal val="#ppt_w"/>
                                          </p:val>
                                        </p:tav>
                                      </p:tavLst>
                                    </p:anim>
                                    <p:anim calcmode="lin" valueType="num">
                                      <p:cBhvr>
                                        <p:cTn id="58"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AC Dig SFX.wav"/>
                                        </p:tgtEl>
                                      </p:cMediaNode>
                                    </p:audio>
                                  </p:subTnLst>
                                </p:cTn>
                              </p:par>
                            </p:childTnLst>
                          </p:cTn>
                        </p:par>
                        <p:par>
                          <p:cTn id="59" fill="hold">
                            <p:stCondLst>
                              <p:cond delay="1000"/>
                            </p:stCondLst>
                            <p:childTnLst>
                              <p:par>
                                <p:cTn id="60" presetID="45" presetClass="entr" presetSubtype="0" fill="hold" nodeType="afterEffect">
                                  <p:stCondLst>
                                    <p:cond delay="500"/>
                                  </p:stCondLst>
                                  <p:childTnLst>
                                    <p:set>
                                      <p:cBhvr>
                                        <p:cTn id="61" dur="1" fill="hold">
                                          <p:stCondLst>
                                            <p:cond delay="0"/>
                                          </p:stCondLst>
                                        </p:cTn>
                                        <p:tgtEl>
                                          <p:spTgt spid="97"/>
                                        </p:tgtEl>
                                        <p:attrNameLst>
                                          <p:attrName>style.visibility</p:attrName>
                                        </p:attrNameLst>
                                      </p:cBhvr>
                                      <p:to>
                                        <p:strVal val="visible"/>
                                      </p:to>
                                    </p:set>
                                    <p:animEffect transition="in" filter="fade">
                                      <p:cBhvr>
                                        <p:cTn id="62" dur="500"/>
                                        <p:tgtEl>
                                          <p:spTgt spid="97"/>
                                        </p:tgtEl>
                                      </p:cBhvr>
                                    </p:animEffect>
                                    <p:anim calcmode="lin" valueType="num">
                                      <p:cBhvr>
                                        <p:cTn id="63" dur="500" fill="hold"/>
                                        <p:tgtEl>
                                          <p:spTgt spid="97"/>
                                        </p:tgtEl>
                                        <p:attrNameLst>
                                          <p:attrName>ppt_w</p:attrName>
                                        </p:attrNameLst>
                                      </p:cBhvr>
                                      <p:tavLst>
                                        <p:tav tm="0" fmla="#ppt_w*sin(2.5*pi*$)">
                                          <p:val>
                                            <p:fltVal val="0"/>
                                          </p:val>
                                        </p:tav>
                                        <p:tav tm="100000">
                                          <p:val>
                                            <p:fltVal val="1"/>
                                          </p:val>
                                        </p:tav>
                                      </p:tavLst>
                                    </p:anim>
                                    <p:anim calcmode="lin" valueType="num">
                                      <p:cBhvr>
                                        <p:cTn id="64"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2"/>
                  </p:tgtEl>
                </p:cond>
              </p:nextCondLst>
            </p:seq>
            <p:seq concurrent="1" nextAc="seek">
              <p:cTn id="65" restart="whenNotActive" fill="hold" evtFilter="cancelBubble" nodeType="interactiveSeq">
                <p:stCondLst>
                  <p:cond evt="onClick" delay="0">
                    <p:tgtEl>
                      <p:spTgt spid="143"/>
                    </p:tgtEl>
                  </p:cond>
                </p:stCondLst>
                <p:endSync evt="end" delay="0">
                  <p:rtn val="all"/>
                </p:endSync>
                <p:childTnLst>
                  <p:par>
                    <p:cTn id="66" fill="hold">
                      <p:stCondLst>
                        <p:cond delay="0"/>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179"/>
                                        </p:tgtEl>
                                        <p:attrNameLst>
                                          <p:attrName>style.visibility</p:attrName>
                                        </p:attrNameLst>
                                      </p:cBhvr>
                                      <p:to>
                                        <p:strVal val="visible"/>
                                      </p:to>
                                    </p:set>
                                    <p:anim calcmode="lin" valueType="num">
                                      <p:cBhvr>
                                        <p:cTn id="70" dur="1000" fill="hold"/>
                                        <p:tgtEl>
                                          <p:spTgt spid="179"/>
                                        </p:tgtEl>
                                        <p:attrNameLst>
                                          <p:attrName>ppt_w</p:attrName>
                                        </p:attrNameLst>
                                      </p:cBhvr>
                                      <p:tavLst>
                                        <p:tav tm="0">
                                          <p:val>
                                            <p:fltVal val="0"/>
                                          </p:val>
                                        </p:tav>
                                        <p:tav tm="100000">
                                          <p:val>
                                            <p:strVal val="#ppt_w"/>
                                          </p:val>
                                        </p:tav>
                                      </p:tavLst>
                                    </p:anim>
                                    <p:anim calcmode="lin" valueType="num">
                                      <p:cBhvr>
                                        <p:cTn id="71"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3" name="AC Dig SFX.wav"/>
                                        </p:tgtEl>
                                      </p:cMediaNode>
                                    </p:audio>
                                  </p:subTnLst>
                                </p:cTn>
                              </p:par>
                            </p:childTnLst>
                          </p:cTn>
                        </p:par>
                        <p:par>
                          <p:cTn id="72" fill="hold">
                            <p:stCondLst>
                              <p:cond delay="1000"/>
                            </p:stCondLst>
                            <p:childTnLst>
                              <p:par>
                                <p:cTn id="73" presetID="45" presetClass="entr" presetSubtype="0" fill="hold" nodeType="afterEffect">
                                  <p:stCondLst>
                                    <p:cond delay="500"/>
                                  </p:stCondLst>
                                  <p:childTnLst>
                                    <p:set>
                                      <p:cBhvr>
                                        <p:cTn id="74" dur="1" fill="hold">
                                          <p:stCondLst>
                                            <p:cond delay="0"/>
                                          </p:stCondLst>
                                        </p:cTn>
                                        <p:tgtEl>
                                          <p:spTgt spid="113"/>
                                        </p:tgtEl>
                                        <p:attrNameLst>
                                          <p:attrName>style.visibility</p:attrName>
                                        </p:attrNameLst>
                                      </p:cBhvr>
                                      <p:to>
                                        <p:strVal val="visible"/>
                                      </p:to>
                                    </p:set>
                                    <p:animEffect transition="in" filter="fade">
                                      <p:cBhvr>
                                        <p:cTn id="75" dur="500"/>
                                        <p:tgtEl>
                                          <p:spTgt spid="113"/>
                                        </p:tgtEl>
                                      </p:cBhvr>
                                    </p:animEffect>
                                    <p:anim calcmode="lin" valueType="num">
                                      <p:cBhvr>
                                        <p:cTn id="76" dur="500" fill="hold"/>
                                        <p:tgtEl>
                                          <p:spTgt spid="113"/>
                                        </p:tgtEl>
                                        <p:attrNameLst>
                                          <p:attrName>ppt_w</p:attrName>
                                        </p:attrNameLst>
                                      </p:cBhvr>
                                      <p:tavLst>
                                        <p:tav tm="0" fmla="#ppt_w*sin(2.5*pi*$)">
                                          <p:val>
                                            <p:fltVal val="0"/>
                                          </p:val>
                                        </p:tav>
                                        <p:tav tm="100000">
                                          <p:val>
                                            <p:fltVal val="1"/>
                                          </p:val>
                                        </p:tav>
                                      </p:tavLst>
                                    </p:anim>
                                    <p:anim calcmode="lin" valueType="num">
                                      <p:cBhvr>
                                        <p:cTn id="77"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3"/>
                  </p:tgtEl>
                </p:cond>
              </p:nextCondLst>
            </p:seq>
            <p:seq concurrent="1" nextAc="seek">
              <p:cTn id="78" restart="whenNotActive" fill="hold" evtFilter="cancelBubble" nodeType="interactiveSeq">
                <p:stCondLst>
                  <p:cond evt="onClick" delay="0">
                    <p:tgtEl>
                      <p:spTgt spid="144"/>
                    </p:tgtEl>
                  </p:cond>
                </p:stCondLst>
                <p:endSync evt="end" delay="0">
                  <p:rtn val="all"/>
                </p:endSync>
                <p:childTnLst>
                  <p:par>
                    <p:cTn id="79" fill="hold">
                      <p:stCondLst>
                        <p:cond delay="0"/>
                      </p:stCondLst>
                      <p:childTnLst>
                        <p:par>
                          <p:cTn id="80" fill="hold">
                            <p:stCondLst>
                              <p:cond delay="0"/>
                            </p:stCondLst>
                            <p:childTnLst>
                              <p:par>
                                <p:cTn id="81" presetID="23" presetClass="entr" presetSubtype="16" fill="hold" nodeType="clickEffect">
                                  <p:stCondLst>
                                    <p:cond delay="0"/>
                                  </p:stCondLst>
                                  <p:childTnLst>
                                    <p:set>
                                      <p:cBhvr>
                                        <p:cTn id="82" dur="1" fill="hold">
                                          <p:stCondLst>
                                            <p:cond delay="0"/>
                                          </p:stCondLst>
                                        </p:cTn>
                                        <p:tgtEl>
                                          <p:spTgt spid="180"/>
                                        </p:tgtEl>
                                        <p:attrNameLst>
                                          <p:attrName>style.visibility</p:attrName>
                                        </p:attrNameLst>
                                      </p:cBhvr>
                                      <p:to>
                                        <p:strVal val="visible"/>
                                      </p:to>
                                    </p:set>
                                    <p:anim calcmode="lin" valueType="num">
                                      <p:cBhvr>
                                        <p:cTn id="83" dur="1000" fill="hold"/>
                                        <p:tgtEl>
                                          <p:spTgt spid="180"/>
                                        </p:tgtEl>
                                        <p:attrNameLst>
                                          <p:attrName>ppt_w</p:attrName>
                                        </p:attrNameLst>
                                      </p:cBhvr>
                                      <p:tavLst>
                                        <p:tav tm="0">
                                          <p:val>
                                            <p:fltVal val="0"/>
                                          </p:val>
                                        </p:tav>
                                        <p:tav tm="100000">
                                          <p:val>
                                            <p:strVal val="#ppt_w"/>
                                          </p:val>
                                        </p:tav>
                                      </p:tavLst>
                                    </p:anim>
                                    <p:anim calcmode="lin" valueType="num">
                                      <p:cBhvr>
                                        <p:cTn id="84"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AC Dig SFX.wav"/>
                                        </p:tgtEl>
                                      </p:cMediaNode>
                                    </p:audio>
                                  </p:subTnLst>
                                </p:cTn>
                              </p:par>
                            </p:childTnLst>
                          </p:cTn>
                        </p:par>
                        <p:par>
                          <p:cTn id="85" fill="hold">
                            <p:stCondLst>
                              <p:cond delay="1000"/>
                            </p:stCondLst>
                            <p:childTnLst>
                              <p:par>
                                <p:cTn id="86" presetID="45" presetClass="entr" presetSubtype="0" fill="hold" nodeType="afterEffect">
                                  <p:stCondLst>
                                    <p:cond delay="500"/>
                                  </p:stCondLst>
                                  <p:childTnLst>
                                    <p:set>
                                      <p:cBhvr>
                                        <p:cTn id="87" dur="1" fill="hold">
                                          <p:stCondLst>
                                            <p:cond delay="0"/>
                                          </p:stCondLst>
                                        </p:cTn>
                                        <p:tgtEl>
                                          <p:spTgt spid="156"/>
                                        </p:tgtEl>
                                        <p:attrNameLst>
                                          <p:attrName>style.visibility</p:attrName>
                                        </p:attrNameLst>
                                      </p:cBhvr>
                                      <p:to>
                                        <p:strVal val="visible"/>
                                      </p:to>
                                    </p:set>
                                    <p:animEffect transition="in" filter="fade">
                                      <p:cBhvr>
                                        <p:cTn id="88" dur="500"/>
                                        <p:tgtEl>
                                          <p:spTgt spid="156"/>
                                        </p:tgtEl>
                                      </p:cBhvr>
                                    </p:animEffect>
                                    <p:anim calcmode="lin" valueType="num">
                                      <p:cBhvr>
                                        <p:cTn id="89" dur="500" fill="hold"/>
                                        <p:tgtEl>
                                          <p:spTgt spid="156"/>
                                        </p:tgtEl>
                                        <p:attrNameLst>
                                          <p:attrName>ppt_w</p:attrName>
                                        </p:attrNameLst>
                                      </p:cBhvr>
                                      <p:tavLst>
                                        <p:tav tm="0" fmla="#ppt_w*sin(2.5*pi*$)">
                                          <p:val>
                                            <p:fltVal val="0"/>
                                          </p:val>
                                        </p:tav>
                                        <p:tav tm="100000">
                                          <p:val>
                                            <p:fltVal val="1"/>
                                          </p:val>
                                        </p:tav>
                                      </p:tavLst>
                                    </p:anim>
                                    <p:anim calcmode="lin" valueType="num">
                                      <p:cBhvr>
                                        <p:cTn id="90"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4"/>
                  </p:tgtEl>
                </p:cond>
              </p:nextCondLst>
            </p:seq>
            <p:seq concurrent="1" nextAc="seek">
              <p:cTn id="91" restart="whenNotActive" fill="hold" evtFilter="cancelBubble" nodeType="interactiveSeq">
                <p:stCondLst>
                  <p:cond evt="onClick" delay="0">
                    <p:tgtEl>
                      <p:spTgt spid="145"/>
                    </p:tgtEl>
                  </p:cond>
                </p:stCondLst>
                <p:endSync evt="end" delay="0">
                  <p:rtn val="all"/>
                </p:endSync>
                <p:childTnLst>
                  <p:par>
                    <p:cTn id="92" fill="hold">
                      <p:stCondLst>
                        <p:cond delay="0"/>
                      </p:stCondLst>
                      <p:childTnLst>
                        <p:par>
                          <p:cTn id="93" fill="hold">
                            <p:stCondLst>
                              <p:cond delay="0"/>
                            </p:stCondLst>
                            <p:childTnLst>
                              <p:par>
                                <p:cTn id="94" presetID="23" presetClass="entr" presetSubtype="16" fill="hold" nodeType="clickEffect">
                                  <p:stCondLst>
                                    <p:cond delay="0"/>
                                  </p:stCondLst>
                                  <p:childTnLst>
                                    <p:set>
                                      <p:cBhvr>
                                        <p:cTn id="95" dur="1" fill="hold">
                                          <p:stCondLst>
                                            <p:cond delay="0"/>
                                          </p:stCondLst>
                                        </p:cTn>
                                        <p:tgtEl>
                                          <p:spTgt spid="181"/>
                                        </p:tgtEl>
                                        <p:attrNameLst>
                                          <p:attrName>style.visibility</p:attrName>
                                        </p:attrNameLst>
                                      </p:cBhvr>
                                      <p:to>
                                        <p:strVal val="visible"/>
                                      </p:to>
                                    </p:set>
                                    <p:anim calcmode="lin" valueType="num">
                                      <p:cBhvr>
                                        <p:cTn id="96" dur="1000" fill="hold"/>
                                        <p:tgtEl>
                                          <p:spTgt spid="181"/>
                                        </p:tgtEl>
                                        <p:attrNameLst>
                                          <p:attrName>ppt_w</p:attrName>
                                        </p:attrNameLst>
                                      </p:cBhvr>
                                      <p:tavLst>
                                        <p:tav tm="0">
                                          <p:val>
                                            <p:fltVal val="0"/>
                                          </p:val>
                                        </p:tav>
                                        <p:tav tm="100000">
                                          <p:val>
                                            <p:strVal val="#ppt_w"/>
                                          </p:val>
                                        </p:tav>
                                      </p:tavLst>
                                    </p:anim>
                                    <p:anim calcmode="lin" valueType="num">
                                      <p:cBhvr>
                                        <p:cTn id="97"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3" name="AC Dig SFX.wav"/>
                                        </p:tgtEl>
                                      </p:cMediaNode>
                                    </p:audio>
                                  </p:subTnLst>
                                </p:cTn>
                              </p:par>
                            </p:childTnLst>
                          </p:cTn>
                        </p:par>
                        <p:par>
                          <p:cTn id="98" fill="hold">
                            <p:stCondLst>
                              <p:cond delay="1000"/>
                            </p:stCondLst>
                            <p:childTnLst>
                              <p:par>
                                <p:cTn id="99" presetID="45" presetClass="entr" presetSubtype="0" fill="hold" nodeType="afterEffect">
                                  <p:stCondLst>
                                    <p:cond delay="500"/>
                                  </p:stCondLst>
                                  <p:childTnLst>
                                    <p:set>
                                      <p:cBhvr>
                                        <p:cTn id="100" dur="1" fill="hold">
                                          <p:stCondLst>
                                            <p:cond delay="0"/>
                                          </p:stCondLst>
                                        </p:cTn>
                                        <p:tgtEl>
                                          <p:spTgt spid="184"/>
                                        </p:tgtEl>
                                        <p:attrNameLst>
                                          <p:attrName>style.visibility</p:attrName>
                                        </p:attrNameLst>
                                      </p:cBhvr>
                                      <p:to>
                                        <p:strVal val="visible"/>
                                      </p:to>
                                    </p:set>
                                    <p:animEffect transition="in" filter="fade">
                                      <p:cBhvr>
                                        <p:cTn id="101" dur="500"/>
                                        <p:tgtEl>
                                          <p:spTgt spid="184"/>
                                        </p:tgtEl>
                                      </p:cBhvr>
                                    </p:animEffect>
                                    <p:anim calcmode="lin" valueType="num">
                                      <p:cBhvr>
                                        <p:cTn id="102" dur="500" fill="hold"/>
                                        <p:tgtEl>
                                          <p:spTgt spid="184"/>
                                        </p:tgtEl>
                                        <p:attrNameLst>
                                          <p:attrName>ppt_w</p:attrName>
                                        </p:attrNameLst>
                                      </p:cBhvr>
                                      <p:tavLst>
                                        <p:tav tm="0" fmla="#ppt_w*sin(2.5*pi*$)">
                                          <p:val>
                                            <p:fltVal val="0"/>
                                          </p:val>
                                        </p:tav>
                                        <p:tav tm="100000">
                                          <p:val>
                                            <p:fltVal val="1"/>
                                          </p:val>
                                        </p:tav>
                                      </p:tavLst>
                                    </p:anim>
                                    <p:anim calcmode="lin" valueType="num">
                                      <p:cBhvr>
                                        <p:cTn id="103"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5"/>
                  </p:tgtEl>
                </p:cond>
              </p:nextCondLst>
            </p:seq>
            <p:seq concurrent="1" nextAc="seek">
              <p:cTn id="104" restart="whenNotActive" fill="hold" evtFilter="cancelBubble" nodeType="interactiveSeq">
                <p:stCondLst>
                  <p:cond evt="onClick" delay="0">
                    <p:tgtEl>
                      <p:spTgt spid="134"/>
                    </p:tgtEl>
                  </p:cond>
                </p:stCondLst>
                <p:endSync evt="end" delay="0">
                  <p:rtn val="all"/>
                </p:endSync>
                <p:childTnLst>
                  <p:par>
                    <p:cTn id="105" fill="hold">
                      <p:stCondLst>
                        <p:cond delay="0"/>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170"/>
                                        </p:tgtEl>
                                        <p:attrNameLst>
                                          <p:attrName>style.visibility</p:attrName>
                                        </p:attrNameLst>
                                      </p:cBhvr>
                                      <p:to>
                                        <p:strVal val="visible"/>
                                      </p:to>
                                    </p:set>
                                    <p:anim calcmode="lin" valueType="num">
                                      <p:cBhvr>
                                        <p:cTn id="109" dur="1000" fill="hold"/>
                                        <p:tgtEl>
                                          <p:spTgt spid="170"/>
                                        </p:tgtEl>
                                        <p:attrNameLst>
                                          <p:attrName>ppt_w</p:attrName>
                                        </p:attrNameLst>
                                      </p:cBhvr>
                                      <p:tavLst>
                                        <p:tav tm="0">
                                          <p:val>
                                            <p:fltVal val="0"/>
                                          </p:val>
                                        </p:tav>
                                        <p:tav tm="100000">
                                          <p:val>
                                            <p:strVal val="#ppt_w"/>
                                          </p:val>
                                        </p:tav>
                                      </p:tavLst>
                                    </p:anim>
                                    <p:anim calcmode="lin" valueType="num">
                                      <p:cBhvr>
                                        <p:cTn id="110"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AC Dig SFX.wav"/>
                                        </p:tgtEl>
                                      </p:cMediaNode>
                                    </p:audio>
                                  </p:subTnLst>
                                </p:cTn>
                              </p:par>
                            </p:childTnLst>
                          </p:cTn>
                        </p:par>
                        <p:par>
                          <p:cTn id="111" fill="hold">
                            <p:stCondLst>
                              <p:cond delay="1000"/>
                            </p:stCondLst>
                            <p:childTnLst>
                              <p:par>
                                <p:cTn id="112" presetID="45" presetClass="entr" presetSubtype="0" fill="hold" nodeType="afterEffect">
                                  <p:stCondLst>
                                    <p:cond delay="500"/>
                                  </p:stCondLst>
                                  <p:childTnLst>
                                    <p:set>
                                      <p:cBhvr>
                                        <p:cTn id="113" dur="1" fill="hold">
                                          <p:stCondLst>
                                            <p:cond delay="0"/>
                                          </p:stCondLst>
                                        </p:cTn>
                                        <p:tgtEl>
                                          <p:spTgt spid="99"/>
                                        </p:tgtEl>
                                        <p:attrNameLst>
                                          <p:attrName>style.visibility</p:attrName>
                                        </p:attrNameLst>
                                      </p:cBhvr>
                                      <p:to>
                                        <p:strVal val="visible"/>
                                      </p:to>
                                    </p:set>
                                    <p:animEffect transition="in" filter="fade">
                                      <p:cBhvr>
                                        <p:cTn id="114" dur="500"/>
                                        <p:tgtEl>
                                          <p:spTgt spid="99"/>
                                        </p:tgtEl>
                                      </p:cBhvr>
                                    </p:animEffect>
                                    <p:anim calcmode="lin" valueType="num">
                                      <p:cBhvr>
                                        <p:cTn id="115" dur="500" fill="hold"/>
                                        <p:tgtEl>
                                          <p:spTgt spid="99"/>
                                        </p:tgtEl>
                                        <p:attrNameLst>
                                          <p:attrName>ppt_w</p:attrName>
                                        </p:attrNameLst>
                                      </p:cBhvr>
                                      <p:tavLst>
                                        <p:tav tm="0" fmla="#ppt_w*sin(2.5*pi*$)">
                                          <p:val>
                                            <p:fltVal val="0"/>
                                          </p:val>
                                        </p:tav>
                                        <p:tav tm="100000">
                                          <p:val>
                                            <p:fltVal val="1"/>
                                          </p:val>
                                        </p:tav>
                                      </p:tavLst>
                                    </p:anim>
                                    <p:anim calcmode="lin" valueType="num">
                                      <p:cBhvr>
                                        <p:cTn id="116"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2"/>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4"/>
                  </p:tgtEl>
                </p:cond>
              </p:nextCondLst>
            </p:seq>
            <p:seq concurrent="1" nextAc="seek">
              <p:cTn id="117" restart="whenNotActive" fill="hold" evtFilter="cancelBubble" nodeType="interactiveSeq">
                <p:stCondLst>
                  <p:cond evt="onClick" delay="0">
                    <p:tgtEl>
                      <p:spTgt spid="135"/>
                    </p:tgtEl>
                  </p:cond>
                </p:stCondLst>
                <p:endSync evt="end" delay="0">
                  <p:rtn val="all"/>
                </p:endSync>
                <p:childTnLst>
                  <p:par>
                    <p:cTn id="118" fill="hold">
                      <p:stCondLst>
                        <p:cond delay="0"/>
                      </p:stCondLst>
                      <p:childTnLst>
                        <p:par>
                          <p:cTn id="119" fill="hold">
                            <p:stCondLst>
                              <p:cond delay="0"/>
                            </p:stCondLst>
                            <p:childTnLst>
                              <p:par>
                                <p:cTn id="120" presetID="23" presetClass="entr" presetSubtype="16" fill="hold" nodeType="clickEffect">
                                  <p:stCondLst>
                                    <p:cond delay="0"/>
                                  </p:stCondLst>
                                  <p:childTnLst>
                                    <p:set>
                                      <p:cBhvr>
                                        <p:cTn id="121" dur="1" fill="hold">
                                          <p:stCondLst>
                                            <p:cond delay="0"/>
                                          </p:stCondLst>
                                        </p:cTn>
                                        <p:tgtEl>
                                          <p:spTgt spid="171"/>
                                        </p:tgtEl>
                                        <p:attrNameLst>
                                          <p:attrName>style.visibility</p:attrName>
                                        </p:attrNameLst>
                                      </p:cBhvr>
                                      <p:to>
                                        <p:strVal val="visible"/>
                                      </p:to>
                                    </p:set>
                                    <p:anim calcmode="lin" valueType="num">
                                      <p:cBhvr>
                                        <p:cTn id="122" dur="1000" fill="hold"/>
                                        <p:tgtEl>
                                          <p:spTgt spid="171"/>
                                        </p:tgtEl>
                                        <p:attrNameLst>
                                          <p:attrName>ppt_w</p:attrName>
                                        </p:attrNameLst>
                                      </p:cBhvr>
                                      <p:tavLst>
                                        <p:tav tm="0">
                                          <p:val>
                                            <p:fltVal val="0"/>
                                          </p:val>
                                        </p:tav>
                                        <p:tav tm="100000">
                                          <p:val>
                                            <p:strVal val="#ppt_w"/>
                                          </p:val>
                                        </p:tav>
                                      </p:tavLst>
                                    </p:anim>
                                    <p:anim calcmode="lin" valueType="num">
                                      <p:cBhvr>
                                        <p:cTn id="123"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3" name="AC Dig SFX.wav"/>
                                        </p:tgtEl>
                                      </p:cMediaNode>
                                    </p:audio>
                                  </p:subTnLst>
                                </p:cTn>
                              </p:par>
                            </p:childTnLst>
                          </p:cTn>
                        </p:par>
                        <p:par>
                          <p:cTn id="124" fill="hold">
                            <p:stCondLst>
                              <p:cond delay="1000"/>
                            </p:stCondLst>
                            <p:childTnLst>
                              <p:par>
                                <p:cTn id="125" presetID="45" presetClass="entr" presetSubtype="0" fill="hold" nodeType="afterEffect">
                                  <p:stCondLst>
                                    <p:cond delay="50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500"/>
                                        <p:tgtEl>
                                          <p:spTgt spid="100"/>
                                        </p:tgtEl>
                                      </p:cBhvr>
                                    </p:animEffect>
                                    <p:anim calcmode="lin" valueType="num">
                                      <p:cBhvr>
                                        <p:cTn id="128" dur="500" fill="hold"/>
                                        <p:tgtEl>
                                          <p:spTgt spid="100"/>
                                        </p:tgtEl>
                                        <p:attrNameLst>
                                          <p:attrName>ppt_w</p:attrName>
                                        </p:attrNameLst>
                                      </p:cBhvr>
                                      <p:tavLst>
                                        <p:tav tm="0" fmla="#ppt_w*sin(2.5*pi*$)">
                                          <p:val>
                                            <p:fltVal val="0"/>
                                          </p:val>
                                        </p:tav>
                                        <p:tav tm="100000">
                                          <p:val>
                                            <p:fltVal val="1"/>
                                          </p:val>
                                        </p:tav>
                                      </p:tavLst>
                                    </p:anim>
                                    <p:anim calcmode="lin" valueType="num">
                                      <p:cBhvr>
                                        <p:cTn id="129"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5"/>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5"/>
                  </p:tgtEl>
                </p:cond>
              </p:nextCondLst>
            </p:seq>
            <p:seq concurrent="1" nextAc="seek">
              <p:cTn id="130" restart="whenNotActive" fill="hold" evtFilter="cancelBubble" nodeType="interactiveSeq">
                <p:stCondLst>
                  <p:cond evt="onClick" delay="0">
                    <p:tgtEl>
                      <p:spTgt spid="136"/>
                    </p:tgtEl>
                  </p:cond>
                </p:stCondLst>
                <p:endSync evt="end" delay="0">
                  <p:rtn val="all"/>
                </p:endSync>
                <p:childTnLst>
                  <p:par>
                    <p:cTn id="131" fill="hold">
                      <p:stCondLst>
                        <p:cond delay="0"/>
                      </p:stCondLst>
                      <p:childTnLst>
                        <p:par>
                          <p:cTn id="132" fill="hold">
                            <p:stCondLst>
                              <p:cond delay="0"/>
                            </p:stCondLst>
                            <p:childTnLst>
                              <p:par>
                                <p:cTn id="133" presetID="23" presetClass="entr" presetSubtype="16" fill="hold" nodeType="clickEffect">
                                  <p:stCondLst>
                                    <p:cond delay="0"/>
                                  </p:stCondLst>
                                  <p:childTnLst>
                                    <p:set>
                                      <p:cBhvr>
                                        <p:cTn id="134" dur="1" fill="hold">
                                          <p:stCondLst>
                                            <p:cond delay="0"/>
                                          </p:stCondLst>
                                        </p:cTn>
                                        <p:tgtEl>
                                          <p:spTgt spid="172"/>
                                        </p:tgtEl>
                                        <p:attrNameLst>
                                          <p:attrName>style.visibility</p:attrName>
                                        </p:attrNameLst>
                                      </p:cBhvr>
                                      <p:to>
                                        <p:strVal val="visible"/>
                                      </p:to>
                                    </p:set>
                                    <p:anim calcmode="lin" valueType="num">
                                      <p:cBhvr>
                                        <p:cTn id="135" dur="1000" fill="hold"/>
                                        <p:tgtEl>
                                          <p:spTgt spid="172"/>
                                        </p:tgtEl>
                                        <p:attrNameLst>
                                          <p:attrName>ppt_w</p:attrName>
                                        </p:attrNameLst>
                                      </p:cBhvr>
                                      <p:tavLst>
                                        <p:tav tm="0">
                                          <p:val>
                                            <p:fltVal val="0"/>
                                          </p:val>
                                        </p:tav>
                                        <p:tav tm="100000">
                                          <p:val>
                                            <p:strVal val="#ppt_w"/>
                                          </p:val>
                                        </p:tav>
                                      </p:tavLst>
                                    </p:anim>
                                    <p:anim calcmode="lin" valueType="num">
                                      <p:cBhvr>
                                        <p:cTn id="136"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3"/>
                                            </p:cond>
                                          </p:stCondLst>
                                          <p:endCondLst>
                                            <p:cond evt="onStopAudio" delay="0">
                                              <p:tgtEl>
                                                <p:sldTgt/>
                                              </p:tgtEl>
                                            </p:cond>
                                          </p:endCondLst>
                                        </p:cTn>
                                        <p:tgtEl>
                                          <p:sndTgt r:embed="rId3" name="AC Dig SFX.wav"/>
                                        </p:tgtEl>
                                      </p:cMediaNode>
                                    </p:audio>
                                  </p:subTnLst>
                                </p:cTn>
                              </p:par>
                            </p:childTnLst>
                          </p:cTn>
                        </p:par>
                        <p:par>
                          <p:cTn id="137" fill="hold">
                            <p:stCondLst>
                              <p:cond delay="1000"/>
                            </p:stCondLst>
                            <p:childTnLst>
                              <p:par>
                                <p:cTn id="138" presetID="45" presetClass="entr" presetSubtype="0" fill="hold" nodeType="afterEffect">
                                  <p:stCondLst>
                                    <p:cond delay="500"/>
                                  </p:stCondLst>
                                  <p:childTnLst>
                                    <p:set>
                                      <p:cBhvr>
                                        <p:cTn id="139" dur="1" fill="hold">
                                          <p:stCondLst>
                                            <p:cond delay="0"/>
                                          </p:stCondLst>
                                        </p:cTn>
                                        <p:tgtEl>
                                          <p:spTgt spid="109"/>
                                        </p:tgtEl>
                                        <p:attrNameLst>
                                          <p:attrName>style.visibility</p:attrName>
                                        </p:attrNameLst>
                                      </p:cBhvr>
                                      <p:to>
                                        <p:strVal val="visible"/>
                                      </p:to>
                                    </p:set>
                                    <p:animEffect transition="in" filter="fade">
                                      <p:cBhvr>
                                        <p:cTn id="140" dur="500"/>
                                        <p:tgtEl>
                                          <p:spTgt spid="109"/>
                                        </p:tgtEl>
                                      </p:cBhvr>
                                    </p:animEffect>
                                    <p:anim calcmode="lin" valueType="num">
                                      <p:cBhvr>
                                        <p:cTn id="141" dur="500" fill="hold"/>
                                        <p:tgtEl>
                                          <p:spTgt spid="109"/>
                                        </p:tgtEl>
                                        <p:attrNameLst>
                                          <p:attrName>ppt_w</p:attrName>
                                        </p:attrNameLst>
                                      </p:cBhvr>
                                      <p:tavLst>
                                        <p:tav tm="0" fmla="#ppt_w*sin(2.5*pi*$)">
                                          <p:val>
                                            <p:fltVal val="0"/>
                                          </p:val>
                                        </p:tav>
                                        <p:tav tm="100000">
                                          <p:val>
                                            <p:fltVal val="1"/>
                                          </p:val>
                                        </p:tav>
                                      </p:tavLst>
                                    </p:anim>
                                    <p:anim calcmode="lin" valueType="num">
                                      <p:cBhvr>
                                        <p:cTn id="142"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8"/>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6"/>
                  </p:tgtEl>
                </p:cond>
              </p:nextCondLst>
            </p:seq>
            <p:seq concurrent="1" nextAc="seek">
              <p:cTn id="143" restart="whenNotActive" fill="hold" evtFilter="cancelBubble" nodeType="interactiveSeq">
                <p:stCondLst>
                  <p:cond evt="onClick" delay="0">
                    <p:tgtEl>
                      <p:spTgt spid="137"/>
                    </p:tgtEl>
                  </p:cond>
                </p:stCondLst>
                <p:endSync evt="end" delay="0">
                  <p:rtn val="all"/>
                </p:endSync>
                <p:childTnLst>
                  <p:par>
                    <p:cTn id="144" fill="hold">
                      <p:stCondLst>
                        <p:cond delay="0"/>
                      </p:stCondLst>
                      <p:childTnLst>
                        <p:par>
                          <p:cTn id="145" fill="hold">
                            <p:stCondLst>
                              <p:cond delay="0"/>
                            </p:stCondLst>
                            <p:childTnLst>
                              <p:par>
                                <p:cTn id="146" presetID="23" presetClass="entr" presetSubtype="16" fill="hold" nodeType="clickEffect">
                                  <p:stCondLst>
                                    <p:cond delay="0"/>
                                  </p:stCondLst>
                                  <p:childTnLst>
                                    <p:set>
                                      <p:cBhvr>
                                        <p:cTn id="147" dur="1" fill="hold">
                                          <p:stCondLst>
                                            <p:cond delay="0"/>
                                          </p:stCondLst>
                                        </p:cTn>
                                        <p:tgtEl>
                                          <p:spTgt spid="173"/>
                                        </p:tgtEl>
                                        <p:attrNameLst>
                                          <p:attrName>style.visibility</p:attrName>
                                        </p:attrNameLst>
                                      </p:cBhvr>
                                      <p:to>
                                        <p:strVal val="visible"/>
                                      </p:to>
                                    </p:set>
                                    <p:anim calcmode="lin" valueType="num">
                                      <p:cBhvr>
                                        <p:cTn id="148" dur="1000" fill="hold"/>
                                        <p:tgtEl>
                                          <p:spTgt spid="173"/>
                                        </p:tgtEl>
                                        <p:attrNameLst>
                                          <p:attrName>ppt_w</p:attrName>
                                        </p:attrNameLst>
                                      </p:cBhvr>
                                      <p:tavLst>
                                        <p:tav tm="0">
                                          <p:val>
                                            <p:fltVal val="0"/>
                                          </p:val>
                                        </p:tav>
                                        <p:tav tm="100000">
                                          <p:val>
                                            <p:strVal val="#ppt_w"/>
                                          </p:val>
                                        </p:tav>
                                      </p:tavLst>
                                    </p:anim>
                                    <p:anim calcmode="lin" valueType="num">
                                      <p:cBhvr>
                                        <p:cTn id="149"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6"/>
                                            </p:cond>
                                          </p:stCondLst>
                                          <p:endCondLst>
                                            <p:cond evt="onStopAudio" delay="0">
                                              <p:tgtEl>
                                                <p:sldTgt/>
                                              </p:tgtEl>
                                            </p:cond>
                                          </p:endCondLst>
                                        </p:cTn>
                                        <p:tgtEl>
                                          <p:sndTgt r:embed="rId3" name="AC Dig SFX.wav"/>
                                        </p:tgtEl>
                                      </p:cMediaNode>
                                    </p:audio>
                                  </p:subTnLst>
                                </p:cTn>
                              </p:par>
                            </p:childTnLst>
                          </p:cTn>
                        </p:par>
                        <p:par>
                          <p:cTn id="150" fill="hold">
                            <p:stCondLst>
                              <p:cond delay="1000"/>
                            </p:stCondLst>
                            <p:childTnLst>
                              <p:par>
                                <p:cTn id="151" presetID="12" presetClass="entr" presetSubtype="4" fill="hold" nodeType="afterEffect">
                                  <p:stCondLst>
                                    <p:cond delay="500"/>
                                  </p:stCondLst>
                                  <p:childTnLst>
                                    <p:set>
                                      <p:cBhvr>
                                        <p:cTn id="152" dur="1" fill="hold">
                                          <p:stCondLst>
                                            <p:cond delay="0"/>
                                          </p:stCondLst>
                                        </p:cTn>
                                        <p:tgtEl>
                                          <p:spTgt spid="186"/>
                                        </p:tgtEl>
                                        <p:attrNameLst>
                                          <p:attrName>style.visibility</p:attrName>
                                        </p:attrNameLst>
                                      </p:cBhvr>
                                      <p:to>
                                        <p:strVal val="visible"/>
                                      </p:to>
                                    </p:set>
                                    <p:anim calcmode="lin" valueType="num">
                                      <p:cBhvr additive="base">
                                        <p:cTn id="153" dur="500"/>
                                        <p:tgtEl>
                                          <p:spTgt spid="186"/>
                                        </p:tgtEl>
                                        <p:attrNameLst>
                                          <p:attrName>ppt_y</p:attrName>
                                        </p:attrNameLst>
                                      </p:cBhvr>
                                      <p:tavLst>
                                        <p:tav tm="0">
                                          <p:val>
                                            <p:strVal val="#ppt_y+#ppt_h*1.125000"/>
                                          </p:val>
                                        </p:tav>
                                        <p:tav tm="100000">
                                          <p:val>
                                            <p:strVal val="#ppt_y"/>
                                          </p:val>
                                        </p:tav>
                                      </p:tavLst>
                                    </p:anim>
                                    <p:animEffect transition="in" filter="wipe(up)">
                                      <p:cBhvr>
                                        <p:cTn id="154" dur="500"/>
                                        <p:tgtEl>
                                          <p:spTgt spid="186"/>
                                        </p:tgtEl>
                                      </p:cBhvr>
                                    </p:animEffect>
                                  </p:childTnLst>
                                  <p:subTnLst>
                                    <p:audio>
                                      <p:cMediaNode>
                                        <p:cTn display="0" masterRel="sameClick">
                                          <p:stCondLst>
                                            <p:cond evt="begin" delay="0">
                                              <p:tn val="151"/>
                                            </p:cond>
                                          </p:stCondLst>
                                          <p:endCondLst>
                                            <p:cond evt="onStopAudio" delay="0">
                                              <p:tgtEl>
                                                <p:sldTgt/>
                                              </p:tgtEl>
                                            </p:cond>
                                          </p:endCondLst>
                                        </p:cTn>
                                        <p:tgtEl>
                                          <p:sndTgt r:embed="rId8" name="AC Can SFX.wav"/>
                                        </p:tgtEl>
                                      </p:cMediaNode>
                                    </p:audio>
                                  </p:subTnLst>
                                </p:cTn>
                              </p:par>
                            </p:childTnLst>
                          </p:cTn>
                        </p:par>
                        <p:par>
                          <p:cTn id="155" fill="hold">
                            <p:stCondLst>
                              <p:cond delay="2000"/>
                            </p:stCondLst>
                            <p:childTnLst>
                              <p:par>
                                <p:cTn id="156" presetID="12" presetClass="exit" presetSubtype="4" fill="hold" nodeType="afterEffect">
                                  <p:stCondLst>
                                    <p:cond delay="1000"/>
                                  </p:stCondLst>
                                  <p:childTnLst>
                                    <p:anim calcmode="lin" valueType="num">
                                      <p:cBhvr additive="base">
                                        <p:cTn id="157" dur="500"/>
                                        <p:tgtEl>
                                          <p:spTgt spid="186"/>
                                        </p:tgtEl>
                                        <p:attrNameLst>
                                          <p:attrName>ppt_y</p:attrName>
                                        </p:attrNameLst>
                                      </p:cBhvr>
                                      <p:tavLst>
                                        <p:tav tm="0">
                                          <p:val>
                                            <p:strVal val="#ppt_y"/>
                                          </p:val>
                                        </p:tav>
                                        <p:tav tm="100000">
                                          <p:val>
                                            <p:strVal val="#ppt_y+#ppt_h*1.125000"/>
                                          </p:val>
                                        </p:tav>
                                      </p:tavLst>
                                    </p:anim>
                                    <p:animEffect transition="out" filter="wipe(down)">
                                      <p:cBhvr>
                                        <p:cTn id="158" dur="500"/>
                                        <p:tgtEl>
                                          <p:spTgt spid="186"/>
                                        </p:tgtEl>
                                      </p:cBhvr>
                                    </p:animEffect>
                                    <p:set>
                                      <p:cBhvr>
                                        <p:cTn id="159" dur="1" fill="hold">
                                          <p:stCondLst>
                                            <p:cond delay="499"/>
                                          </p:stCondLst>
                                        </p:cTn>
                                        <p:tgtEl>
                                          <p:spTgt spid="186"/>
                                        </p:tgtEl>
                                        <p:attrNameLst>
                                          <p:attrName>style.visibility</p:attrName>
                                        </p:attrNameLst>
                                      </p:cBhvr>
                                      <p:to>
                                        <p:strVal val="hidden"/>
                                      </p:to>
                                    </p:set>
                                  </p:childTnLst>
                                </p:cTn>
                              </p:par>
                            </p:childTnLst>
                          </p:cTn>
                        </p:par>
                        <p:par>
                          <p:cTn id="160" fill="hold">
                            <p:stCondLst>
                              <p:cond delay="3500"/>
                            </p:stCondLst>
                            <p:childTnLst>
                              <p:par>
                                <p:cTn id="161" presetID="45" presetClass="entr" presetSubtype="0" fill="hold" nodeType="afterEffect">
                                  <p:stCondLst>
                                    <p:cond delay="0"/>
                                  </p:stCondLst>
                                  <p:childTnLst>
                                    <p:set>
                                      <p:cBhvr>
                                        <p:cTn id="162" dur="1" fill="hold">
                                          <p:stCondLst>
                                            <p:cond delay="0"/>
                                          </p:stCondLst>
                                        </p:cTn>
                                        <p:tgtEl>
                                          <p:spTgt spid="114"/>
                                        </p:tgtEl>
                                        <p:attrNameLst>
                                          <p:attrName>style.visibility</p:attrName>
                                        </p:attrNameLst>
                                      </p:cBhvr>
                                      <p:to>
                                        <p:strVal val="visible"/>
                                      </p:to>
                                    </p:set>
                                    <p:animEffect transition="in" filter="fade">
                                      <p:cBhvr>
                                        <p:cTn id="163" dur="500"/>
                                        <p:tgtEl>
                                          <p:spTgt spid="114"/>
                                        </p:tgtEl>
                                      </p:cBhvr>
                                    </p:animEffect>
                                    <p:anim calcmode="lin" valueType="num">
                                      <p:cBhvr>
                                        <p:cTn id="164" dur="500" fill="hold"/>
                                        <p:tgtEl>
                                          <p:spTgt spid="114"/>
                                        </p:tgtEl>
                                        <p:attrNameLst>
                                          <p:attrName>ppt_w</p:attrName>
                                        </p:attrNameLst>
                                      </p:cBhvr>
                                      <p:tavLst>
                                        <p:tav tm="0" fmla="#ppt_w*sin(2.5*pi*$)">
                                          <p:val>
                                            <p:fltVal val="0"/>
                                          </p:val>
                                        </p:tav>
                                        <p:tav tm="100000">
                                          <p:val>
                                            <p:fltVal val="1"/>
                                          </p:val>
                                        </p:tav>
                                      </p:tavLst>
                                    </p:anim>
                                    <p:anim calcmode="lin" valueType="num">
                                      <p:cBhvr>
                                        <p:cTn id="165"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1"/>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7"/>
                  </p:tgtEl>
                </p:cond>
              </p:nextCondLst>
            </p:seq>
            <p:seq concurrent="1" nextAc="seek">
              <p:cTn id="166" restart="whenNotActive" fill="hold" evtFilter="cancelBubble" nodeType="interactiveSeq">
                <p:stCondLst>
                  <p:cond evt="onClick" delay="0">
                    <p:tgtEl>
                      <p:spTgt spid="138"/>
                    </p:tgtEl>
                  </p:cond>
                </p:stCondLst>
                <p:endSync evt="end" delay="0">
                  <p:rtn val="all"/>
                </p:endSync>
                <p:childTnLst>
                  <p:par>
                    <p:cTn id="167" fill="hold">
                      <p:stCondLst>
                        <p:cond delay="0"/>
                      </p:stCondLst>
                      <p:childTnLst>
                        <p:par>
                          <p:cTn id="168" fill="hold">
                            <p:stCondLst>
                              <p:cond delay="0"/>
                            </p:stCondLst>
                            <p:childTnLst>
                              <p:par>
                                <p:cTn id="169" presetID="23" presetClass="entr" presetSubtype="16" fill="hold" nodeType="clickEffect">
                                  <p:stCondLst>
                                    <p:cond delay="0"/>
                                  </p:stCondLst>
                                  <p:childTnLst>
                                    <p:set>
                                      <p:cBhvr>
                                        <p:cTn id="170" dur="1" fill="hold">
                                          <p:stCondLst>
                                            <p:cond delay="0"/>
                                          </p:stCondLst>
                                        </p:cTn>
                                        <p:tgtEl>
                                          <p:spTgt spid="174"/>
                                        </p:tgtEl>
                                        <p:attrNameLst>
                                          <p:attrName>style.visibility</p:attrName>
                                        </p:attrNameLst>
                                      </p:cBhvr>
                                      <p:to>
                                        <p:strVal val="visible"/>
                                      </p:to>
                                    </p:set>
                                    <p:anim calcmode="lin" valueType="num">
                                      <p:cBhvr>
                                        <p:cTn id="171" dur="1000" fill="hold"/>
                                        <p:tgtEl>
                                          <p:spTgt spid="174"/>
                                        </p:tgtEl>
                                        <p:attrNameLst>
                                          <p:attrName>ppt_w</p:attrName>
                                        </p:attrNameLst>
                                      </p:cBhvr>
                                      <p:tavLst>
                                        <p:tav tm="0">
                                          <p:val>
                                            <p:fltVal val="0"/>
                                          </p:val>
                                        </p:tav>
                                        <p:tav tm="100000">
                                          <p:val>
                                            <p:strVal val="#ppt_w"/>
                                          </p:val>
                                        </p:tav>
                                      </p:tavLst>
                                    </p:anim>
                                    <p:anim calcmode="lin" valueType="num">
                                      <p:cBhvr>
                                        <p:cTn id="17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9"/>
                                            </p:cond>
                                          </p:stCondLst>
                                          <p:endCondLst>
                                            <p:cond evt="onStopAudio" delay="0">
                                              <p:tgtEl>
                                                <p:sldTgt/>
                                              </p:tgtEl>
                                            </p:cond>
                                          </p:endCondLst>
                                        </p:cTn>
                                        <p:tgtEl>
                                          <p:sndTgt r:embed="rId3" name="AC Dig SFX.wav"/>
                                        </p:tgtEl>
                                      </p:cMediaNode>
                                    </p:audio>
                                  </p:subTnLst>
                                </p:cTn>
                              </p:par>
                            </p:childTnLst>
                          </p:cTn>
                        </p:par>
                        <p:par>
                          <p:cTn id="173" fill="hold">
                            <p:stCondLst>
                              <p:cond delay="1000"/>
                            </p:stCondLst>
                            <p:childTnLst>
                              <p:par>
                                <p:cTn id="174" presetID="45" presetClass="entr" presetSubtype="0" fill="hold" nodeType="afterEffect">
                                  <p:stCondLst>
                                    <p:cond delay="500"/>
                                  </p:stCondLst>
                                  <p:childTnLst>
                                    <p:set>
                                      <p:cBhvr>
                                        <p:cTn id="175" dur="1" fill="hold">
                                          <p:stCondLst>
                                            <p:cond delay="0"/>
                                          </p:stCondLst>
                                        </p:cTn>
                                        <p:tgtEl>
                                          <p:spTgt spid="190"/>
                                        </p:tgtEl>
                                        <p:attrNameLst>
                                          <p:attrName>style.visibility</p:attrName>
                                        </p:attrNameLst>
                                      </p:cBhvr>
                                      <p:to>
                                        <p:strVal val="visible"/>
                                      </p:to>
                                    </p:set>
                                    <p:animEffect transition="in" filter="fade">
                                      <p:cBhvr>
                                        <p:cTn id="176" dur="500"/>
                                        <p:tgtEl>
                                          <p:spTgt spid="190"/>
                                        </p:tgtEl>
                                      </p:cBhvr>
                                    </p:animEffect>
                                    <p:anim calcmode="lin" valueType="num">
                                      <p:cBhvr>
                                        <p:cTn id="177" dur="500" fill="hold"/>
                                        <p:tgtEl>
                                          <p:spTgt spid="190"/>
                                        </p:tgtEl>
                                        <p:attrNameLst>
                                          <p:attrName>ppt_w</p:attrName>
                                        </p:attrNameLst>
                                      </p:cBhvr>
                                      <p:tavLst>
                                        <p:tav tm="0" fmla="#ppt_w*sin(2.5*pi*$)">
                                          <p:val>
                                            <p:fltVal val="0"/>
                                          </p:val>
                                        </p:tav>
                                        <p:tav tm="100000">
                                          <p:val>
                                            <p:fltVal val="1"/>
                                          </p:val>
                                        </p:tav>
                                      </p:tavLst>
                                    </p:anim>
                                    <p:anim calcmode="lin" valueType="num">
                                      <p:cBhvr>
                                        <p:cTn id="17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8"/>
                  </p:tgtEl>
                </p:cond>
              </p:nextCondLst>
            </p:seq>
            <p:seq concurrent="1" nextAc="seek">
              <p:cTn id="179" restart="whenNotActive" fill="hold" evtFilter="cancelBubble" nodeType="interactiveSeq">
                <p:stCondLst>
                  <p:cond evt="onClick" delay="0">
                    <p:tgtEl>
                      <p:spTgt spid="139"/>
                    </p:tgtEl>
                  </p:cond>
                </p:stCondLst>
                <p:endSync evt="end" delay="0">
                  <p:rtn val="all"/>
                </p:endSync>
                <p:childTnLst>
                  <p:par>
                    <p:cTn id="180" fill="hold">
                      <p:stCondLst>
                        <p:cond delay="0"/>
                      </p:stCondLst>
                      <p:childTnLst>
                        <p:par>
                          <p:cTn id="181" fill="hold">
                            <p:stCondLst>
                              <p:cond delay="0"/>
                            </p:stCondLst>
                            <p:childTnLst>
                              <p:par>
                                <p:cTn id="182" presetID="23" presetClass="entr" presetSubtype="16" fill="hold" nodeType="clickEffect">
                                  <p:stCondLst>
                                    <p:cond delay="0"/>
                                  </p:stCondLst>
                                  <p:childTnLst>
                                    <p:set>
                                      <p:cBhvr>
                                        <p:cTn id="183" dur="1" fill="hold">
                                          <p:stCondLst>
                                            <p:cond delay="0"/>
                                          </p:stCondLst>
                                        </p:cTn>
                                        <p:tgtEl>
                                          <p:spTgt spid="175"/>
                                        </p:tgtEl>
                                        <p:attrNameLst>
                                          <p:attrName>style.visibility</p:attrName>
                                        </p:attrNameLst>
                                      </p:cBhvr>
                                      <p:to>
                                        <p:strVal val="visible"/>
                                      </p:to>
                                    </p:set>
                                    <p:anim calcmode="lin" valueType="num">
                                      <p:cBhvr>
                                        <p:cTn id="184" dur="1000" fill="hold"/>
                                        <p:tgtEl>
                                          <p:spTgt spid="175"/>
                                        </p:tgtEl>
                                        <p:attrNameLst>
                                          <p:attrName>ppt_w</p:attrName>
                                        </p:attrNameLst>
                                      </p:cBhvr>
                                      <p:tavLst>
                                        <p:tav tm="0">
                                          <p:val>
                                            <p:fltVal val="0"/>
                                          </p:val>
                                        </p:tav>
                                        <p:tav tm="100000">
                                          <p:val>
                                            <p:strVal val="#ppt_w"/>
                                          </p:val>
                                        </p:tav>
                                      </p:tavLst>
                                    </p:anim>
                                    <p:anim calcmode="lin" valueType="num">
                                      <p:cBhvr>
                                        <p:cTn id="18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2"/>
                                            </p:cond>
                                          </p:stCondLst>
                                          <p:endCondLst>
                                            <p:cond evt="onStopAudio" delay="0">
                                              <p:tgtEl>
                                                <p:sldTgt/>
                                              </p:tgtEl>
                                            </p:cond>
                                          </p:endCondLst>
                                        </p:cTn>
                                        <p:tgtEl>
                                          <p:sndTgt r:embed="rId3" name="AC Dig SFX.wav"/>
                                        </p:tgtEl>
                                      </p:cMediaNode>
                                    </p:audio>
                                  </p:subTnLst>
                                </p:cTn>
                              </p:par>
                            </p:childTnLst>
                          </p:cTn>
                        </p:par>
                        <p:par>
                          <p:cTn id="186" fill="hold">
                            <p:stCondLst>
                              <p:cond delay="1000"/>
                            </p:stCondLst>
                            <p:childTnLst>
                              <p:par>
                                <p:cTn id="187" presetID="45" presetClass="entr" presetSubtype="0" fill="hold" nodeType="afterEffect">
                                  <p:stCondLst>
                                    <p:cond delay="500"/>
                                  </p:stCondLst>
                                  <p:childTnLst>
                                    <p:set>
                                      <p:cBhvr>
                                        <p:cTn id="188" dur="1" fill="hold">
                                          <p:stCondLst>
                                            <p:cond delay="0"/>
                                          </p:stCondLst>
                                        </p:cTn>
                                        <p:tgtEl>
                                          <p:spTgt spid="191"/>
                                        </p:tgtEl>
                                        <p:attrNameLst>
                                          <p:attrName>style.visibility</p:attrName>
                                        </p:attrNameLst>
                                      </p:cBhvr>
                                      <p:to>
                                        <p:strVal val="visible"/>
                                      </p:to>
                                    </p:set>
                                    <p:animEffect transition="in" filter="fade">
                                      <p:cBhvr>
                                        <p:cTn id="189" dur="500"/>
                                        <p:tgtEl>
                                          <p:spTgt spid="191"/>
                                        </p:tgtEl>
                                      </p:cBhvr>
                                    </p:animEffect>
                                    <p:anim calcmode="lin" valueType="num">
                                      <p:cBhvr>
                                        <p:cTn id="190" dur="500" fill="hold"/>
                                        <p:tgtEl>
                                          <p:spTgt spid="191"/>
                                        </p:tgtEl>
                                        <p:attrNameLst>
                                          <p:attrName>ppt_w</p:attrName>
                                        </p:attrNameLst>
                                      </p:cBhvr>
                                      <p:tavLst>
                                        <p:tav tm="0" fmla="#ppt_w*sin(2.5*pi*$)">
                                          <p:val>
                                            <p:fltVal val="0"/>
                                          </p:val>
                                        </p:tav>
                                        <p:tav tm="100000">
                                          <p:val>
                                            <p:fltVal val="1"/>
                                          </p:val>
                                        </p:tav>
                                      </p:tavLst>
                                    </p:anim>
                                    <p:anim calcmode="lin" valueType="num">
                                      <p:cBhvr>
                                        <p:cTn id="19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7"/>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9"/>
                  </p:tgtEl>
                </p:cond>
              </p:nextCondLst>
            </p:seq>
            <p:seq concurrent="1" nextAc="seek">
              <p:cTn id="192" restart="whenNotActive" fill="hold" evtFilter="cancelBubble" nodeType="interactiveSeq">
                <p:stCondLst>
                  <p:cond evt="onClick" delay="0">
                    <p:tgtEl>
                      <p:spTgt spid="128"/>
                    </p:tgtEl>
                  </p:cond>
                </p:stCondLst>
                <p:endSync evt="end" delay="0">
                  <p:rtn val="all"/>
                </p:endSync>
                <p:childTnLst>
                  <p:par>
                    <p:cTn id="193" fill="hold">
                      <p:stCondLst>
                        <p:cond delay="0"/>
                      </p:stCondLst>
                      <p:childTnLst>
                        <p:par>
                          <p:cTn id="194" fill="hold">
                            <p:stCondLst>
                              <p:cond delay="0"/>
                            </p:stCondLst>
                            <p:childTnLst>
                              <p:par>
                                <p:cTn id="195" presetID="23" presetClass="entr" presetSubtype="16" fill="hold" nodeType="clickEffect">
                                  <p:stCondLst>
                                    <p:cond delay="0"/>
                                  </p:stCondLst>
                                  <p:childTnLst>
                                    <p:set>
                                      <p:cBhvr>
                                        <p:cTn id="196" dur="1" fill="hold">
                                          <p:stCondLst>
                                            <p:cond delay="0"/>
                                          </p:stCondLst>
                                        </p:cTn>
                                        <p:tgtEl>
                                          <p:spTgt spid="164"/>
                                        </p:tgtEl>
                                        <p:attrNameLst>
                                          <p:attrName>style.visibility</p:attrName>
                                        </p:attrNameLst>
                                      </p:cBhvr>
                                      <p:to>
                                        <p:strVal val="visible"/>
                                      </p:to>
                                    </p:set>
                                    <p:anim calcmode="lin" valueType="num">
                                      <p:cBhvr>
                                        <p:cTn id="197" dur="1000" fill="hold"/>
                                        <p:tgtEl>
                                          <p:spTgt spid="164"/>
                                        </p:tgtEl>
                                        <p:attrNameLst>
                                          <p:attrName>ppt_w</p:attrName>
                                        </p:attrNameLst>
                                      </p:cBhvr>
                                      <p:tavLst>
                                        <p:tav tm="0">
                                          <p:val>
                                            <p:fltVal val="0"/>
                                          </p:val>
                                        </p:tav>
                                        <p:tav tm="100000">
                                          <p:val>
                                            <p:strVal val="#ppt_w"/>
                                          </p:val>
                                        </p:tav>
                                      </p:tavLst>
                                    </p:anim>
                                    <p:anim calcmode="lin" valueType="num">
                                      <p:cBhvr>
                                        <p:cTn id="19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5"/>
                                            </p:cond>
                                          </p:stCondLst>
                                          <p:endCondLst>
                                            <p:cond evt="onStopAudio" delay="0">
                                              <p:tgtEl>
                                                <p:sldTgt/>
                                              </p:tgtEl>
                                            </p:cond>
                                          </p:endCondLst>
                                        </p:cTn>
                                        <p:tgtEl>
                                          <p:sndTgt r:embed="rId3" name="AC Dig SFX.wav"/>
                                        </p:tgtEl>
                                      </p:cMediaNode>
                                    </p:audio>
                                  </p:subTnLst>
                                </p:cTn>
                              </p:par>
                            </p:childTnLst>
                          </p:cTn>
                        </p:par>
                        <p:par>
                          <p:cTn id="199" fill="hold">
                            <p:stCondLst>
                              <p:cond delay="1000"/>
                            </p:stCondLst>
                            <p:childTnLst>
                              <p:par>
                                <p:cTn id="200" presetID="45" presetClass="entr" presetSubtype="0" fill="hold" nodeType="afterEffect">
                                  <p:stCondLst>
                                    <p:cond delay="500"/>
                                  </p:stCondLst>
                                  <p:childTnLst>
                                    <p:set>
                                      <p:cBhvr>
                                        <p:cTn id="201" dur="1" fill="hold">
                                          <p:stCondLst>
                                            <p:cond delay="0"/>
                                          </p:stCondLst>
                                        </p:cTn>
                                        <p:tgtEl>
                                          <p:spTgt spid="101"/>
                                        </p:tgtEl>
                                        <p:attrNameLst>
                                          <p:attrName>style.visibility</p:attrName>
                                        </p:attrNameLst>
                                      </p:cBhvr>
                                      <p:to>
                                        <p:strVal val="visible"/>
                                      </p:to>
                                    </p:set>
                                    <p:animEffect transition="in" filter="fade">
                                      <p:cBhvr>
                                        <p:cTn id="202" dur="500"/>
                                        <p:tgtEl>
                                          <p:spTgt spid="101"/>
                                        </p:tgtEl>
                                      </p:cBhvr>
                                    </p:animEffect>
                                    <p:anim calcmode="lin" valueType="num">
                                      <p:cBhvr>
                                        <p:cTn id="203" dur="500" fill="hold"/>
                                        <p:tgtEl>
                                          <p:spTgt spid="101"/>
                                        </p:tgtEl>
                                        <p:attrNameLst>
                                          <p:attrName>ppt_w</p:attrName>
                                        </p:attrNameLst>
                                      </p:cBhvr>
                                      <p:tavLst>
                                        <p:tav tm="0" fmla="#ppt_w*sin(2.5*pi*$)">
                                          <p:val>
                                            <p:fltVal val="0"/>
                                          </p:val>
                                        </p:tav>
                                        <p:tav tm="100000">
                                          <p:val>
                                            <p:fltVal val="1"/>
                                          </p:val>
                                        </p:tav>
                                      </p:tavLst>
                                    </p:anim>
                                    <p:anim calcmode="lin" valueType="num">
                                      <p:cBhvr>
                                        <p:cTn id="20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0"/>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8"/>
                  </p:tgtEl>
                </p:cond>
              </p:nextCondLst>
            </p:seq>
            <p:seq concurrent="1" nextAc="seek">
              <p:cTn id="205" restart="whenNotActive" fill="hold" evtFilter="cancelBubble" nodeType="interactiveSeq">
                <p:stCondLst>
                  <p:cond evt="onClick" delay="0">
                    <p:tgtEl>
                      <p:spTgt spid="129"/>
                    </p:tgtEl>
                  </p:cond>
                </p:stCondLst>
                <p:endSync evt="end" delay="0">
                  <p:rtn val="all"/>
                </p:endSync>
                <p:childTnLst>
                  <p:par>
                    <p:cTn id="206" fill="hold">
                      <p:stCondLst>
                        <p:cond delay="0"/>
                      </p:stCondLst>
                      <p:childTnLst>
                        <p:par>
                          <p:cTn id="207" fill="hold">
                            <p:stCondLst>
                              <p:cond delay="0"/>
                            </p:stCondLst>
                            <p:childTnLst>
                              <p:par>
                                <p:cTn id="208" presetID="23" presetClass="entr" presetSubtype="16" fill="hold" nodeType="clickEffect">
                                  <p:stCondLst>
                                    <p:cond delay="0"/>
                                  </p:stCondLst>
                                  <p:childTnLst>
                                    <p:set>
                                      <p:cBhvr>
                                        <p:cTn id="209" dur="1" fill="hold">
                                          <p:stCondLst>
                                            <p:cond delay="0"/>
                                          </p:stCondLst>
                                        </p:cTn>
                                        <p:tgtEl>
                                          <p:spTgt spid="165"/>
                                        </p:tgtEl>
                                        <p:attrNameLst>
                                          <p:attrName>style.visibility</p:attrName>
                                        </p:attrNameLst>
                                      </p:cBhvr>
                                      <p:to>
                                        <p:strVal val="visible"/>
                                      </p:to>
                                    </p:set>
                                    <p:anim calcmode="lin" valueType="num">
                                      <p:cBhvr>
                                        <p:cTn id="210" dur="1000" fill="hold"/>
                                        <p:tgtEl>
                                          <p:spTgt spid="165"/>
                                        </p:tgtEl>
                                        <p:attrNameLst>
                                          <p:attrName>ppt_w</p:attrName>
                                        </p:attrNameLst>
                                      </p:cBhvr>
                                      <p:tavLst>
                                        <p:tav tm="0">
                                          <p:val>
                                            <p:fltVal val="0"/>
                                          </p:val>
                                        </p:tav>
                                        <p:tav tm="100000">
                                          <p:val>
                                            <p:strVal val="#ppt_w"/>
                                          </p:val>
                                        </p:tav>
                                      </p:tavLst>
                                    </p:anim>
                                    <p:anim calcmode="lin" valueType="num">
                                      <p:cBhvr>
                                        <p:cTn id="21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8"/>
                                            </p:cond>
                                          </p:stCondLst>
                                          <p:endCondLst>
                                            <p:cond evt="onStopAudio" delay="0">
                                              <p:tgtEl>
                                                <p:sldTgt/>
                                              </p:tgtEl>
                                            </p:cond>
                                          </p:endCondLst>
                                        </p:cTn>
                                        <p:tgtEl>
                                          <p:sndTgt r:embed="rId3" name="AC Dig SFX.wav"/>
                                        </p:tgtEl>
                                      </p:cMediaNode>
                                    </p:audio>
                                  </p:subTnLst>
                                </p:cTn>
                              </p:par>
                            </p:childTnLst>
                          </p:cTn>
                        </p:par>
                        <p:par>
                          <p:cTn id="212" fill="hold">
                            <p:stCondLst>
                              <p:cond delay="1000"/>
                            </p:stCondLst>
                            <p:childTnLst>
                              <p:par>
                                <p:cTn id="213" presetID="45" presetClass="entr" presetSubtype="0" fill="hold" nodeType="afterEffect">
                                  <p:stCondLst>
                                    <p:cond delay="500"/>
                                  </p:stCondLst>
                                  <p:childTnLst>
                                    <p:set>
                                      <p:cBhvr>
                                        <p:cTn id="214" dur="1" fill="hold">
                                          <p:stCondLst>
                                            <p:cond delay="0"/>
                                          </p:stCondLst>
                                        </p:cTn>
                                        <p:tgtEl>
                                          <p:spTgt spid="102"/>
                                        </p:tgtEl>
                                        <p:attrNameLst>
                                          <p:attrName>style.visibility</p:attrName>
                                        </p:attrNameLst>
                                      </p:cBhvr>
                                      <p:to>
                                        <p:strVal val="visible"/>
                                      </p:to>
                                    </p:set>
                                    <p:animEffect transition="in" filter="fade">
                                      <p:cBhvr>
                                        <p:cTn id="215" dur="500"/>
                                        <p:tgtEl>
                                          <p:spTgt spid="102"/>
                                        </p:tgtEl>
                                      </p:cBhvr>
                                    </p:animEffect>
                                    <p:anim calcmode="lin" valueType="num">
                                      <p:cBhvr>
                                        <p:cTn id="216" dur="500" fill="hold"/>
                                        <p:tgtEl>
                                          <p:spTgt spid="102"/>
                                        </p:tgtEl>
                                        <p:attrNameLst>
                                          <p:attrName>ppt_w</p:attrName>
                                        </p:attrNameLst>
                                      </p:cBhvr>
                                      <p:tavLst>
                                        <p:tav tm="0" fmla="#ppt_w*sin(2.5*pi*$)">
                                          <p:val>
                                            <p:fltVal val="0"/>
                                          </p:val>
                                        </p:tav>
                                        <p:tav tm="100000">
                                          <p:val>
                                            <p:fltVal val="1"/>
                                          </p:val>
                                        </p:tav>
                                      </p:tavLst>
                                    </p:anim>
                                    <p:anim calcmode="lin" valueType="num">
                                      <p:cBhvr>
                                        <p:cTn id="21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3"/>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9"/>
                  </p:tgtEl>
                </p:cond>
              </p:nextCondLst>
            </p:seq>
            <p:seq concurrent="1" nextAc="seek">
              <p:cTn id="218" restart="whenNotActive" fill="hold" evtFilter="cancelBubble" nodeType="interactiveSeq">
                <p:stCondLst>
                  <p:cond evt="onClick" delay="0">
                    <p:tgtEl>
                      <p:spTgt spid="130"/>
                    </p:tgtEl>
                  </p:cond>
                </p:stCondLst>
                <p:endSync evt="end" delay="0">
                  <p:rtn val="all"/>
                </p:endSync>
                <p:childTnLst>
                  <p:par>
                    <p:cTn id="219" fill="hold">
                      <p:stCondLst>
                        <p:cond delay="0"/>
                      </p:stCondLst>
                      <p:childTnLst>
                        <p:par>
                          <p:cTn id="220" fill="hold">
                            <p:stCondLst>
                              <p:cond delay="0"/>
                            </p:stCondLst>
                            <p:childTnLst>
                              <p:par>
                                <p:cTn id="221" presetID="23" presetClass="entr" presetSubtype="16" fill="hold" nodeType="clickEffect">
                                  <p:stCondLst>
                                    <p:cond delay="0"/>
                                  </p:stCondLst>
                                  <p:childTnLst>
                                    <p:set>
                                      <p:cBhvr>
                                        <p:cTn id="222" dur="1" fill="hold">
                                          <p:stCondLst>
                                            <p:cond delay="0"/>
                                          </p:stCondLst>
                                        </p:cTn>
                                        <p:tgtEl>
                                          <p:spTgt spid="166"/>
                                        </p:tgtEl>
                                        <p:attrNameLst>
                                          <p:attrName>style.visibility</p:attrName>
                                        </p:attrNameLst>
                                      </p:cBhvr>
                                      <p:to>
                                        <p:strVal val="visible"/>
                                      </p:to>
                                    </p:set>
                                    <p:anim calcmode="lin" valueType="num">
                                      <p:cBhvr>
                                        <p:cTn id="223" dur="1000" fill="hold"/>
                                        <p:tgtEl>
                                          <p:spTgt spid="166"/>
                                        </p:tgtEl>
                                        <p:attrNameLst>
                                          <p:attrName>ppt_w</p:attrName>
                                        </p:attrNameLst>
                                      </p:cBhvr>
                                      <p:tavLst>
                                        <p:tav tm="0">
                                          <p:val>
                                            <p:fltVal val="0"/>
                                          </p:val>
                                        </p:tav>
                                        <p:tav tm="100000">
                                          <p:val>
                                            <p:strVal val="#ppt_w"/>
                                          </p:val>
                                        </p:tav>
                                      </p:tavLst>
                                    </p:anim>
                                    <p:anim calcmode="lin" valueType="num">
                                      <p:cBhvr>
                                        <p:cTn id="22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1"/>
                                            </p:cond>
                                          </p:stCondLst>
                                          <p:endCondLst>
                                            <p:cond evt="onStopAudio" delay="0">
                                              <p:tgtEl>
                                                <p:sldTgt/>
                                              </p:tgtEl>
                                            </p:cond>
                                          </p:endCondLst>
                                        </p:cTn>
                                        <p:tgtEl>
                                          <p:sndTgt r:embed="rId3" name="AC Dig SFX.wav"/>
                                        </p:tgtEl>
                                      </p:cMediaNode>
                                    </p:audio>
                                  </p:subTnLst>
                                </p:cTn>
                              </p:par>
                            </p:childTnLst>
                          </p:cTn>
                        </p:par>
                        <p:par>
                          <p:cTn id="225" fill="hold">
                            <p:stCondLst>
                              <p:cond delay="1000"/>
                            </p:stCondLst>
                            <p:childTnLst>
                              <p:par>
                                <p:cTn id="226" presetID="45" presetClass="entr" presetSubtype="0" fill="hold" nodeType="afterEffect">
                                  <p:stCondLst>
                                    <p:cond delay="500"/>
                                  </p:stCondLst>
                                  <p:childTnLst>
                                    <p:set>
                                      <p:cBhvr>
                                        <p:cTn id="227" dur="1" fill="hold">
                                          <p:stCondLst>
                                            <p:cond delay="0"/>
                                          </p:stCondLst>
                                        </p:cTn>
                                        <p:tgtEl>
                                          <p:spTgt spid="110"/>
                                        </p:tgtEl>
                                        <p:attrNameLst>
                                          <p:attrName>style.visibility</p:attrName>
                                        </p:attrNameLst>
                                      </p:cBhvr>
                                      <p:to>
                                        <p:strVal val="visible"/>
                                      </p:to>
                                    </p:set>
                                    <p:animEffect transition="in" filter="fade">
                                      <p:cBhvr>
                                        <p:cTn id="228" dur="500"/>
                                        <p:tgtEl>
                                          <p:spTgt spid="110"/>
                                        </p:tgtEl>
                                      </p:cBhvr>
                                    </p:animEffect>
                                    <p:anim calcmode="lin" valueType="num">
                                      <p:cBhvr>
                                        <p:cTn id="229" dur="500" fill="hold"/>
                                        <p:tgtEl>
                                          <p:spTgt spid="110"/>
                                        </p:tgtEl>
                                        <p:attrNameLst>
                                          <p:attrName>ppt_w</p:attrName>
                                        </p:attrNameLst>
                                      </p:cBhvr>
                                      <p:tavLst>
                                        <p:tav tm="0" fmla="#ppt_w*sin(2.5*pi*$)">
                                          <p:val>
                                            <p:fltVal val="0"/>
                                          </p:val>
                                        </p:tav>
                                        <p:tav tm="100000">
                                          <p:val>
                                            <p:fltVal val="1"/>
                                          </p:val>
                                        </p:tav>
                                      </p:tavLst>
                                    </p:anim>
                                    <p:anim calcmode="lin" valueType="num">
                                      <p:cBhvr>
                                        <p:cTn id="23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6"/>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0"/>
                  </p:tgtEl>
                </p:cond>
              </p:nextCondLst>
            </p:seq>
            <p:seq concurrent="1" nextAc="seek">
              <p:cTn id="231" restart="whenNotActive" fill="hold" evtFilter="cancelBubble" nodeType="interactiveSeq">
                <p:stCondLst>
                  <p:cond evt="onClick" delay="0">
                    <p:tgtEl>
                      <p:spTgt spid="131"/>
                    </p:tgtEl>
                  </p:cond>
                </p:stCondLst>
                <p:endSync evt="end" delay="0">
                  <p:rtn val="all"/>
                </p:endSync>
                <p:childTnLst>
                  <p:par>
                    <p:cTn id="232" fill="hold">
                      <p:stCondLst>
                        <p:cond delay="0"/>
                      </p:stCondLst>
                      <p:childTnLst>
                        <p:par>
                          <p:cTn id="233" fill="hold">
                            <p:stCondLst>
                              <p:cond delay="0"/>
                            </p:stCondLst>
                            <p:childTnLst>
                              <p:par>
                                <p:cTn id="234" presetID="23" presetClass="entr" presetSubtype="16" fill="hold" nodeType="clickEffect">
                                  <p:stCondLst>
                                    <p:cond delay="0"/>
                                  </p:stCondLst>
                                  <p:childTnLst>
                                    <p:set>
                                      <p:cBhvr>
                                        <p:cTn id="235" dur="1" fill="hold">
                                          <p:stCondLst>
                                            <p:cond delay="0"/>
                                          </p:stCondLst>
                                        </p:cTn>
                                        <p:tgtEl>
                                          <p:spTgt spid="167"/>
                                        </p:tgtEl>
                                        <p:attrNameLst>
                                          <p:attrName>style.visibility</p:attrName>
                                        </p:attrNameLst>
                                      </p:cBhvr>
                                      <p:to>
                                        <p:strVal val="visible"/>
                                      </p:to>
                                    </p:set>
                                    <p:anim calcmode="lin" valueType="num">
                                      <p:cBhvr>
                                        <p:cTn id="236" dur="1000" fill="hold"/>
                                        <p:tgtEl>
                                          <p:spTgt spid="167"/>
                                        </p:tgtEl>
                                        <p:attrNameLst>
                                          <p:attrName>ppt_w</p:attrName>
                                        </p:attrNameLst>
                                      </p:cBhvr>
                                      <p:tavLst>
                                        <p:tav tm="0">
                                          <p:val>
                                            <p:fltVal val="0"/>
                                          </p:val>
                                        </p:tav>
                                        <p:tav tm="100000">
                                          <p:val>
                                            <p:strVal val="#ppt_w"/>
                                          </p:val>
                                        </p:tav>
                                      </p:tavLst>
                                    </p:anim>
                                    <p:anim calcmode="lin" valueType="num">
                                      <p:cBhvr>
                                        <p:cTn id="23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4"/>
                                            </p:cond>
                                          </p:stCondLst>
                                          <p:endCondLst>
                                            <p:cond evt="onStopAudio" delay="0">
                                              <p:tgtEl>
                                                <p:sldTgt/>
                                              </p:tgtEl>
                                            </p:cond>
                                          </p:endCondLst>
                                        </p:cTn>
                                        <p:tgtEl>
                                          <p:sndTgt r:embed="rId3" name="AC Dig SFX.wav"/>
                                        </p:tgtEl>
                                      </p:cMediaNode>
                                    </p:audio>
                                  </p:subTnLst>
                                </p:cTn>
                              </p:par>
                            </p:childTnLst>
                          </p:cTn>
                        </p:par>
                        <p:par>
                          <p:cTn id="238" fill="hold">
                            <p:stCondLst>
                              <p:cond delay="1000"/>
                            </p:stCondLst>
                            <p:childTnLst>
                              <p:par>
                                <p:cTn id="239" presetID="45" presetClass="entr" presetSubtype="0" fill="hold" nodeType="afterEffect">
                                  <p:stCondLst>
                                    <p:cond delay="500"/>
                                  </p:stCondLst>
                                  <p:childTnLst>
                                    <p:set>
                                      <p:cBhvr>
                                        <p:cTn id="240" dur="1" fill="hold">
                                          <p:stCondLst>
                                            <p:cond delay="0"/>
                                          </p:stCondLst>
                                        </p:cTn>
                                        <p:tgtEl>
                                          <p:spTgt spid="5"/>
                                        </p:tgtEl>
                                        <p:attrNameLst>
                                          <p:attrName>style.visibility</p:attrName>
                                        </p:attrNameLst>
                                      </p:cBhvr>
                                      <p:to>
                                        <p:strVal val="visible"/>
                                      </p:to>
                                    </p:set>
                                    <p:animEffect transition="in" filter="fade">
                                      <p:cBhvr>
                                        <p:cTn id="241" dur="500"/>
                                        <p:tgtEl>
                                          <p:spTgt spid="5"/>
                                        </p:tgtEl>
                                      </p:cBhvr>
                                    </p:animEffect>
                                    <p:anim calcmode="lin" valueType="num">
                                      <p:cBhvr>
                                        <p:cTn id="242" dur="500" fill="hold"/>
                                        <p:tgtEl>
                                          <p:spTgt spid="5"/>
                                        </p:tgtEl>
                                        <p:attrNameLst>
                                          <p:attrName>ppt_w</p:attrName>
                                        </p:attrNameLst>
                                      </p:cBhvr>
                                      <p:tavLst>
                                        <p:tav tm="0" fmla="#ppt_w*sin(2.5*pi*$)">
                                          <p:val>
                                            <p:fltVal val="0"/>
                                          </p:val>
                                        </p:tav>
                                        <p:tav tm="100000">
                                          <p:val>
                                            <p:fltVal val="1"/>
                                          </p:val>
                                        </p:tav>
                                      </p:tavLst>
                                    </p:anim>
                                    <p:anim calcmode="lin" valueType="num">
                                      <p:cBhvr>
                                        <p:cTn id="24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9"/>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1"/>
                  </p:tgtEl>
                </p:cond>
              </p:nextCondLst>
            </p:seq>
            <p:seq concurrent="1" nextAc="seek">
              <p:cTn id="244" restart="whenNotActive" fill="hold" evtFilter="cancelBubble" nodeType="interactiveSeq">
                <p:stCondLst>
                  <p:cond evt="onClick" delay="0">
                    <p:tgtEl>
                      <p:spTgt spid="132"/>
                    </p:tgtEl>
                  </p:cond>
                </p:stCondLst>
                <p:endSync evt="end" delay="0">
                  <p:rtn val="all"/>
                </p:endSync>
                <p:childTnLst>
                  <p:par>
                    <p:cTn id="245" fill="hold">
                      <p:stCondLst>
                        <p:cond delay="0"/>
                      </p:stCondLst>
                      <p:childTnLst>
                        <p:par>
                          <p:cTn id="246" fill="hold">
                            <p:stCondLst>
                              <p:cond delay="0"/>
                            </p:stCondLst>
                            <p:childTnLst>
                              <p:par>
                                <p:cTn id="247" presetID="23" presetClass="entr" presetSubtype="16" fill="hold" nodeType="clickEffect">
                                  <p:stCondLst>
                                    <p:cond delay="0"/>
                                  </p:stCondLst>
                                  <p:childTnLst>
                                    <p:set>
                                      <p:cBhvr>
                                        <p:cTn id="248" dur="1" fill="hold">
                                          <p:stCondLst>
                                            <p:cond delay="0"/>
                                          </p:stCondLst>
                                        </p:cTn>
                                        <p:tgtEl>
                                          <p:spTgt spid="168"/>
                                        </p:tgtEl>
                                        <p:attrNameLst>
                                          <p:attrName>style.visibility</p:attrName>
                                        </p:attrNameLst>
                                      </p:cBhvr>
                                      <p:to>
                                        <p:strVal val="visible"/>
                                      </p:to>
                                    </p:set>
                                    <p:anim calcmode="lin" valueType="num">
                                      <p:cBhvr>
                                        <p:cTn id="249" dur="1000" fill="hold"/>
                                        <p:tgtEl>
                                          <p:spTgt spid="168"/>
                                        </p:tgtEl>
                                        <p:attrNameLst>
                                          <p:attrName>ppt_w</p:attrName>
                                        </p:attrNameLst>
                                      </p:cBhvr>
                                      <p:tavLst>
                                        <p:tav tm="0">
                                          <p:val>
                                            <p:fltVal val="0"/>
                                          </p:val>
                                        </p:tav>
                                        <p:tav tm="100000">
                                          <p:val>
                                            <p:strVal val="#ppt_w"/>
                                          </p:val>
                                        </p:tav>
                                      </p:tavLst>
                                    </p:anim>
                                    <p:anim calcmode="lin" valueType="num">
                                      <p:cBhvr>
                                        <p:cTn id="25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7"/>
                                            </p:cond>
                                          </p:stCondLst>
                                          <p:endCondLst>
                                            <p:cond evt="onStopAudio" delay="0">
                                              <p:tgtEl>
                                                <p:sldTgt/>
                                              </p:tgtEl>
                                            </p:cond>
                                          </p:endCondLst>
                                        </p:cTn>
                                        <p:tgtEl>
                                          <p:sndTgt r:embed="rId3" name="AC Dig SFX.wav"/>
                                        </p:tgtEl>
                                      </p:cMediaNode>
                                    </p:audio>
                                  </p:subTnLst>
                                </p:cTn>
                              </p:par>
                            </p:childTnLst>
                          </p:cTn>
                        </p:par>
                        <p:par>
                          <p:cTn id="251" fill="hold">
                            <p:stCondLst>
                              <p:cond delay="1000"/>
                            </p:stCondLst>
                            <p:childTnLst>
                              <p:par>
                                <p:cTn id="252" presetID="45" presetClass="entr" presetSubtype="0" fill="hold" nodeType="afterEffect">
                                  <p:stCondLst>
                                    <p:cond delay="500"/>
                                  </p:stCondLst>
                                  <p:childTnLst>
                                    <p:set>
                                      <p:cBhvr>
                                        <p:cTn id="253" dur="1" fill="hold">
                                          <p:stCondLst>
                                            <p:cond delay="0"/>
                                          </p:stCondLst>
                                        </p:cTn>
                                        <p:tgtEl>
                                          <p:spTgt spid="25"/>
                                        </p:tgtEl>
                                        <p:attrNameLst>
                                          <p:attrName>style.visibility</p:attrName>
                                        </p:attrNameLst>
                                      </p:cBhvr>
                                      <p:to>
                                        <p:strVal val="visible"/>
                                      </p:to>
                                    </p:set>
                                    <p:animEffect transition="in" filter="fade">
                                      <p:cBhvr>
                                        <p:cTn id="254" dur="500"/>
                                        <p:tgtEl>
                                          <p:spTgt spid="25"/>
                                        </p:tgtEl>
                                      </p:cBhvr>
                                    </p:animEffect>
                                    <p:anim calcmode="lin" valueType="num">
                                      <p:cBhvr>
                                        <p:cTn id="255" dur="500" fill="hold"/>
                                        <p:tgtEl>
                                          <p:spTgt spid="25"/>
                                        </p:tgtEl>
                                        <p:attrNameLst>
                                          <p:attrName>ppt_w</p:attrName>
                                        </p:attrNameLst>
                                      </p:cBhvr>
                                      <p:tavLst>
                                        <p:tav tm="0" fmla="#ppt_w*sin(2.5*pi*$)">
                                          <p:val>
                                            <p:fltVal val="0"/>
                                          </p:val>
                                        </p:tav>
                                        <p:tav tm="100000">
                                          <p:val>
                                            <p:fltVal val="1"/>
                                          </p:val>
                                        </p:tav>
                                      </p:tavLst>
                                    </p:anim>
                                    <p:anim calcmode="lin" valueType="num">
                                      <p:cBhvr>
                                        <p:cTn id="25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2"/>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2"/>
                  </p:tgtEl>
                </p:cond>
              </p:nextCondLst>
            </p:seq>
            <p:seq concurrent="1" nextAc="seek">
              <p:cTn id="257" restart="whenNotActive" fill="hold" evtFilter="cancelBubble" nodeType="interactiveSeq">
                <p:stCondLst>
                  <p:cond evt="onClick" delay="0">
                    <p:tgtEl>
                      <p:spTgt spid="133"/>
                    </p:tgtEl>
                  </p:cond>
                </p:stCondLst>
                <p:endSync evt="end" delay="0">
                  <p:rtn val="all"/>
                </p:endSync>
                <p:childTnLst>
                  <p:par>
                    <p:cTn id="258" fill="hold">
                      <p:stCondLst>
                        <p:cond delay="0"/>
                      </p:stCondLst>
                      <p:childTnLst>
                        <p:par>
                          <p:cTn id="259" fill="hold">
                            <p:stCondLst>
                              <p:cond delay="0"/>
                            </p:stCondLst>
                            <p:childTnLst>
                              <p:par>
                                <p:cTn id="260" presetID="23" presetClass="entr" presetSubtype="16" fill="hold" nodeType="clickEffect">
                                  <p:stCondLst>
                                    <p:cond delay="0"/>
                                  </p:stCondLst>
                                  <p:childTnLst>
                                    <p:set>
                                      <p:cBhvr>
                                        <p:cTn id="261" dur="1" fill="hold">
                                          <p:stCondLst>
                                            <p:cond delay="0"/>
                                          </p:stCondLst>
                                        </p:cTn>
                                        <p:tgtEl>
                                          <p:spTgt spid="169"/>
                                        </p:tgtEl>
                                        <p:attrNameLst>
                                          <p:attrName>style.visibility</p:attrName>
                                        </p:attrNameLst>
                                      </p:cBhvr>
                                      <p:to>
                                        <p:strVal val="visible"/>
                                      </p:to>
                                    </p:set>
                                    <p:anim calcmode="lin" valueType="num">
                                      <p:cBhvr>
                                        <p:cTn id="262" dur="1000" fill="hold"/>
                                        <p:tgtEl>
                                          <p:spTgt spid="169"/>
                                        </p:tgtEl>
                                        <p:attrNameLst>
                                          <p:attrName>ppt_w</p:attrName>
                                        </p:attrNameLst>
                                      </p:cBhvr>
                                      <p:tavLst>
                                        <p:tav tm="0">
                                          <p:val>
                                            <p:fltVal val="0"/>
                                          </p:val>
                                        </p:tav>
                                        <p:tav tm="100000">
                                          <p:val>
                                            <p:strVal val="#ppt_w"/>
                                          </p:val>
                                        </p:tav>
                                      </p:tavLst>
                                    </p:anim>
                                    <p:anim calcmode="lin" valueType="num">
                                      <p:cBhvr>
                                        <p:cTn id="26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0"/>
                                            </p:cond>
                                          </p:stCondLst>
                                          <p:endCondLst>
                                            <p:cond evt="onStopAudio" delay="0">
                                              <p:tgtEl>
                                                <p:sldTgt/>
                                              </p:tgtEl>
                                            </p:cond>
                                          </p:endCondLst>
                                        </p:cTn>
                                        <p:tgtEl>
                                          <p:sndTgt r:embed="rId3" name="AC Dig SFX.wav"/>
                                        </p:tgtEl>
                                      </p:cMediaNode>
                                    </p:audio>
                                  </p:subTnLst>
                                </p:cTn>
                              </p:par>
                            </p:childTnLst>
                          </p:cTn>
                        </p:par>
                        <p:par>
                          <p:cTn id="264" fill="hold">
                            <p:stCondLst>
                              <p:cond delay="1000"/>
                            </p:stCondLst>
                            <p:childTnLst>
                              <p:par>
                                <p:cTn id="265" presetID="45" presetClass="entr" presetSubtype="0" fill="hold" nodeType="afterEffect">
                                  <p:stCondLst>
                                    <p:cond delay="500"/>
                                  </p:stCondLst>
                                  <p:childTnLst>
                                    <p:set>
                                      <p:cBhvr>
                                        <p:cTn id="266" dur="1" fill="hold">
                                          <p:stCondLst>
                                            <p:cond delay="0"/>
                                          </p:stCondLst>
                                        </p:cTn>
                                        <p:tgtEl>
                                          <p:spTgt spid="26"/>
                                        </p:tgtEl>
                                        <p:attrNameLst>
                                          <p:attrName>style.visibility</p:attrName>
                                        </p:attrNameLst>
                                      </p:cBhvr>
                                      <p:to>
                                        <p:strVal val="visible"/>
                                      </p:to>
                                    </p:set>
                                    <p:animEffect transition="in" filter="fade">
                                      <p:cBhvr>
                                        <p:cTn id="267" dur="500"/>
                                        <p:tgtEl>
                                          <p:spTgt spid="26"/>
                                        </p:tgtEl>
                                      </p:cBhvr>
                                    </p:animEffect>
                                    <p:anim calcmode="lin" valueType="num">
                                      <p:cBhvr>
                                        <p:cTn id="268" dur="500" fill="hold"/>
                                        <p:tgtEl>
                                          <p:spTgt spid="26"/>
                                        </p:tgtEl>
                                        <p:attrNameLst>
                                          <p:attrName>ppt_w</p:attrName>
                                        </p:attrNameLst>
                                      </p:cBhvr>
                                      <p:tavLst>
                                        <p:tav tm="0" fmla="#ppt_w*sin(2.5*pi*$)">
                                          <p:val>
                                            <p:fltVal val="0"/>
                                          </p:val>
                                        </p:tav>
                                        <p:tav tm="100000">
                                          <p:val>
                                            <p:fltVal val="1"/>
                                          </p:val>
                                        </p:tav>
                                      </p:tavLst>
                                    </p:anim>
                                    <p:anim calcmode="lin" valueType="num">
                                      <p:cBhvr>
                                        <p:cTn id="26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5"/>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12" presetClass="entr" presetSubtype="4" fill="hold" nodeType="afterEffect">
                                  <p:stCondLst>
                                    <p:cond delay="500"/>
                                  </p:stCondLst>
                                  <p:childTnLst>
                                    <p:set>
                                      <p:cBhvr>
                                        <p:cTn id="279" dur="1" fill="hold">
                                          <p:stCondLst>
                                            <p:cond delay="0"/>
                                          </p:stCondLst>
                                        </p:cTn>
                                        <p:tgtEl>
                                          <p:spTgt spid="1050"/>
                                        </p:tgtEl>
                                        <p:attrNameLst>
                                          <p:attrName>style.visibility</p:attrName>
                                        </p:attrNameLst>
                                      </p:cBhvr>
                                      <p:to>
                                        <p:strVal val="visible"/>
                                      </p:to>
                                    </p:set>
                                    <p:anim calcmode="lin" valueType="num">
                                      <p:cBhvr additive="base">
                                        <p:cTn id="280" dur="500"/>
                                        <p:tgtEl>
                                          <p:spTgt spid="1050"/>
                                        </p:tgtEl>
                                        <p:attrNameLst>
                                          <p:attrName>ppt_y</p:attrName>
                                        </p:attrNameLst>
                                      </p:cBhvr>
                                      <p:tavLst>
                                        <p:tav tm="0">
                                          <p:val>
                                            <p:strVal val="#ppt_y+#ppt_h*1.125000"/>
                                          </p:val>
                                        </p:tav>
                                        <p:tav tm="100000">
                                          <p:val>
                                            <p:strVal val="#ppt_y"/>
                                          </p:val>
                                        </p:tav>
                                      </p:tavLst>
                                    </p:anim>
                                    <p:animEffect transition="in" filter="wipe(up)">
                                      <p:cBhvr>
                                        <p:cTn id="281" dur="500"/>
                                        <p:tgtEl>
                                          <p:spTgt spid="1050"/>
                                        </p:tgtEl>
                                      </p:cBhvr>
                                    </p:animEffect>
                                  </p:childTnLst>
                                  <p:subTnLst>
                                    <p:audio>
                                      <p:cMediaNode>
                                        <p:cTn display="0" masterRel="sameClick">
                                          <p:stCondLst>
                                            <p:cond evt="begin" delay="0">
                                              <p:tn val="278"/>
                                            </p:cond>
                                          </p:stCondLst>
                                          <p:endCondLst>
                                            <p:cond evt="onStopAudio" delay="0">
                                              <p:tgtEl>
                                                <p:sldTgt/>
                                              </p:tgtEl>
                                            </p:cond>
                                          </p:endCondLst>
                                        </p:cTn>
                                        <p:tgtEl>
                                          <p:sndTgt r:embed="rId8" name="AC Can SFX.wav"/>
                                        </p:tgtEl>
                                      </p:cMediaNode>
                                    </p:audio>
                                  </p:subTnLst>
                                </p:cTn>
                              </p:par>
                            </p:childTnLst>
                          </p:cTn>
                        </p:par>
                        <p:par>
                          <p:cTn id="282" fill="hold">
                            <p:stCondLst>
                              <p:cond delay="2000"/>
                            </p:stCondLst>
                            <p:childTnLst>
                              <p:par>
                                <p:cTn id="283" presetID="12" presetClass="exit" presetSubtype="4" fill="hold" nodeType="afterEffect">
                                  <p:stCondLst>
                                    <p:cond delay="1000"/>
                                  </p:stCondLst>
                                  <p:childTnLst>
                                    <p:anim calcmode="lin" valueType="num">
                                      <p:cBhvr additive="base">
                                        <p:cTn id="284" dur="500"/>
                                        <p:tgtEl>
                                          <p:spTgt spid="1050"/>
                                        </p:tgtEl>
                                        <p:attrNameLst>
                                          <p:attrName>ppt_y</p:attrName>
                                        </p:attrNameLst>
                                      </p:cBhvr>
                                      <p:tavLst>
                                        <p:tav tm="0">
                                          <p:val>
                                            <p:strVal val="#ppt_y"/>
                                          </p:val>
                                        </p:tav>
                                        <p:tav tm="100000">
                                          <p:val>
                                            <p:strVal val="#ppt_y+#ppt_h*1.125000"/>
                                          </p:val>
                                        </p:tav>
                                      </p:tavLst>
                                    </p:anim>
                                    <p:animEffect transition="out" filter="wipe(down)">
                                      <p:cBhvr>
                                        <p:cTn id="285" dur="500"/>
                                        <p:tgtEl>
                                          <p:spTgt spid="1050"/>
                                        </p:tgtEl>
                                      </p:cBhvr>
                                    </p:animEffect>
                                    <p:set>
                                      <p:cBhvr>
                                        <p:cTn id="286" dur="1" fill="hold">
                                          <p:stCondLst>
                                            <p:cond delay="499"/>
                                          </p:stCondLst>
                                        </p:cTn>
                                        <p:tgtEl>
                                          <p:spTgt spid="1050"/>
                                        </p:tgtEl>
                                        <p:attrNameLst>
                                          <p:attrName>style.visibility</p:attrName>
                                        </p:attrNameLst>
                                      </p:cBhvr>
                                      <p:to>
                                        <p:strVal val="hidden"/>
                                      </p:to>
                                    </p:set>
                                  </p:childTnLst>
                                </p:cTn>
                              </p:par>
                            </p:childTnLst>
                          </p:cTn>
                        </p:par>
                        <p:par>
                          <p:cTn id="287" fill="hold">
                            <p:stCondLst>
                              <p:cond delay="3500"/>
                            </p:stCondLst>
                            <p:childTnLst>
                              <p:par>
                                <p:cTn id="288" presetID="45" presetClass="entr" presetSubtype="0" fill="hold" nodeType="afterEffect">
                                  <p:stCondLst>
                                    <p:cond delay="0"/>
                                  </p:stCondLst>
                                  <p:childTnLst>
                                    <p:set>
                                      <p:cBhvr>
                                        <p:cTn id="289" dur="1" fill="hold">
                                          <p:stCondLst>
                                            <p:cond delay="0"/>
                                          </p:stCondLst>
                                        </p:cTn>
                                        <p:tgtEl>
                                          <p:spTgt spid="108"/>
                                        </p:tgtEl>
                                        <p:attrNameLst>
                                          <p:attrName>style.visibility</p:attrName>
                                        </p:attrNameLst>
                                      </p:cBhvr>
                                      <p:to>
                                        <p:strVal val="visible"/>
                                      </p:to>
                                    </p:set>
                                    <p:animEffect transition="in" filter="fade">
                                      <p:cBhvr>
                                        <p:cTn id="290" dur="500"/>
                                        <p:tgtEl>
                                          <p:spTgt spid="108"/>
                                        </p:tgtEl>
                                      </p:cBhvr>
                                    </p:animEffect>
                                    <p:anim calcmode="lin" valueType="num">
                                      <p:cBhvr>
                                        <p:cTn id="291" dur="500" fill="hold"/>
                                        <p:tgtEl>
                                          <p:spTgt spid="108"/>
                                        </p:tgtEl>
                                        <p:attrNameLst>
                                          <p:attrName>ppt_w</p:attrName>
                                        </p:attrNameLst>
                                      </p:cBhvr>
                                      <p:tavLst>
                                        <p:tav tm="0" fmla="#ppt_w*sin(2.5*pi*$)">
                                          <p:val>
                                            <p:fltVal val="0"/>
                                          </p:val>
                                        </p:tav>
                                        <p:tav tm="100000">
                                          <p:val>
                                            <p:fltVal val="1"/>
                                          </p:val>
                                        </p:tav>
                                      </p:tavLst>
                                    </p:anim>
                                    <p:anim calcmode="lin" valueType="num">
                                      <p:cBhvr>
                                        <p:cTn id="29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8"/>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2"/>
                  </p:tgtEl>
                </p:cond>
              </p:nextCondLst>
            </p:seq>
            <p:seq concurrent="1" nextAc="seek">
              <p:cTn id="293" restart="whenNotActive" fill="hold" evtFilter="cancelBubble" nodeType="interactiveSeq">
                <p:stCondLst>
                  <p:cond evt="onClick" delay="0">
                    <p:tgtEl>
                      <p:spTgt spid="123"/>
                    </p:tgtEl>
                  </p:cond>
                </p:stCondLst>
                <p:endSync evt="end" delay="0">
                  <p:rtn val="all"/>
                </p:endSync>
                <p:childTnLst>
                  <p:par>
                    <p:cTn id="294" fill="hold">
                      <p:stCondLst>
                        <p:cond delay="0"/>
                      </p:stCondLst>
                      <p:childTnLst>
                        <p:par>
                          <p:cTn id="295" fill="hold">
                            <p:stCondLst>
                              <p:cond delay="0"/>
                            </p:stCondLst>
                            <p:childTnLst>
                              <p:par>
                                <p:cTn id="296" presetID="23" presetClass="entr" presetSubtype="16" fill="hold" nodeType="clickEffect">
                                  <p:stCondLst>
                                    <p:cond delay="0"/>
                                  </p:stCondLst>
                                  <p:childTnLst>
                                    <p:set>
                                      <p:cBhvr>
                                        <p:cTn id="297" dur="1" fill="hold">
                                          <p:stCondLst>
                                            <p:cond delay="0"/>
                                          </p:stCondLst>
                                        </p:cTn>
                                        <p:tgtEl>
                                          <p:spTgt spid="159"/>
                                        </p:tgtEl>
                                        <p:attrNameLst>
                                          <p:attrName>style.visibility</p:attrName>
                                        </p:attrNameLst>
                                      </p:cBhvr>
                                      <p:to>
                                        <p:strVal val="visible"/>
                                      </p:to>
                                    </p:set>
                                    <p:anim calcmode="lin" valueType="num">
                                      <p:cBhvr>
                                        <p:cTn id="298" dur="1000" fill="hold"/>
                                        <p:tgtEl>
                                          <p:spTgt spid="159"/>
                                        </p:tgtEl>
                                        <p:attrNameLst>
                                          <p:attrName>ppt_w</p:attrName>
                                        </p:attrNameLst>
                                      </p:cBhvr>
                                      <p:tavLst>
                                        <p:tav tm="0">
                                          <p:val>
                                            <p:fltVal val="0"/>
                                          </p:val>
                                        </p:tav>
                                        <p:tav tm="100000">
                                          <p:val>
                                            <p:strVal val="#ppt_w"/>
                                          </p:val>
                                        </p:tav>
                                      </p:tavLst>
                                    </p:anim>
                                    <p:anim calcmode="lin" valueType="num">
                                      <p:cBhvr>
                                        <p:cTn id="29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6"/>
                                            </p:cond>
                                          </p:stCondLst>
                                          <p:endCondLst>
                                            <p:cond evt="onStopAudio" delay="0">
                                              <p:tgtEl>
                                                <p:sldTgt/>
                                              </p:tgtEl>
                                            </p:cond>
                                          </p:endCondLst>
                                        </p:cTn>
                                        <p:tgtEl>
                                          <p:sndTgt r:embed="rId3" name="AC Dig SFX.wav"/>
                                        </p:tgtEl>
                                      </p:cMediaNode>
                                    </p:audio>
                                  </p:subTnLst>
                                </p:cTn>
                              </p:par>
                            </p:childTnLst>
                          </p:cTn>
                        </p:par>
                        <p:par>
                          <p:cTn id="300" fill="hold">
                            <p:stCondLst>
                              <p:cond delay="1000"/>
                            </p:stCondLst>
                            <p:childTnLst>
                              <p:par>
                                <p:cTn id="301" presetID="45" presetClass="entr" presetSubtype="0" fill="hold" nodeType="afterEffect">
                                  <p:stCondLst>
                                    <p:cond delay="500"/>
                                  </p:stCondLst>
                                  <p:childTnLst>
                                    <p:set>
                                      <p:cBhvr>
                                        <p:cTn id="302" dur="1" fill="hold">
                                          <p:stCondLst>
                                            <p:cond delay="0"/>
                                          </p:stCondLst>
                                        </p:cTn>
                                        <p:tgtEl>
                                          <p:spTgt spid="17"/>
                                        </p:tgtEl>
                                        <p:attrNameLst>
                                          <p:attrName>style.visibility</p:attrName>
                                        </p:attrNameLst>
                                      </p:cBhvr>
                                      <p:to>
                                        <p:strVal val="visible"/>
                                      </p:to>
                                    </p:set>
                                    <p:animEffect transition="in" filter="fade">
                                      <p:cBhvr>
                                        <p:cTn id="303" dur="500"/>
                                        <p:tgtEl>
                                          <p:spTgt spid="17"/>
                                        </p:tgtEl>
                                      </p:cBhvr>
                                    </p:animEffect>
                                    <p:anim calcmode="lin" valueType="num">
                                      <p:cBhvr>
                                        <p:cTn id="304" dur="500" fill="hold"/>
                                        <p:tgtEl>
                                          <p:spTgt spid="17"/>
                                        </p:tgtEl>
                                        <p:attrNameLst>
                                          <p:attrName>ppt_w</p:attrName>
                                        </p:attrNameLst>
                                      </p:cBhvr>
                                      <p:tavLst>
                                        <p:tav tm="0" fmla="#ppt_w*sin(2.5*pi*$)">
                                          <p:val>
                                            <p:fltVal val="0"/>
                                          </p:val>
                                        </p:tav>
                                        <p:tav tm="100000">
                                          <p:val>
                                            <p:fltVal val="1"/>
                                          </p:val>
                                        </p:tav>
                                      </p:tavLst>
                                    </p:anim>
                                    <p:anim calcmode="lin" valueType="num">
                                      <p:cBhvr>
                                        <p:cTn id="30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1"/>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3"/>
                  </p:tgtEl>
                </p:cond>
              </p:nextCondLst>
            </p:seq>
            <p:seq concurrent="1" nextAc="seek">
              <p:cTn id="306" restart="whenNotActive" fill="hold" evtFilter="cancelBubble" nodeType="interactiveSeq">
                <p:stCondLst>
                  <p:cond evt="onClick" delay="0">
                    <p:tgtEl>
                      <p:spTgt spid="124"/>
                    </p:tgtEl>
                  </p:cond>
                </p:stCondLst>
                <p:endSync evt="end" delay="0">
                  <p:rtn val="all"/>
                </p:endSync>
                <p:childTnLst>
                  <p:par>
                    <p:cTn id="307" fill="hold">
                      <p:stCondLst>
                        <p:cond delay="0"/>
                      </p:stCondLst>
                      <p:childTnLst>
                        <p:par>
                          <p:cTn id="308" fill="hold">
                            <p:stCondLst>
                              <p:cond delay="0"/>
                            </p:stCondLst>
                            <p:childTnLst>
                              <p:par>
                                <p:cTn id="309" presetID="23" presetClass="entr" presetSubtype="16" fill="hold" nodeType="clickEffect">
                                  <p:stCondLst>
                                    <p:cond delay="0"/>
                                  </p:stCondLst>
                                  <p:childTnLst>
                                    <p:set>
                                      <p:cBhvr>
                                        <p:cTn id="310" dur="1" fill="hold">
                                          <p:stCondLst>
                                            <p:cond delay="0"/>
                                          </p:stCondLst>
                                        </p:cTn>
                                        <p:tgtEl>
                                          <p:spTgt spid="160"/>
                                        </p:tgtEl>
                                        <p:attrNameLst>
                                          <p:attrName>style.visibility</p:attrName>
                                        </p:attrNameLst>
                                      </p:cBhvr>
                                      <p:to>
                                        <p:strVal val="visible"/>
                                      </p:to>
                                    </p:set>
                                    <p:anim calcmode="lin" valueType="num">
                                      <p:cBhvr>
                                        <p:cTn id="311" dur="1000" fill="hold"/>
                                        <p:tgtEl>
                                          <p:spTgt spid="160"/>
                                        </p:tgtEl>
                                        <p:attrNameLst>
                                          <p:attrName>ppt_w</p:attrName>
                                        </p:attrNameLst>
                                      </p:cBhvr>
                                      <p:tavLst>
                                        <p:tav tm="0">
                                          <p:val>
                                            <p:fltVal val="0"/>
                                          </p:val>
                                        </p:tav>
                                        <p:tav tm="100000">
                                          <p:val>
                                            <p:strVal val="#ppt_w"/>
                                          </p:val>
                                        </p:tav>
                                      </p:tavLst>
                                    </p:anim>
                                    <p:anim calcmode="lin" valueType="num">
                                      <p:cBhvr>
                                        <p:cTn id="31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9"/>
                                            </p:cond>
                                          </p:stCondLst>
                                          <p:endCondLst>
                                            <p:cond evt="onStopAudio" delay="0">
                                              <p:tgtEl>
                                                <p:sldTgt/>
                                              </p:tgtEl>
                                            </p:cond>
                                          </p:endCondLst>
                                        </p:cTn>
                                        <p:tgtEl>
                                          <p:sndTgt r:embed="rId3" name="AC Dig SFX.wav"/>
                                        </p:tgtEl>
                                      </p:cMediaNode>
                                    </p:audio>
                                  </p:subTnLst>
                                </p:cTn>
                              </p:par>
                            </p:childTnLst>
                          </p:cTn>
                        </p:par>
                        <p:par>
                          <p:cTn id="313" fill="hold">
                            <p:stCondLst>
                              <p:cond delay="1000"/>
                            </p:stCondLst>
                            <p:childTnLst>
                              <p:par>
                                <p:cTn id="314" presetID="45" presetClass="entr" presetSubtype="0" fill="hold" nodeType="afterEffect">
                                  <p:stCondLst>
                                    <p:cond delay="500"/>
                                  </p:stCondLst>
                                  <p:childTnLst>
                                    <p:set>
                                      <p:cBhvr>
                                        <p:cTn id="315" dur="1" fill="hold">
                                          <p:stCondLst>
                                            <p:cond delay="0"/>
                                          </p:stCondLst>
                                        </p:cTn>
                                        <p:tgtEl>
                                          <p:spTgt spid="112"/>
                                        </p:tgtEl>
                                        <p:attrNameLst>
                                          <p:attrName>style.visibility</p:attrName>
                                        </p:attrNameLst>
                                      </p:cBhvr>
                                      <p:to>
                                        <p:strVal val="visible"/>
                                      </p:to>
                                    </p:set>
                                    <p:animEffect transition="in" filter="fade">
                                      <p:cBhvr>
                                        <p:cTn id="316" dur="500"/>
                                        <p:tgtEl>
                                          <p:spTgt spid="112"/>
                                        </p:tgtEl>
                                      </p:cBhvr>
                                    </p:animEffect>
                                    <p:anim calcmode="lin" valueType="num">
                                      <p:cBhvr>
                                        <p:cTn id="317" dur="500" fill="hold"/>
                                        <p:tgtEl>
                                          <p:spTgt spid="112"/>
                                        </p:tgtEl>
                                        <p:attrNameLst>
                                          <p:attrName>ppt_w</p:attrName>
                                        </p:attrNameLst>
                                      </p:cBhvr>
                                      <p:tavLst>
                                        <p:tav tm="0" fmla="#ppt_w*sin(2.5*pi*$)">
                                          <p:val>
                                            <p:fltVal val="0"/>
                                          </p:val>
                                        </p:tav>
                                        <p:tav tm="100000">
                                          <p:val>
                                            <p:fltVal val="1"/>
                                          </p:val>
                                        </p:tav>
                                      </p:tavLst>
                                    </p:anim>
                                    <p:anim calcmode="lin" valueType="num">
                                      <p:cBhvr>
                                        <p:cTn id="31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4"/>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4"/>
                  </p:tgtEl>
                </p:cond>
              </p:nextCondLst>
            </p:seq>
            <p:seq concurrent="1" nextAc="seek">
              <p:cTn id="319" restart="whenNotActive" fill="hold" evtFilter="cancelBubble" nodeType="interactiveSeq">
                <p:stCondLst>
                  <p:cond evt="onClick" delay="0">
                    <p:tgtEl>
                      <p:spTgt spid="125"/>
                    </p:tgtEl>
                  </p:cond>
                </p:stCondLst>
                <p:endSync evt="end" delay="0">
                  <p:rtn val="all"/>
                </p:endSync>
                <p:childTnLst>
                  <p:par>
                    <p:cTn id="320" fill="hold">
                      <p:stCondLst>
                        <p:cond delay="0"/>
                      </p:stCondLst>
                      <p:childTnLst>
                        <p:par>
                          <p:cTn id="321" fill="hold">
                            <p:stCondLst>
                              <p:cond delay="0"/>
                            </p:stCondLst>
                            <p:childTnLst>
                              <p:par>
                                <p:cTn id="322" presetID="23" presetClass="entr" presetSubtype="16" fill="hold" nodeType="clickEffect">
                                  <p:stCondLst>
                                    <p:cond delay="0"/>
                                  </p:stCondLst>
                                  <p:childTnLst>
                                    <p:set>
                                      <p:cBhvr>
                                        <p:cTn id="323" dur="1" fill="hold">
                                          <p:stCondLst>
                                            <p:cond delay="0"/>
                                          </p:stCondLst>
                                        </p:cTn>
                                        <p:tgtEl>
                                          <p:spTgt spid="161"/>
                                        </p:tgtEl>
                                        <p:attrNameLst>
                                          <p:attrName>style.visibility</p:attrName>
                                        </p:attrNameLst>
                                      </p:cBhvr>
                                      <p:to>
                                        <p:strVal val="visible"/>
                                      </p:to>
                                    </p:set>
                                    <p:anim calcmode="lin" valueType="num">
                                      <p:cBhvr>
                                        <p:cTn id="324" dur="1000" fill="hold"/>
                                        <p:tgtEl>
                                          <p:spTgt spid="161"/>
                                        </p:tgtEl>
                                        <p:attrNameLst>
                                          <p:attrName>ppt_w</p:attrName>
                                        </p:attrNameLst>
                                      </p:cBhvr>
                                      <p:tavLst>
                                        <p:tav tm="0">
                                          <p:val>
                                            <p:fltVal val="0"/>
                                          </p:val>
                                        </p:tav>
                                        <p:tav tm="100000">
                                          <p:val>
                                            <p:strVal val="#ppt_w"/>
                                          </p:val>
                                        </p:tav>
                                      </p:tavLst>
                                    </p:anim>
                                    <p:anim calcmode="lin" valueType="num">
                                      <p:cBhvr>
                                        <p:cTn id="32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2"/>
                                            </p:cond>
                                          </p:stCondLst>
                                          <p:endCondLst>
                                            <p:cond evt="onStopAudio" delay="0">
                                              <p:tgtEl>
                                                <p:sldTgt/>
                                              </p:tgtEl>
                                            </p:cond>
                                          </p:endCondLst>
                                        </p:cTn>
                                        <p:tgtEl>
                                          <p:sndTgt r:embed="rId3" name="AC Dig SFX.wav"/>
                                        </p:tgtEl>
                                      </p:cMediaNode>
                                    </p:audio>
                                  </p:subTnLst>
                                </p:cTn>
                              </p:par>
                            </p:childTnLst>
                          </p:cTn>
                        </p:par>
                        <p:par>
                          <p:cTn id="326" fill="hold">
                            <p:stCondLst>
                              <p:cond delay="1000"/>
                            </p:stCondLst>
                            <p:childTnLst>
                              <p:par>
                                <p:cTn id="327" presetID="45" presetClass="entr" presetSubtype="0" fill="hold" nodeType="afterEffect">
                                  <p:stCondLst>
                                    <p:cond delay="500"/>
                                  </p:stCondLst>
                                  <p:childTnLst>
                                    <p:set>
                                      <p:cBhvr>
                                        <p:cTn id="328" dur="1" fill="hold">
                                          <p:stCondLst>
                                            <p:cond delay="0"/>
                                          </p:stCondLst>
                                        </p:cTn>
                                        <p:tgtEl>
                                          <p:spTgt spid="115"/>
                                        </p:tgtEl>
                                        <p:attrNameLst>
                                          <p:attrName>style.visibility</p:attrName>
                                        </p:attrNameLst>
                                      </p:cBhvr>
                                      <p:to>
                                        <p:strVal val="visible"/>
                                      </p:to>
                                    </p:set>
                                    <p:animEffect transition="in" filter="fade">
                                      <p:cBhvr>
                                        <p:cTn id="329" dur="500"/>
                                        <p:tgtEl>
                                          <p:spTgt spid="115"/>
                                        </p:tgtEl>
                                      </p:cBhvr>
                                    </p:animEffect>
                                    <p:anim calcmode="lin" valueType="num">
                                      <p:cBhvr>
                                        <p:cTn id="330" dur="500" fill="hold"/>
                                        <p:tgtEl>
                                          <p:spTgt spid="115"/>
                                        </p:tgtEl>
                                        <p:attrNameLst>
                                          <p:attrName>ppt_w</p:attrName>
                                        </p:attrNameLst>
                                      </p:cBhvr>
                                      <p:tavLst>
                                        <p:tav tm="0" fmla="#ppt_w*sin(2.5*pi*$)">
                                          <p:val>
                                            <p:fltVal val="0"/>
                                          </p:val>
                                        </p:tav>
                                        <p:tav tm="100000">
                                          <p:val>
                                            <p:fltVal val="1"/>
                                          </p:val>
                                        </p:tav>
                                      </p:tavLst>
                                    </p:anim>
                                    <p:anim calcmode="lin" valueType="num">
                                      <p:cBhvr>
                                        <p:cTn id="33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7"/>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5"/>
                  </p:tgtEl>
                </p:cond>
              </p:nextCondLst>
            </p:seq>
            <p:seq concurrent="1" nextAc="seek">
              <p:cTn id="332" restart="whenNotActive" fill="hold" evtFilter="cancelBubble" nodeType="interactiveSeq">
                <p:stCondLst>
                  <p:cond evt="onClick" delay="0">
                    <p:tgtEl>
                      <p:spTgt spid="126"/>
                    </p:tgtEl>
                  </p:cond>
                </p:stCondLst>
                <p:endSync evt="end" delay="0">
                  <p:rtn val="all"/>
                </p:endSync>
                <p:childTnLst>
                  <p:par>
                    <p:cTn id="333" fill="hold">
                      <p:stCondLst>
                        <p:cond delay="0"/>
                      </p:stCondLst>
                      <p:childTnLst>
                        <p:par>
                          <p:cTn id="334" fill="hold">
                            <p:stCondLst>
                              <p:cond delay="0"/>
                            </p:stCondLst>
                            <p:childTnLst>
                              <p:par>
                                <p:cTn id="335" presetID="23" presetClass="entr" presetSubtype="16" fill="hold" nodeType="clickEffect">
                                  <p:stCondLst>
                                    <p:cond delay="0"/>
                                  </p:stCondLst>
                                  <p:childTnLst>
                                    <p:set>
                                      <p:cBhvr>
                                        <p:cTn id="336" dur="1" fill="hold">
                                          <p:stCondLst>
                                            <p:cond delay="0"/>
                                          </p:stCondLst>
                                        </p:cTn>
                                        <p:tgtEl>
                                          <p:spTgt spid="162"/>
                                        </p:tgtEl>
                                        <p:attrNameLst>
                                          <p:attrName>style.visibility</p:attrName>
                                        </p:attrNameLst>
                                      </p:cBhvr>
                                      <p:to>
                                        <p:strVal val="visible"/>
                                      </p:to>
                                    </p:set>
                                    <p:anim calcmode="lin" valueType="num">
                                      <p:cBhvr>
                                        <p:cTn id="337" dur="1000" fill="hold"/>
                                        <p:tgtEl>
                                          <p:spTgt spid="162"/>
                                        </p:tgtEl>
                                        <p:attrNameLst>
                                          <p:attrName>ppt_w</p:attrName>
                                        </p:attrNameLst>
                                      </p:cBhvr>
                                      <p:tavLst>
                                        <p:tav tm="0">
                                          <p:val>
                                            <p:fltVal val="0"/>
                                          </p:val>
                                        </p:tav>
                                        <p:tav tm="100000">
                                          <p:val>
                                            <p:strVal val="#ppt_w"/>
                                          </p:val>
                                        </p:tav>
                                      </p:tavLst>
                                    </p:anim>
                                    <p:anim calcmode="lin" valueType="num">
                                      <p:cBhvr>
                                        <p:cTn id="33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5"/>
                                            </p:cond>
                                          </p:stCondLst>
                                          <p:endCondLst>
                                            <p:cond evt="onStopAudio" delay="0">
                                              <p:tgtEl>
                                                <p:sldTgt/>
                                              </p:tgtEl>
                                            </p:cond>
                                          </p:endCondLst>
                                        </p:cTn>
                                        <p:tgtEl>
                                          <p:sndTgt r:embed="rId3" name="AC Dig SFX.wav"/>
                                        </p:tgtEl>
                                      </p:cMediaNode>
                                    </p:audio>
                                  </p:subTnLst>
                                </p:cTn>
                              </p:par>
                            </p:childTnLst>
                          </p:cTn>
                        </p:par>
                        <p:par>
                          <p:cTn id="339" fill="hold">
                            <p:stCondLst>
                              <p:cond delay="1000"/>
                            </p:stCondLst>
                            <p:childTnLst>
                              <p:par>
                                <p:cTn id="340" presetID="45" presetClass="entr" presetSubtype="0" fill="hold" nodeType="afterEffect">
                                  <p:stCondLst>
                                    <p:cond delay="500"/>
                                  </p:stCondLst>
                                  <p:childTnLst>
                                    <p:set>
                                      <p:cBhvr>
                                        <p:cTn id="341" dur="1" fill="hold">
                                          <p:stCondLst>
                                            <p:cond delay="0"/>
                                          </p:stCondLst>
                                        </p:cTn>
                                        <p:tgtEl>
                                          <p:spTgt spid="6"/>
                                        </p:tgtEl>
                                        <p:attrNameLst>
                                          <p:attrName>style.visibility</p:attrName>
                                        </p:attrNameLst>
                                      </p:cBhvr>
                                      <p:to>
                                        <p:strVal val="visible"/>
                                      </p:to>
                                    </p:set>
                                    <p:animEffect transition="in" filter="fade">
                                      <p:cBhvr>
                                        <p:cTn id="342" dur="500"/>
                                        <p:tgtEl>
                                          <p:spTgt spid="6"/>
                                        </p:tgtEl>
                                      </p:cBhvr>
                                    </p:animEffect>
                                    <p:anim calcmode="lin" valueType="num">
                                      <p:cBhvr>
                                        <p:cTn id="343" dur="500" fill="hold"/>
                                        <p:tgtEl>
                                          <p:spTgt spid="6"/>
                                        </p:tgtEl>
                                        <p:attrNameLst>
                                          <p:attrName>ppt_w</p:attrName>
                                        </p:attrNameLst>
                                      </p:cBhvr>
                                      <p:tavLst>
                                        <p:tav tm="0" fmla="#ppt_w*sin(2.5*pi*$)">
                                          <p:val>
                                            <p:fltVal val="0"/>
                                          </p:val>
                                        </p:tav>
                                        <p:tav tm="100000">
                                          <p:val>
                                            <p:fltVal val="1"/>
                                          </p:val>
                                        </p:tav>
                                      </p:tavLst>
                                    </p:anim>
                                    <p:anim calcmode="lin" valueType="num">
                                      <p:cBhvr>
                                        <p:cTn id="34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0"/>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6"/>
                  </p:tgtEl>
                </p:cond>
              </p:nextCondLst>
            </p:seq>
            <p:seq concurrent="1" nextAc="seek">
              <p:cTn id="345" restart="whenNotActive" fill="hold" evtFilter="cancelBubble" nodeType="interactiveSeq">
                <p:stCondLst>
                  <p:cond evt="onClick" delay="0">
                    <p:tgtEl>
                      <p:spTgt spid="127"/>
                    </p:tgtEl>
                  </p:cond>
                </p:stCondLst>
                <p:endSync evt="end" delay="0">
                  <p:rtn val="all"/>
                </p:endSync>
                <p:childTnLst>
                  <p:par>
                    <p:cTn id="346" fill="hold">
                      <p:stCondLst>
                        <p:cond delay="0"/>
                      </p:stCondLst>
                      <p:childTnLst>
                        <p:par>
                          <p:cTn id="347" fill="hold">
                            <p:stCondLst>
                              <p:cond delay="0"/>
                            </p:stCondLst>
                            <p:childTnLst>
                              <p:par>
                                <p:cTn id="348" presetID="23" presetClass="entr" presetSubtype="16" fill="hold" nodeType="clickEffect">
                                  <p:stCondLst>
                                    <p:cond delay="0"/>
                                  </p:stCondLst>
                                  <p:childTnLst>
                                    <p:set>
                                      <p:cBhvr>
                                        <p:cTn id="349" dur="1" fill="hold">
                                          <p:stCondLst>
                                            <p:cond delay="0"/>
                                          </p:stCondLst>
                                        </p:cTn>
                                        <p:tgtEl>
                                          <p:spTgt spid="163"/>
                                        </p:tgtEl>
                                        <p:attrNameLst>
                                          <p:attrName>style.visibility</p:attrName>
                                        </p:attrNameLst>
                                      </p:cBhvr>
                                      <p:to>
                                        <p:strVal val="visible"/>
                                      </p:to>
                                    </p:set>
                                    <p:anim calcmode="lin" valueType="num">
                                      <p:cBhvr>
                                        <p:cTn id="350" dur="1000" fill="hold"/>
                                        <p:tgtEl>
                                          <p:spTgt spid="163"/>
                                        </p:tgtEl>
                                        <p:attrNameLst>
                                          <p:attrName>ppt_w</p:attrName>
                                        </p:attrNameLst>
                                      </p:cBhvr>
                                      <p:tavLst>
                                        <p:tav tm="0">
                                          <p:val>
                                            <p:fltVal val="0"/>
                                          </p:val>
                                        </p:tav>
                                        <p:tav tm="100000">
                                          <p:val>
                                            <p:strVal val="#ppt_w"/>
                                          </p:val>
                                        </p:tav>
                                      </p:tavLst>
                                    </p:anim>
                                    <p:anim calcmode="lin" valueType="num">
                                      <p:cBhvr>
                                        <p:cTn id="35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8"/>
                                            </p:cond>
                                          </p:stCondLst>
                                          <p:endCondLst>
                                            <p:cond evt="onStopAudio" delay="0">
                                              <p:tgtEl>
                                                <p:sldTgt/>
                                              </p:tgtEl>
                                            </p:cond>
                                          </p:endCondLst>
                                        </p:cTn>
                                        <p:tgtEl>
                                          <p:sndTgt r:embed="rId3" name="AC Dig SFX.wav"/>
                                        </p:tgtEl>
                                      </p:cMediaNode>
                                    </p:audio>
                                  </p:subTnLst>
                                </p:cTn>
                              </p:par>
                            </p:childTnLst>
                          </p:cTn>
                        </p:par>
                        <p:par>
                          <p:cTn id="352" fill="hold">
                            <p:stCondLst>
                              <p:cond delay="1000"/>
                            </p:stCondLst>
                            <p:childTnLst>
                              <p:par>
                                <p:cTn id="353" presetID="45" presetClass="entr" presetSubtype="0" fill="hold" nodeType="afterEffect">
                                  <p:stCondLst>
                                    <p:cond delay="500"/>
                                  </p:stCondLst>
                                  <p:childTnLst>
                                    <p:set>
                                      <p:cBhvr>
                                        <p:cTn id="354" dur="1" fill="hold">
                                          <p:stCondLst>
                                            <p:cond delay="0"/>
                                          </p:stCondLst>
                                        </p:cTn>
                                        <p:tgtEl>
                                          <p:spTgt spid="189"/>
                                        </p:tgtEl>
                                        <p:attrNameLst>
                                          <p:attrName>style.visibility</p:attrName>
                                        </p:attrNameLst>
                                      </p:cBhvr>
                                      <p:to>
                                        <p:strVal val="visible"/>
                                      </p:to>
                                    </p:set>
                                    <p:animEffect transition="in" filter="fade">
                                      <p:cBhvr>
                                        <p:cTn id="355" dur="500"/>
                                        <p:tgtEl>
                                          <p:spTgt spid="189"/>
                                        </p:tgtEl>
                                      </p:cBhvr>
                                    </p:animEffect>
                                    <p:anim calcmode="lin" valueType="num">
                                      <p:cBhvr>
                                        <p:cTn id="356" dur="500" fill="hold"/>
                                        <p:tgtEl>
                                          <p:spTgt spid="189"/>
                                        </p:tgtEl>
                                        <p:attrNameLst>
                                          <p:attrName>ppt_w</p:attrName>
                                        </p:attrNameLst>
                                      </p:cBhvr>
                                      <p:tavLst>
                                        <p:tav tm="0" fmla="#ppt_w*sin(2.5*pi*$)">
                                          <p:val>
                                            <p:fltVal val="0"/>
                                          </p:val>
                                        </p:tav>
                                        <p:tav tm="100000">
                                          <p:val>
                                            <p:fltVal val="1"/>
                                          </p:val>
                                        </p:tav>
                                      </p:tavLst>
                                    </p:anim>
                                    <p:anim calcmode="lin" valueType="num">
                                      <p:cBhvr>
                                        <p:cTn id="35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7"/>
                  </p:tgtEl>
                </p:cond>
              </p:nextCondLst>
            </p:seq>
            <p:seq concurrent="1" nextAc="seek">
              <p:cTn id="358" restart="whenNotActive" fill="hold" evtFilter="cancelBubble" nodeType="interactiveSeq">
                <p:stCondLst>
                  <p:cond evt="onClick" delay="0">
                    <p:tgtEl>
                      <p:spTgt spid="9"/>
                    </p:tgtEl>
                  </p:cond>
                </p:stCondLst>
                <p:endSync evt="end" delay="0">
                  <p:rtn val="all"/>
                </p:endSync>
                <p:childTnLst>
                  <p:par>
                    <p:cTn id="359" fill="hold">
                      <p:stCondLst>
                        <p:cond delay="0"/>
                      </p:stCondLst>
                      <p:childTnLst>
                        <p:par>
                          <p:cTn id="360" fill="hold">
                            <p:stCondLst>
                              <p:cond delay="0"/>
                            </p:stCondLst>
                            <p:childTnLst>
                              <p:par>
                                <p:cTn id="361" presetID="23" presetClass="entr" presetSubtype="16" fill="hold" nodeType="click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1000" fill="hold"/>
                                        <p:tgtEl>
                                          <p:spTgt spid="35"/>
                                        </p:tgtEl>
                                        <p:attrNameLst>
                                          <p:attrName>ppt_w</p:attrName>
                                        </p:attrNameLst>
                                      </p:cBhvr>
                                      <p:tavLst>
                                        <p:tav tm="0">
                                          <p:val>
                                            <p:fltVal val="0"/>
                                          </p:val>
                                        </p:tav>
                                        <p:tav tm="100000">
                                          <p:val>
                                            <p:strVal val="#ppt_w"/>
                                          </p:val>
                                        </p:tav>
                                      </p:tavLst>
                                    </p:anim>
                                    <p:anim calcmode="lin" valueType="num">
                                      <p:cBhvr>
                                        <p:cTn id="36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1"/>
                                            </p:cond>
                                          </p:stCondLst>
                                          <p:endCondLst>
                                            <p:cond evt="onStopAudio" delay="0">
                                              <p:tgtEl>
                                                <p:sldTgt/>
                                              </p:tgtEl>
                                            </p:cond>
                                          </p:endCondLst>
                                        </p:cTn>
                                        <p:tgtEl>
                                          <p:sndTgt r:embed="rId3" name="AC Dig SFX.wav"/>
                                        </p:tgtEl>
                                      </p:cMediaNode>
                                    </p:audio>
                                  </p:subTnLst>
                                </p:cTn>
                              </p:par>
                            </p:childTnLst>
                          </p:cTn>
                        </p:par>
                        <p:par>
                          <p:cTn id="365" fill="hold">
                            <p:stCondLst>
                              <p:cond delay="1000"/>
                            </p:stCondLst>
                            <p:childTnLst>
                              <p:par>
                                <p:cTn id="366" presetID="45" presetClass="entr" presetSubtype="0" fill="hold" nodeType="afterEffect">
                                  <p:stCondLst>
                                    <p:cond delay="50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6F8714-8D47-00A7-ECEE-A90A5AF1F557}"/>
              </a:ext>
            </a:extLst>
          </p:cNvPr>
          <p:cNvSpPr txBox="1">
            <a:spLocks/>
          </p:cNvSpPr>
          <p:nvPr/>
        </p:nvSpPr>
        <p:spPr>
          <a:xfrm>
            <a:off x="907841" y="116753"/>
            <a:ext cx="6691597"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latin typeface="Yusei Magic" panose="020B0604020202020204" charset="-128"/>
                <a:ea typeface="Yusei Magic" panose="020B0604020202020204" charset="-128"/>
                <a:cs typeface="Yusei Magic" panose="020B0604020202020204" charset="-128"/>
              </a:rPr>
              <a:t>PRESENT PERFECT </a:t>
            </a:r>
          </a:p>
        </p:txBody>
      </p:sp>
      <p:sp>
        <p:nvSpPr>
          <p:cNvPr id="6" name="TextBox 5">
            <a:extLst>
              <a:ext uri="{FF2B5EF4-FFF2-40B4-BE49-F238E27FC236}">
                <a16:creationId xmlns:a16="http://schemas.microsoft.com/office/drawing/2014/main" id="{3C443F7A-EDDE-690A-5F1F-D9017A8E2C13}"/>
              </a:ext>
            </a:extLst>
          </p:cNvPr>
          <p:cNvSpPr txBox="1"/>
          <p:nvPr/>
        </p:nvSpPr>
        <p:spPr>
          <a:xfrm>
            <a:off x="3400769" y="841988"/>
            <a:ext cx="5081452" cy="769441"/>
          </a:xfrm>
          <a:prstGeom prst="rect">
            <a:avLst/>
          </a:prstGeom>
          <a:noFill/>
        </p:spPr>
        <p:txBody>
          <a:bodyPr wrap="square">
            <a:spAutoFit/>
          </a:bodyPr>
          <a:lstStyle/>
          <a:p>
            <a:r>
              <a:rPr lang="en-US" sz="2200" dirty="0">
                <a:latin typeface="Manrope" panose="020B0604020202020204" charset="0"/>
              </a:rPr>
              <a:t>Tom is looking for his key. He can’t find it. </a:t>
            </a:r>
          </a:p>
        </p:txBody>
      </p:sp>
      <p:sp>
        <p:nvSpPr>
          <p:cNvPr id="7" name="TextBox 6">
            <a:extLst>
              <a:ext uri="{FF2B5EF4-FFF2-40B4-BE49-F238E27FC236}">
                <a16:creationId xmlns:a16="http://schemas.microsoft.com/office/drawing/2014/main" id="{599C4B94-3ECB-66D9-232E-C14C7E6469BF}"/>
              </a:ext>
            </a:extLst>
          </p:cNvPr>
          <p:cNvSpPr txBox="1"/>
          <p:nvPr/>
        </p:nvSpPr>
        <p:spPr>
          <a:xfrm>
            <a:off x="3400769" y="1584938"/>
            <a:ext cx="4896020" cy="430887"/>
          </a:xfrm>
          <a:prstGeom prst="rect">
            <a:avLst/>
          </a:prstGeom>
          <a:noFill/>
        </p:spPr>
        <p:txBody>
          <a:bodyPr wrap="square">
            <a:spAutoFit/>
          </a:bodyPr>
          <a:lstStyle/>
          <a:p>
            <a:r>
              <a:rPr lang="en-US" sz="2200" b="1" dirty="0">
                <a:solidFill>
                  <a:srgbClr val="C00000"/>
                </a:solidFill>
                <a:latin typeface="Manrope" panose="020B0604020202020204" charset="0"/>
              </a:rPr>
              <a:t>He has lost his key. </a:t>
            </a:r>
          </a:p>
        </p:txBody>
      </p:sp>
      <p:sp>
        <p:nvSpPr>
          <p:cNvPr id="8" name="TextBox 7">
            <a:extLst>
              <a:ext uri="{FF2B5EF4-FFF2-40B4-BE49-F238E27FC236}">
                <a16:creationId xmlns:a16="http://schemas.microsoft.com/office/drawing/2014/main" id="{94CCE312-3E88-20D7-BC32-7F46C90D55F0}"/>
              </a:ext>
            </a:extLst>
          </p:cNvPr>
          <p:cNvSpPr txBox="1"/>
          <p:nvPr/>
        </p:nvSpPr>
        <p:spPr>
          <a:xfrm>
            <a:off x="3414577" y="1927528"/>
            <a:ext cx="2796812" cy="430887"/>
          </a:xfrm>
          <a:prstGeom prst="rect">
            <a:avLst/>
          </a:prstGeom>
          <a:noFill/>
        </p:spPr>
        <p:txBody>
          <a:bodyPr wrap="square">
            <a:spAutoFit/>
          </a:bodyPr>
          <a:lstStyle/>
          <a:p>
            <a:r>
              <a:rPr lang="en-US" sz="2200" dirty="0">
                <a:solidFill>
                  <a:srgbClr val="C00000"/>
                </a:solidFill>
                <a:latin typeface="Manrope" panose="020B0604020202020204" charset="0"/>
              </a:rPr>
              <a:t>= He lost it recently.</a:t>
            </a:r>
          </a:p>
        </p:txBody>
      </p:sp>
      <p:sp>
        <p:nvSpPr>
          <p:cNvPr id="9" name="TextBox 8">
            <a:extLst>
              <a:ext uri="{FF2B5EF4-FFF2-40B4-BE49-F238E27FC236}">
                <a16:creationId xmlns:a16="http://schemas.microsoft.com/office/drawing/2014/main" id="{9068C3DD-8AE2-9FCC-4D89-8821BF681815}"/>
              </a:ext>
            </a:extLst>
          </p:cNvPr>
          <p:cNvSpPr txBox="1"/>
          <p:nvPr/>
        </p:nvSpPr>
        <p:spPr>
          <a:xfrm>
            <a:off x="3400769" y="2743365"/>
            <a:ext cx="5441311" cy="1938992"/>
          </a:xfrm>
          <a:prstGeom prst="rect">
            <a:avLst/>
          </a:prstGeom>
          <a:noFill/>
        </p:spPr>
        <p:txBody>
          <a:bodyPr wrap="square">
            <a:spAutoFit/>
          </a:bodyPr>
          <a:lstStyle/>
          <a:p>
            <a:r>
              <a:rPr lang="en-US" sz="2000" dirty="0">
                <a:solidFill>
                  <a:schemeClr val="tx1">
                    <a:lumMod val="50000"/>
                  </a:schemeClr>
                </a:solidFill>
                <a:latin typeface="Manrope" panose="020B0604020202020204" charset="0"/>
              </a:rPr>
              <a:t>We use the present perfect to express an action which </a:t>
            </a:r>
            <a:r>
              <a:rPr lang="en-US" sz="2000" b="1" dirty="0">
                <a:solidFill>
                  <a:srgbClr val="0070C0"/>
                </a:solidFill>
                <a:latin typeface="Manrope" panose="020B0604020202020204" charset="0"/>
              </a:rPr>
              <a:t>happened</a:t>
            </a:r>
            <a:r>
              <a:rPr lang="en-US" sz="2000" dirty="0">
                <a:solidFill>
                  <a:schemeClr val="tx1">
                    <a:lumMod val="50000"/>
                  </a:schemeClr>
                </a:solidFill>
                <a:latin typeface="Manrope" panose="020B0604020202020204" charset="0"/>
              </a:rPr>
              <a:t> at an </a:t>
            </a:r>
            <a:r>
              <a:rPr lang="en-US" sz="2000" b="1" dirty="0">
                <a:solidFill>
                  <a:srgbClr val="0070C0"/>
                </a:solidFill>
                <a:latin typeface="Manrope" panose="020B0604020202020204" charset="0"/>
              </a:rPr>
              <a:t>unstated time</a:t>
            </a:r>
            <a:r>
              <a:rPr lang="en-US" sz="2000" dirty="0">
                <a:solidFill>
                  <a:schemeClr val="tx1">
                    <a:lumMod val="50000"/>
                  </a:schemeClr>
                </a:solidFill>
                <a:latin typeface="Manrope" panose="020B0604020202020204" charset="0"/>
              </a:rPr>
              <a:t> in the </a:t>
            </a:r>
            <a:r>
              <a:rPr lang="en-US" sz="2000" b="1" dirty="0">
                <a:solidFill>
                  <a:srgbClr val="0070C0"/>
                </a:solidFill>
                <a:latin typeface="Manrope" panose="020B0604020202020204" charset="0"/>
              </a:rPr>
              <a:t>past</a:t>
            </a:r>
            <a:r>
              <a:rPr lang="en-US" sz="2000" dirty="0">
                <a:solidFill>
                  <a:schemeClr val="tx1">
                    <a:lumMod val="50000"/>
                  </a:schemeClr>
                </a:solidFill>
                <a:latin typeface="Manrope" panose="020B0604020202020204" charset="0"/>
              </a:rPr>
              <a:t> and is </a:t>
            </a:r>
            <a:r>
              <a:rPr lang="en-US" sz="2000" b="1" dirty="0">
                <a:solidFill>
                  <a:srgbClr val="0070C0"/>
                </a:solidFill>
                <a:latin typeface="Manrope" panose="020B0604020202020204" charset="0"/>
              </a:rPr>
              <a:t>completed</a:t>
            </a:r>
            <a:r>
              <a:rPr lang="en-US" sz="2000" dirty="0">
                <a:solidFill>
                  <a:schemeClr val="tx1">
                    <a:lumMod val="50000"/>
                  </a:schemeClr>
                </a:solidFill>
                <a:latin typeface="Manrope" panose="020B0604020202020204" charset="0"/>
              </a:rPr>
              <a:t> in the </a:t>
            </a:r>
            <a:r>
              <a:rPr lang="en-US" sz="2000" b="1" dirty="0">
                <a:solidFill>
                  <a:srgbClr val="0070C0"/>
                </a:solidFill>
                <a:latin typeface="Manrope" panose="020B0604020202020204" charset="0"/>
              </a:rPr>
              <a:t>present</a:t>
            </a:r>
            <a:r>
              <a:rPr lang="en-US" sz="2000" dirty="0">
                <a:solidFill>
                  <a:schemeClr val="tx1">
                    <a:lumMod val="50000"/>
                  </a:schemeClr>
                </a:solidFill>
                <a:latin typeface="Manrope" panose="020B0604020202020204" charset="0"/>
              </a:rPr>
              <a:t>. </a:t>
            </a:r>
          </a:p>
          <a:p>
            <a:r>
              <a:rPr lang="en-US" sz="2000" i="1" dirty="0">
                <a:solidFill>
                  <a:schemeClr val="tx1"/>
                </a:solidFill>
                <a:latin typeface="Manrope" panose="020B0604020202020204" charset="0"/>
              </a:rPr>
              <a:t>(</a:t>
            </a:r>
            <a:r>
              <a:rPr lang="en-US" sz="2000" i="1" dirty="0" err="1">
                <a:solidFill>
                  <a:schemeClr val="tx1"/>
                </a:solidFill>
                <a:latin typeface="Manrope" panose="020B0604020202020204" charset="0"/>
              </a:rPr>
              <a:t>Diễn</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tả</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một</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hành</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động</a:t>
            </a:r>
            <a:r>
              <a:rPr lang="en-US" sz="2000" i="1" dirty="0">
                <a:solidFill>
                  <a:schemeClr val="tx1"/>
                </a:solidFill>
                <a:latin typeface="Manrope" panose="020B0604020202020204" charset="0"/>
              </a:rPr>
              <a:t> </a:t>
            </a:r>
            <a:r>
              <a:rPr lang="en-US" sz="2000" b="1" i="1" dirty="0" err="1">
                <a:solidFill>
                  <a:srgbClr val="0070C0"/>
                </a:solidFill>
                <a:latin typeface="Manrope" panose="020B0604020202020204" charset="0"/>
              </a:rPr>
              <a:t>đã</a:t>
            </a:r>
            <a:r>
              <a:rPr lang="en-US" sz="2000" b="1" i="1" dirty="0">
                <a:solidFill>
                  <a:srgbClr val="0070C0"/>
                </a:solidFill>
                <a:latin typeface="Manrope" panose="020B0604020202020204" charset="0"/>
              </a:rPr>
              <a:t> </a:t>
            </a:r>
            <a:r>
              <a:rPr lang="en-US" sz="2000" b="1" i="1" dirty="0" err="1">
                <a:solidFill>
                  <a:srgbClr val="0070C0"/>
                </a:solidFill>
                <a:latin typeface="Manrope" panose="020B0604020202020204" charset="0"/>
              </a:rPr>
              <a:t>xảy</a:t>
            </a:r>
            <a:r>
              <a:rPr lang="en-US" sz="2000" b="1" i="1" dirty="0">
                <a:solidFill>
                  <a:srgbClr val="0070C0"/>
                </a:solidFill>
                <a:latin typeface="Manrope" panose="020B0604020202020204" charset="0"/>
              </a:rPr>
              <a:t> </a:t>
            </a:r>
            <a:r>
              <a:rPr lang="en-US" sz="2000" b="1" i="1" dirty="0" err="1">
                <a:solidFill>
                  <a:srgbClr val="0070C0"/>
                </a:solidFill>
                <a:latin typeface="Manrope" panose="020B0604020202020204" charset="0"/>
              </a:rPr>
              <a:t>ra</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trong</a:t>
            </a:r>
            <a:r>
              <a:rPr lang="en-US" sz="2000" i="1" dirty="0">
                <a:solidFill>
                  <a:schemeClr val="tx1"/>
                </a:solidFill>
                <a:latin typeface="Manrope" panose="020B0604020202020204" charset="0"/>
              </a:rPr>
              <a:t> </a:t>
            </a:r>
            <a:r>
              <a:rPr lang="en-US" sz="2000" b="1" i="1" dirty="0" err="1">
                <a:solidFill>
                  <a:srgbClr val="0070C0"/>
                </a:solidFill>
                <a:latin typeface="Manrope" panose="020B0604020202020204" charset="0"/>
              </a:rPr>
              <a:t>quá</a:t>
            </a:r>
            <a:r>
              <a:rPr lang="en-US" sz="2000" b="1" i="1" dirty="0">
                <a:solidFill>
                  <a:srgbClr val="0070C0"/>
                </a:solidFill>
                <a:latin typeface="Manrope" panose="020B0604020202020204" charset="0"/>
              </a:rPr>
              <a:t> </a:t>
            </a:r>
            <a:r>
              <a:rPr lang="en-US" sz="2000" b="1" i="1" dirty="0" err="1">
                <a:solidFill>
                  <a:srgbClr val="0070C0"/>
                </a:solidFill>
                <a:latin typeface="Manrope" panose="020B0604020202020204" charset="0"/>
              </a:rPr>
              <a:t>khứ</a:t>
            </a:r>
            <a:r>
              <a:rPr lang="en-US" sz="2000" b="1" i="1" dirty="0">
                <a:solidFill>
                  <a:schemeClr val="tx1"/>
                </a:solidFill>
                <a:latin typeface="Manrope" panose="020B0604020202020204" charset="0"/>
              </a:rPr>
              <a:t> </a:t>
            </a:r>
            <a:r>
              <a:rPr lang="en-US" sz="2000" i="1" dirty="0" err="1">
                <a:solidFill>
                  <a:schemeClr val="tx1"/>
                </a:solidFill>
                <a:latin typeface="Manrope" panose="020B0604020202020204" charset="0"/>
              </a:rPr>
              <a:t>nhưng</a:t>
            </a:r>
            <a:r>
              <a:rPr lang="en-US" sz="2000" i="1" dirty="0">
                <a:solidFill>
                  <a:schemeClr val="tx1"/>
                </a:solidFill>
                <a:latin typeface="Manrope" panose="020B0604020202020204" charset="0"/>
              </a:rPr>
              <a:t> </a:t>
            </a:r>
            <a:r>
              <a:rPr lang="en-US" sz="2000" b="1" i="1" dirty="0" err="1">
                <a:solidFill>
                  <a:srgbClr val="0070C0"/>
                </a:solidFill>
                <a:latin typeface="Manrope" panose="020B0604020202020204" charset="0"/>
              </a:rPr>
              <a:t>không</a:t>
            </a:r>
            <a:r>
              <a:rPr lang="en-US" sz="2000" b="1" i="1" dirty="0">
                <a:solidFill>
                  <a:srgbClr val="0070C0"/>
                </a:solidFill>
                <a:latin typeface="Manrope" panose="020B0604020202020204" charset="0"/>
              </a:rPr>
              <a:t> </a:t>
            </a:r>
            <a:r>
              <a:rPr lang="en-US" sz="2000" b="1" i="1" dirty="0" err="1">
                <a:solidFill>
                  <a:srgbClr val="0070C0"/>
                </a:solidFill>
                <a:latin typeface="Manrope" panose="020B0604020202020204" charset="0"/>
              </a:rPr>
              <a:t>rõ</a:t>
            </a:r>
            <a:r>
              <a:rPr lang="en-US" sz="2000" b="1" i="1" dirty="0">
                <a:solidFill>
                  <a:srgbClr val="0070C0"/>
                </a:solidFill>
                <a:latin typeface="Manrope" panose="020B0604020202020204" charset="0"/>
              </a:rPr>
              <a:t> </a:t>
            </a:r>
            <a:r>
              <a:rPr lang="en-US" sz="2000" b="1" i="1" dirty="0" err="1">
                <a:solidFill>
                  <a:srgbClr val="0070C0"/>
                </a:solidFill>
                <a:latin typeface="Manrope" panose="020B0604020202020204" charset="0"/>
              </a:rPr>
              <a:t>thời</a:t>
            </a:r>
            <a:r>
              <a:rPr lang="en-US" sz="2000" b="1" i="1" dirty="0">
                <a:solidFill>
                  <a:srgbClr val="0070C0"/>
                </a:solidFill>
                <a:latin typeface="Manrope" panose="020B0604020202020204" charset="0"/>
              </a:rPr>
              <a:t> </a:t>
            </a:r>
            <a:r>
              <a:rPr lang="en-US" sz="2000" b="1" i="1" dirty="0" err="1">
                <a:solidFill>
                  <a:srgbClr val="0070C0"/>
                </a:solidFill>
                <a:latin typeface="Manrope" panose="020B0604020202020204" charset="0"/>
              </a:rPr>
              <a:t>điểm</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để</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lại</a:t>
            </a:r>
            <a:r>
              <a:rPr lang="en-US" sz="2000" i="1" dirty="0">
                <a:solidFill>
                  <a:schemeClr val="tx1"/>
                </a:solidFill>
                <a:latin typeface="Manrope" panose="020B0604020202020204" charset="0"/>
              </a:rPr>
              <a:t> </a:t>
            </a:r>
            <a:r>
              <a:rPr lang="en-US" sz="2000" b="1" i="1" dirty="0" err="1">
                <a:solidFill>
                  <a:srgbClr val="0070C0"/>
                </a:solidFill>
                <a:latin typeface="Manrope" panose="020B0604020202020204" charset="0"/>
              </a:rPr>
              <a:t>kết</a:t>
            </a:r>
            <a:r>
              <a:rPr lang="en-US" sz="2000" b="1" i="1" dirty="0">
                <a:solidFill>
                  <a:srgbClr val="0070C0"/>
                </a:solidFill>
                <a:latin typeface="Manrope" panose="020B0604020202020204" charset="0"/>
              </a:rPr>
              <a:t> </a:t>
            </a:r>
            <a:r>
              <a:rPr lang="en-US" sz="2000" b="1" i="1" dirty="0" err="1">
                <a:solidFill>
                  <a:srgbClr val="0070C0"/>
                </a:solidFill>
                <a:latin typeface="Manrope" panose="020B0604020202020204" charset="0"/>
              </a:rPr>
              <a:t>quả</a:t>
            </a:r>
            <a:r>
              <a:rPr lang="en-US" sz="2000" i="1" dirty="0">
                <a:solidFill>
                  <a:schemeClr val="tx1"/>
                </a:solidFill>
                <a:latin typeface="Manrope" panose="020B0604020202020204" charset="0"/>
              </a:rPr>
              <a:t> ở </a:t>
            </a:r>
            <a:r>
              <a:rPr lang="en-US" sz="2000" b="1" i="1" dirty="0" err="1">
                <a:solidFill>
                  <a:srgbClr val="0070C0"/>
                </a:solidFill>
                <a:latin typeface="Manrope" panose="020B0604020202020204" charset="0"/>
              </a:rPr>
              <a:t>hiện</a:t>
            </a:r>
            <a:r>
              <a:rPr lang="en-US" sz="2000" b="1" i="1" dirty="0">
                <a:solidFill>
                  <a:srgbClr val="0070C0"/>
                </a:solidFill>
                <a:latin typeface="Manrope" panose="020B0604020202020204" charset="0"/>
              </a:rPr>
              <a:t> </a:t>
            </a:r>
            <a:r>
              <a:rPr lang="en-US" sz="2000" b="1" i="1" dirty="0" err="1">
                <a:solidFill>
                  <a:srgbClr val="0070C0"/>
                </a:solidFill>
                <a:latin typeface="Manrope" panose="020B0604020202020204" charset="0"/>
              </a:rPr>
              <a:t>tại</a:t>
            </a:r>
            <a:r>
              <a:rPr lang="en-US" sz="2000" i="1" dirty="0">
                <a:solidFill>
                  <a:schemeClr val="tx1"/>
                </a:solidFill>
                <a:latin typeface="Manrope" panose="020B0604020202020204" charset="0"/>
              </a:rPr>
              <a:t>)</a:t>
            </a:r>
          </a:p>
        </p:txBody>
      </p:sp>
      <p:sp>
        <p:nvSpPr>
          <p:cNvPr id="13" name="Freeform 15">
            <a:extLst>
              <a:ext uri="{FF2B5EF4-FFF2-40B4-BE49-F238E27FC236}">
                <a16:creationId xmlns:a16="http://schemas.microsoft.com/office/drawing/2014/main" id="{1F52DF2F-96D3-553B-3002-7CD5E7B0FA0B}"/>
              </a:ext>
            </a:extLst>
          </p:cNvPr>
          <p:cNvSpPr/>
          <p:nvPr/>
        </p:nvSpPr>
        <p:spPr>
          <a:xfrm>
            <a:off x="478045" y="3182964"/>
            <a:ext cx="429796" cy="391299"/>
          </a:xfrm>
          <a:custGeom>
            <a:avLst/>
            <a:gdLst/>
            <a:ahLst/>
            <a:cxnLst/>
            <a:rect l="l" t="t" r="r" b="b"/>
            <a:pathLst>
              <a:path w="840662" h="740833">
                <a:moveTo>
                  <a:pt x="0" y="0"/>
                </a:moveTo>
                <a:lnTo>
                  <a:pt x="840662" y="0"/>
                </a:lnTo>
                <a:lnTo>
                  <a:pt x="840662" y="740833"/>
                </a:lnTo>
                <a:lnTo>
                  <a:pt x="0" y="740833"/>
                </a:lnTo>
                <a:lnTo>
                  <a:pt x="0" y="0"/>
                </a:lnTo>
                <a:close/>
              </a:path>
            </a:pathLst>
          </a:custGeom>
          <a:blipFill>
            <a:blip r:embed="rId3"/>
            <a:stretch>
              <a:fillRect/>
            </a:stretch>
          </a:blipFill>
        </p:spPr>
        <p:txBody>
          <a:bodyPr/>
          <a:lstStyle/>
          <a:p>
            <a:endParaRPr lang="en-VN"/>
          </a:p>
        </p:txBody>
      </p:sp>
      <p:sp>
        <p:nvSpPr>
          <p:cNvPr id="14" name="Freeform 16">
            <a:extLst>
              <a:ext uri="{FF2B5EF4-FFF2-40B4-BE49-F238E27FC236}">
                <a16:creationId xmlns:a16="http://schemas.microsoft.com/office/drawing/2014/main" id="{9445F10F-6919-9927-15A8-75A77129DCDE}"/>
              </a:ext>
            </a:extLst>
          </p:cNvPr>
          <p:cNvSpPr/>
          <p:nvPr/>
        </p:nvSpPr>
        <p:spPr>
          <a:xfrm rot="15359089">
            <a:off x="1175419" y="2214345"/>
            <a:ext cx="904700" cy="1398041"/>
          </a:xfrm>
          <a:custGeom>
            <a:avLst/>
            <a:gdLst/>
            <a:ahLst/>
            <a:cxnLst/>
            <a:rect l="l" t="t" r="r" b="b"/>
            <a:pathLst>
              <a:path w="1772793" h="2743200">
                <a:moveTo>
                  <a:pt x="0" y="0"/>
                </a:moveTo>
                <a:lnTo>
                  <a:pt x="1772793" y="0"/>
                </a:lnTo>
                <a:lnTo>
                  <a:pt x="1772793" y="2743200"/>
                </a:lnTo>
                <a:lnTo>
                  <a:pt x="0" y="2743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26" name="Group 25">
            <a:extLst>
              <a:ext uri="{FF2B5EF4-FFF2-40B4-BE49-F238E27FC236}">
                <a16:creationId xmlns:a16="http://schemas.microsoft.com/office/drawing/2014/main" id="{6F020C4D-94AD-08FB-0A2C-62BB0E2D5EEF}"/>
              </a:ext>
            </a:extLst>
          </p:cNvPr>
          <p:cNvGrpSpPr/>
          <p:nvPr/>
        </p:nvGrpSpPr>
        <p:grpSpPr>
          <a:xfrm>
            <a:off x="182878" y="3025950"/>
            <a:ext cx="2834513" cy="1015430"/>
            <a:chOff x="182878" y="3025950"/>
            <a:chExt cx="2834513" cy="1015430"/>
          </a:xfrm>
        </p:grpSpPr>
        <p:sp>
          <p:nvSpPr>
            <p:cNvPr id="11" name="AutoShape 13">
              <a:extLst>
                <a:ext uri="{FF2B5EF4-FFF2-40B4-BE49-F238E27FC236}">
                  <a16:creationId xmlns:a16="http://schemas.microsoft.com/office/drawing/2014/main" id="{B1DA65B8-5ED5-421C-22C7-88CD331C2A59}"/>
                </a:ext>
              </a:extLst>
            </p:cNvPr>
            <p:cNvSpPr/>
            <p:nvPr/>
          </p:nvSpPr>
          <p:spPr>
            <a:xfrm flipV="1">
              <a:off x="182878" y="3383502"/>
              <a:ext cx="2834513" cy="0"/>
            </a:xfrm>
            <a:prstGeom prst="line">
              <a:avLst/>
            </a:prstGeom>
            <a:ln w="50800" cap="flat">
              <a:solidFill>
                <a:srgbClr val="000000"/>
              </a:solidFill>
              <a:prstDash val="solid"/>
              <a:headEnd type="none" w="sm" len="sm"/>
              <a:tailEnd type="triangle" w="lg" len="med"/>
            </a:ln>
          </p:spPr>
          <p:txBody>
            <a:bodyPr/>
            <a:lstStyle/>
            <a:p>
              <a:endParaRPr lang="en-US" dirty="0"/>
            </a:p>
          </p:txBody>
        </p:sp>
        <p:sp>
          <p:nvSpPr>
            <p:cNvPr id="12" name="AutoShape 14">
              <a:extLst>
                <a:ext uri="{FF2B5EF4-FFF2-40B4-BE49-F238E27FC236}">
                  <a16:creationId xmlns:a16="http://schemas.microsoft.com/office/drawing/2014/main" id="{36D85972-8494-4CD0-6867-02E1834D2B43}"/>
                </a:ext>
              </a:extLst>
            </p:cNvPr>
            <p:cNvSpPr/>
            <p:nvPr/>
          </p:nvSpPr>
          <p:spPr>
            <a:xfrm>
              <a:off x="2293475" y="3025950"/>
              <a:ext cx="0" cy="705325"/>
            </a:xfrm>
            <a:prstGeom prst="line">
              <a:avLst/>
            </a:prstGeom>
            <a:ln w="50800" cap="flat">
              <a:solidFill>
                <a:srgbClr val="000000"/>
              </a:solidFill>
              <a:prstDash val="solid"/>
              <a:headEnd type="none" w="sm" len="sm"/>
              <a:tailEnd type="none" w="sm" len="sm"/>
            </a:ln>
          </p:spPr>
          <p:txBody>
            <a:bodyPr/>
            <a:lstStyle/>
            <a:p>
              <a:endParaRPr lang="en-VN"/>
            </a:p>
          </p:txBody>
        </p:sp>
        <p:sp>
          <p:nvSpPr>
            <p:cNvPr id="15" name="TextBox 17">
              <a:extLst>
                <a:ext uri="{FF2B5EF4-FFF2-40B4-BE49-F238E27FC236}">
                  <a16:creationId xmlns:a16="http://schemas.microsoft.com/office/drawing/2014/main" id="{BA4E8C2F-93EA-42A5-BE45-27578276F87C}"/>
                </a:ext>
              </a:extLst>
            </p:cNvPr>
            <p:cNvSpPr txBox="1"/>
            <p:nvPr/>
          </p:nvSpPr>
          <p:spPr>
            <a:xfrm>
              <a:off x="1662427" y="3693888"/>
              <a:ext cx="1262095" cy="347492"/>
            </a:xfrm>
            <a:prstGeom prst="rect">
              <a:avLst/>
            </a:prstGeom>
          </p:spPr>
          <p:txBody>
            <a:bodyPr lIns="0" tIns="0" rIns="0" bIns="0" rtlCol="0" anchor="t">
              <a:spAutoFit/>
            </a:bodyPr>
            <a:lstStyle/>
            <a:p>
              <a:pPr algn="ctr">
                <a:lnSpc>
                  <a:spcPts val="2800"/>
                </a:lnSpc>
                <a:spcBef>
                  <a:spcPct val="0"/>
                </a:spcBef>
              </a:pPr>
              <a:r>
                <a:rPr lang="en-US" sz="2000" dirty="0">
                  <a:solidFill>
                    <a:srgbClr val="D11B52"/>
                  </a:solidFill>
                  <a:latin typeface="Yusei Magic" panose="020B0604020202020204" charset="-128"/>
                  <a:ea typeface="Yusei Magic" panose="020B0604020202020204" charset="-128"/>
                  <a:cs typeface="Yusei Magic" panose="020B0604020202020204" charset="-128"/>
                </a:rPr>
                <a:t>NOW</a:t>
              </a:r>
            </a:p>
          </p:txBody>
        </p:sp>
      </p:grpSp>
      <p:grpSp>
        <p:nvGrpSpPr>
          <p:cNvPr id="17" name="Group 16">
            <a:extLst>
              <a:ext uri="{FF2B5EF4-FFF2-40B4-BE49-F238E27FC236}">
                <a16:creationId xmlns:a16="http://schemas.microsoft.com/office/drawing/2014/main" id="{93EA4099-B4B2-E756-E023-9BEEF320BC59}"/>
              </a:ext>
            </a:extLst>
          </p:cNvPr>
          <p:cNvGrpSpPr/>
          <p:nvPr/>
        </p:nvGrpSpPr>
        <p:grpSpPr>
          <a:xfrm>
            <a:off x="1782518" y="819783"/>
            <a:ext cx="1492302" cy="1938992"/>
            <a:chOff x="3299237" y="-864246"/>
            <a:chExt cx="4246077" cy="5340230"/>
          </a:xfrm>
        </p:grpSpPr>
        <p:pic>
          <p:nvPicPr>
            <p:cNvPr id="2050" name="Picture 2">
              <a:extLst>
                <a:ext uri="{FF2B5EF4-FFF2-40B4-BE49-F238E27FC236}">
                  <a16:creationId xmlns:a16="http://schemas.microsoft.com/office/drawing/2014/main" id="{0F054A49-4D54-ED2D-6039-D2B1634EA21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858" b="89172" l="6250" r="92917">
                          <a14:foregroundMark x1="6250" y1="31598" x2="6250" y2="31598"/>
                          <a14:foregroundMark x1="6250" y1="31598" x2="6250" y2="31598"/>
                          <a14:foregroundMark x1="25667" y1="87219" x2="25667" y2="87219"/>
                          <a14:foregroundMark x1="25667" y1="87219" x2="25667" y2="87219"/>
                          <a14:foregroundMark x1="47333" y1="89172" x2="47333" y2="89172"/>
                          <a14:foregroundMark x1="47333" y1="89172" x2="47333" y2="89172"/>
                          <a14:foregroundMark x1="62917" y1="15385" x2="62917" y2="15385"/>
                          <a14:foregroundMark x1="62917" y1="15385" x2="62917" y2="15385"/>
                          <a14:foregroundMark x1="62917" y1="15385" x2="62917" y2="15385"/>
                          <a14:foregroundMark x1="62917" y1="15385" x2="60083" y2="15385"/>
                          <a14:foregroundMark x1="54000" y1="6686" x2="54000" y2="6686"/>
                          <a14:foregroundMark x1="54000" y1="6686" x2="54000" y2="6686"/>
                          <a14:foregroundMark x1="54000" y1="6686" x2="82917" y2="19704"/>
                          <a14:foregroundMark x1="60083" y1="12249" x2="54583" y2="33550"/>
                          <a14:foregroundMark x1="60083" y1="31953" x2="84583" y2="11834"/>
                          <a14:foregroundMark x1="84583" y1="11834" x2="47083" y2="17456"/>
                          <a14:foregroundMark x1="47083" y1="17456" x2="47333" y2="19704"/>
                          <a14:foregroundMark x1="52917" y1="36331" x2="76833" y2="33550"/>
                          <a14:foregroundMark x1="45667" y1="13432" x2="45667" y2="13432"/>
                          <a14:foregroundMark x1="77917" y1="6331" x2="77917" y2="6331"/>
                          <a14:foregroundMark x1="78500" y1="5917" x2="78500" y2="5917"/>
                          <a14:foregroundMark x1="78500" y1="5917" x2="78500" y2="5917"/>
                          <a14:foregroundMark x1="78500" y1="5917" x2="78500" y2="5917"/>
                          <a14:foregroundMark x1="80667" y1="5917" x2="80667" y2="5917"/>
                          <a14:foregroundMark x1="80667" y1="5917" x2="80667" y2="5917"/>
                          <a14:foregroundMark x1="90667" y1="13018" x2="90667" y2="13018"/>
                          <a14:foregroundMark x1="90667" y1="13018" x2="90667" y2="13018"/>
                          <a14:foregroundMark x1="92917" y1="26805" x2="92917" y2="26805"/>
                          <a14:foregroundMark x1="92917" y1="26805" x2="92917" y2="26805"/>
                          <a14:foregroundMark x1="92417" y1="28047" x2="92417" y2="28047"/>
                          <a14:foregroundMark x1="92417" y1="28047" x2="92417" y2="28047"/>
                          <a14:foregroundMark x1="84917" y1="35325" x2="84917" y2="35325"/>
                          <a14:foregroundMark x1="84917" y1="35325" x2="84917" y2="35325"/>
                          <a14:foregroundMark x1="83583" y1="37219" x2="83583" y2="37219"/>
                          <a14:foregroundMark x1="69583" y1="43491" x2="69583" y2="43491"/>
                          <a14:foregroundMark x1="69583" y1="43314" x2="69583" y2="43314"/>
                          <a14:foregroundMark x1="71500" y1="43669" x2="71500" y2="43669"/>
                          <a14:foregroundMark x1="71500" y1="43669" x2="71500" y2="43669"/>
                          <a14:foregroundMark x1="71500" y1="43669" x2="71500" y2="43669"/>
                          <a14:foregroundMark x1="71500" y1="43669" x2="72250" y2="45207"/>
                          <a14:foregroundMark x1="63417" y1="49763" x2="62917" y2="51657"/>
                          <a14:foregroundMark x1="34250" y1="25385" x2="49750" y2="34320"/>
                          <a14:foregroundMark x1="66167" y1="43964" x2="66167" y2="43964"/>
                          <a14:foregroundMark x1="66167" y1="43964" x2="66167" y2="43964"/>
                          <a14:foregroundMark x1="66167" y1="43964" x2="68750" y2="43964"/>
                        </a14:backgroundRemoval>
                      </a14:imgEffect>
                    </a14:imgLayer>
                  </a14:imgProps>
                </a:ext>
                <a:ext uri="{28A0092B-C50C-407E-A947-70E740481C1C}">
                  <a14:useLocalDpi xmlns:a14="http://schemas.microsoft.com/office/drawing/2010/main" val="0"/>
                </a:ext>
              </a:extLst>
            </a:blip>
            <a:srcRect t="2295" b="8386"/>
            <a:stretch/>
          </p:blipFill>
          <p:spPr bwMode="auto">
            <a:xfrm>
              <a:off x="3299237" y="-864246"/>
              <a:ext cx="4246077" cy="534023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CFCF521E-D18A-926B-4E1B-064A4903EA85}"/>
                </a:ext>
              </a:extLst>
            </p:cNvPr>
            <p:cNvSpPr/>
            <p:nvPr/>
          </p:nvSpPr>
          <p:spPr>
            <a:xfrm>
              <a:off x="3657601" y="1231491"/>
              <a:ext cx="304921" cy="304921"/>
            </a:xfrm>
            <a:prstGeom prst="ellipse">
              <a:avLst/>
            </a:prstGeom>
            <a:solidFill>
              <a:srgbClr val="7E5C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7983F54-0E6B-EC92-8BE0-231C49B812E6}"/>
                </a:ext>
              </a:extLst>
            </p:cNvPr>
            <p:cNvSpPr/>
            <p:nvPr/>
          </p:nvSpPr>
          <p:spPr>
            <a:xfrm>
              <a:off x="4758142" y="182968"/>
              <a:ext cx="278434" cy="281607"/>
            </a:xfrm>
            <a:prstGeom prst="ellipse">
              <a:avLst/>
            </a:prstGeom>
            <a:solidFill>
              <a:srgbClr val="7E5C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257667-E6CE-0FFF-E1E9-22209DD99C02}"/>
                </a:ext>
              </a:extLst>
            </p:cNvPr>
            <p:cNvSpPr/>
            <p:nvPr/>
          </p:nvSpPr>
          <p:spPr>
            <a:xfrm>
              <a:off x="4821928" y="1017480"/>
              <a:ext cx="278434" cy="281607"/>
            </a:xfrm>
            <a:prstGeom prst="ellipse">
              <a:avLst/>
            </a:prstGeom>
            <a:solidFill>
              <a:srgbClr val="7E5C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80CC83F-B9BC-87EE-36D4-582AE9E522FD}"/>
                </a:ext>
              </a:extLst>
            </p:cNvPr>
            <p:cNvSpPr/>
            <p:nvPr/>
          </p:nvSpPr>
          <p:spPr>
            <a:xfrm>
              <a:off x="3684088" y="3358026"/>
              <a:ext cx="278434" cy="281607"/>
            </a:xfrm>
            <a:prstGeom prst="ellipse">
              <a:avLst/>
            </a:prstGeom>
            <a:solidFill>
              <a:srgbClr val="8787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CFEAA3A-7AF8-F5ED-E1F7-13443AD9084F}"/>
                </a:ext>
              </a:extLst>
            </p:cNvPr>
            <p:cNvSpPr/>
            <p:nvPr/>
          </p:nvSpPr>
          <p:spPr>
            <a:xfrm>
              <a:off x="5807637" y="3354806"/>
              <a:ext cx="278434" cy="281607"/>
            </a:xfrm>
            <a:prstGeom prst="ellipse">
              <a:avLst/>
            </a:prstGeom>
            <a:solidFill>
              <a:srgbClr val="8787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B3EA33-40EF-452E-D79D-2B83A9CAAEC7}"/>
                </a:ext>
              </a:extLst>
            </p:cNvPr>
            <p:cNvSpPr/>
            <p:nvPr/>
          </p:nvSpPr>
          <p:spPr>
            <a:xfrm>
              <a:off x="4736902" y="2371108"/>
              <a:ext cx="278434" cy="281607"/>
            </a:xfrm>
            <a:prstGeom prst="ellipse">
              <a:avLst/>
            </a:prstGeom>
            <a:solidFill>
              <a:srgbClr val="FBD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a:extLst>
              <a:ext uri="{FF2B5EF4-FFF2-40B4-BE49-F238E27FC236}">
                <a16:creationId xmlns:a16="http://schemas.microsoft.com/office/drawing/2014/main" id="{88EEF6E4-C5CF-1B93-FB0B-9E9503F183D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425" b="93773" l="2198" r="93773">
                        <a14:foregroundMark x1="85714" y1="94505" x2="85714" y2="94505"/>
                        <a14:foregroundMark x1="85714" y1="94505" x2="85714" y2="94505"/>
                        <a14:foregroundMark x1="94139" y1="88645" x2="94139" y2="88645"/>
                        <a14:foregroundMark x1="27839" y1="8425" x2="27839" y2="8425"/>
                        <a14:foregroundMark x1="27839" y1="8425" x2="27839" y2="8425"/>
                        <a14:foregroundMark x1="6960" y1="30403" x2="6960" y2="30403"/>
                        <a14:foregroundMark x1="6960" y1="30403" x2="6960" y2="30403"/>
                        <a14:foregroundMark x1="2198" y1="32601" x2="2198" y2="32601"/>
                        <a14:foregroundMark x1="2198" y1="32601" x2="2198" y2="32601"/>
                      </a14:backgroundRemoval>
                    </a14:imgEffect>
                  </a14:imgLayer>
                </a14:imgProps>
              </a:ext>
            </a:extLst>
          </a:blip>
          <a:stretch>
            <a:fillRect/>
          </a:stretch>
        </p:blipFill>
        <p:spPr>
          <a:xfrm>
            <a:off x="182878" y="2409896"/>
            <a:ext cx="705325" cy="705325"/>
          </a:xfrm>
          <a:prstGeom prst="rect">
            <a:avLst/>
          </a:prstGeom>
        </p:spPr>
      </p:pic>
      <p:sp>
        <p:nvSpPr>
          <p:cNvPr id="27" name="TextBox 26">
            <a:extLst>
              <a:ext uri="{FF2B5EF4-FFF2-40B4-BE49-F238E27FC236}">
                <a16:creationId xmlns:a16="http://schemas.microsoft.com/office/drawing/2014/main" id="{683C475C-667C-3181-5151-44BEE2F05E2A}"/>
              </a:ext>
            </a:extLst>
          </p:cNvPr>
          <p:cNvSpPr txBox="1"/>
          <p:nvPr/>
        </p:nvSpPr>
        <p:spPr>
          <a:xfrm>
            <a:off x="3645058" y="2312478"/>
            <a:ext cx="4651731" cy="430887"/>
          </a:xfrm>
          <a:prstGeom prst="rect">
            <a:avLst/>
          </a:prstGeom>
          <a:noFill/>
        </p:spPr>
        <p:txBody>
          <a:bodyPr wrap="square">
            <a:spAutoFit/>
          </a:bodyPr>
          <a:lstStyle/>
          <a:p>
            <a:r>
              <a:rPr lang="en-US" sz="2200" dirty="0">
                <a:solidFill>
                  <a:srgbClr val="C00000"/>
                </a:solidFill>
                <a:latin typeface="Manrope" panose="020B0604020202020204" charset="0"/>
              </a:rPr>
              <a:t>And he still doesn't have it now. </a:t>
            </a:r>
          </a:p>
        </p:txBody>
      </p:sp>
    </p:spTree>
    <p:extLst>
      <p:ext uri="{BB962C8B-B14F-4D97-AF65-F5344CB8AC3E}">
        <p14:creationId xmlns:p14="http://schemas.microsoft.com/office/powerpoint/2010/main" val="299535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1599851"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sp>
        <p:nvSpPr>
          <p:cNvPr id="151" name="TextBox H2"/>
          <p:cNvSpPr txBox="1"/>
          <p:nvPr/>
        </p:nvSpPr>
        <p:spPr>
          <a:xfrm>
            <a:off x="2884430"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sp>
        <p:nvSpPr>
          <p:cNvPr id="152" name="TextBox H3"/>
          <p:cNvSpPr txBox="1"/>
          <p:nvPr/>
        </p:nvSpPr>
        <p:spPr>
          <a:xfrm>
            <a:off x="4159177"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sp>
        <p:nvSpPr>
          <p:cNvPr id="153" name="TextBox H4"/>
          <p:cNvSpPr txBox="1"/>
          <p:nvPr/>
        </p:nvSpPr>
        <p:spPr>
          <a:xfrm>
            <a:off x="5440901"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sp>
        <p:nvSpPr>
          <p:cNvPr id="154" name="TextBox H5"/>
          <p:cNvSpPr txBox="1"/>
          <p:nvPr/>
        </p:nvSpPr>
        <p:spPr>
          <a:xfrm>
            <a:off x="6715825"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sp>
        <p:nvSpPr>
          <p:cNvPr id="155" name="TextBox H6"/>
          <p:cNvSpPr txBox="1"/>
          <p:nvPr/>
        </p:nvSpPr>
        <p:spPr>
          <a:xfrm>
            <a:off x="7992956" y="257405"/>
            <a:ext cx="1096115" cy="609398"/>
          </a:xfrm>
          <a:prstGeom prst="rect">
            <a:avLst/>
          </a:prstGeom>
          <a:noFill/>
        </p:spPr>
        <p:txBody>
          <a:bodyPr wrap="square" rtlCol="0" anchor="ctr">
            <a:spAutoFit/>
          </a:bodyPr>
          <a:lstStyle/>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defTabSz="685800">
              <a:lnSpc>
                <a:spcPct val="80000"/>
              </a:lnSpc>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Image</a:t>
            </a:r>
          </a:p>
        </p:txBody>
      </p:sp>
      <p:pic>
        <p:nvPicPr>
          <p:cNvPr id="9" name="Crack 1-5"/>
          <p:cNvPicPr>
            <a:picLocks noChangeAspect="1"/>
          </p:cNvPicPr>
          <p:nvPr/>
        </p:nvPicPr>
        <p:blipFill>
          <a:blip r:embed="rId10"/>
          <a:stretch>
            <a:fillRect/>
          </a:stretch>
        </p:blipFill>
        <p:spPr>
          <a:xfrm>
            <a:off x="1700807" y="4452681"/>
            <a:ext cx="909099" cy="659487"/>
          </a:xfrm>
          <a:prstGeom prst="rect">
            <a:avLst/>
          </a:prstGeom>
        </p:spPr>
      </p:pic>
      <p:pic>
        <p:nvPicPr>
          <p:cNvPr id="14" name="Crack 2-5"/>
          <p:cNvPicPr>
            <a:picLocks noChangeAspect="1"/>
          </p:cNvPicPr>
          <p:nvPr/>
        </p:nvPicPr>
        <p:blipFill>
          <a:blip r:embed="rId10"/>
          <a:stretch>
            <a:fillRect/>
          </a:stretch>
        </p:blipFill>
        <p:spPr>
          <a:xfrm>
            <a:off x="2977938" y="4452681"/>
            <a:ext cx="909099" cy="659487"/>
          </a:xfrm>
          <a:prstGeom prst="rect">
            <a:avLst/>
          </a:prstGeom>
        </p:spPr>
      </p:pic>
      <p:pic>
        <p:nvPicPr>
          <p:cNvPr id="19" name="Crack 3-5"/>
          <p:cNvPicPr>
            <a:picLocks noChangeAspect="1"/>
          </p:cNvPicPr>
          <p:nvPr/>
        </p:nvPicPr>
        <p:blipFill>
          <a:blip r:embed="rId10"/>
          <a:stretch>
            <a:fillRect/>
          </a:stretch>
        </p:blipFill>
        <p:spPr>
          <a:xfrm>
            <a:off x="4255070" y="4452681"/>
            <a:ext cx="909099" cy="659487"/>
          </a:xfrm>
          <a:prstGeom prst="rect">
            <a:avLst/>
          </a:prstGeom>
        </p:spPr>
      </p:pic>
      <p:pic>
        <p:nvPicPr>
          <p:cNvPr id="24" name="Crack 4-5"/>
          <p:cNvPicPr>
            <a:picLocks noChangeAspect="1"/>
          </p:cNvPicPr>
          <p:nvPr/>
        </p:nvPicPr>
        <p:blipFill>
          <a:blip r:embed="rId10"/>
          <a:stretch>
            <a:fillRect/>
          </a:stretch>
        </p:blipFill>
        <p:spPr>
          <a:xfrm>
            <a:off x="5532201" y="4452681"/>
            <a:ext cx="909099" cy="659487"/>
          </a:xfrm>
          <a:prstGeom prst="rect">
            <a:avLst/>
          </a:prstGeom>
        </p:spPr>
      </p:pic>
      <p:pic>
        <p:nvPicPr>
          <p:cNvPr id="29" name="Crack 5-5"/>
          <p:cNvPicPr>
            <a:picLocks noChangeAspect="1"/>
          </p:cNvPicPr>
          <p:nvPr/>
        </p:nvPicPr>
        <p:blipFill>
          <a:blip r:embed="rId10"/>
          <a:stretch>
            <a:fillRect/>
          </a:stretch>
        </p:blipFill>
        <p:spPr>
          <a:xfrm>
            <a:off x="6809333" y="4452681"/>
            <a:ext cx="909099" cy="659487"/>
          </a:xfrm>
          <a:prstGeom prst="rect">
            <a:avLst/>
          </a:prstGeom>
        </p:spPr>
      </p:pic>
      <p:pic>
        <p:nvPicPr>
          <p:cNvPr id="34" name="Crack 6-5"/>
          <p:cNvPicPr>
            <a:picLocks noChangeAspect="1"/>
          </p:cNvPicPr>
          <p:nvPr/>
        </p:nvPicPr>
        <p:blipFill>
          <a:blip r:embed="rId10"/>
          <a:stretch>
            <a:fillRect/>
          </a:stretch>
        </p:blipFill>
        <p:spPr>
          <a:xfrm>
            <a:off x="8086464" y="4452681"/>
            <a:ext cx="909099" cy="659487"/>
          </a:xfrm>
          <a:prstGeom prst="rect">
            <a:avLst/>
          </a:prstGeom>
        </p:spPr>
      </p:pic>
      <p:pic>
        <p:nvPicPr>
          <p:cNvPr id="35" name="Hole 1-5"/>
          <p:cNvPicPr>
            <a:picLocks noChangeAspect="1"/>
          </p:cNvPicPr>
          <p:nvPr/>
        </p:nvPicPr>
        <p:blipFill>
          <a:blip r:embed="rId11"/>
          <a:stretch>
            <a:fillRect/>
          </a:stretch>
        </p:blipFill>
        <p:spPr>
          <a:xfrm>
            <a:off x="1738131" y="4381413"/>
            <a:ext cx="834450" cy="687257"/>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3015263" y="4381413"/>
            <a:ext cx="834450" cy="687257"/>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4292394" y="4381413"/>
            <a:ext cx="834450" cy="687257"/>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5569526" y="4381413"/>
            <a:ext cx="834450" cy="687257"/>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6847463" y="4381413"/>
            <a:ext cx="834450" cy="687257"/>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8126410" y="4381413"/>
            <a:ext cx="834450" cy="687257"/>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1700807" y="3643269"/>
            <a:ext cx="909099" cy="659487"/>
          </a:xfrm>
          <a:prstGeom prst="rect">
            <a:avLst/>
          </a:prstGeom>
        </p:spPr>
      </p:pic>
      <p:pic>
        <p:nvPicPr>
          <p:cNvPr id="123" name="Crack 2-4"/>
          <p:cNvPicPr>
            <a:picLocks noChangeAspect="1"/>
          </p:cNvPicPr>
          <p:nvPr/>
        </p:nvPicPr>
        <p:blipFill>
          <a:blip r:embed="rId10"/>
          <a:stretch>
            <a:fillRect/>
          </a:stretch>
        </p:blipFill>
        <p:spPr>
          <a:xfrm>
            <a:off x="2977938" y="3643269"/>
            <a:ext cx="909099" cy="659487"/>
          </a:xfrm>
          <a:prstGeom prst="rect">
            <a:avLst/>
          </a:prstGeom>
        </p:spPr>
      </p:pic>
      <p:pic>
        <p:nvPicPr>
          <p:cNvPr id="124" name="Crack 3-4"/>
          <p:cNvPicPr>
            <a:picLocks noChangeAspect="1"/>
          </p:cNvPicPr>
          <p:nvPr/>
        </p:nvPicPr>
        <p:blipFill>
          <a:blip r:embed="rId10"/>
          <a:stretch>
            <a:fillRect/>
          </a:stretch>
        </p:blipFill>
        <p:spPr>
          <a:xfrm>
            <a:off x="4255070" y="3643269"/>
            <a:ext cx="909099" cy="659487"/>
          </a:xfrm>
          <a:prstGeom prst="rect">
            <a:avLst/>
          </a:prstGeom>
        </p:spPr>
      </p:pic>
      <p:pic>
        <p:nvPicPr>
          <p:cNvPr id="125" name="Crack 4-4"/>
          <p:cNvPicPr>
            <a:picLocks noChangeAspect="1"/>
          </p:cNvPicPr>
          <p:nvPr/>
        </p:nvPicPr>
        <p:blipFill>
          <a:blip r:embed="rId10"/>
          <a:stretch>
            <a:fillRect/>
          </a:stretch>
        </p:blipFill>
        <p:spPr>
          <a:xfrm>
            <a:off x="5532201" y="3643269"/>
            <a:ext cx="909099" cy="659487"/>
          </a:xfrm>
          <a:prstGeom prst="rect">
            <a:avLst/>
          </a:prstGeom>
        </p:spPr>
      </p:pic>
      <p:pic>
        <p:nvPicPr>
          <p:cNvPr id="126" name="Crack 5-4"/>
          <p:cNvPicPr>
            <a:picLocks noChangeAspect="1"/>
          </p:cNvPicPr>
          <p:nvPr/>
        </p:nvPicPr>
        <p:blipFill>
          <a:blip r:embed="rId10"/>
          <a:stretch>
            <a:fillRect/>
          </a:stretch>
        </p:blipFill>
        <p:spPr>
          <a:xfrm>
            <a:off x="6809333" y="3643269"/>
            <a:ext cx="909099" cy="659487"/>
          </a:xfrm>
          <a:prstGeom prst="rect">
            <a:avLst/>
          </a:prstGeom>
        </p:spPr>
      </p:pic>
      <p:pic>
        <p:nvPicPr>
          <p:cNvPr id="127" name="Crack 6-4"/>
          <p:cNvPicPr>
            <a:picLocks noChangeAspect="1"/>
          </p:cNvPicPr>
          <p:nvPr/>
        </p:nvPicPr>
        <p:blipFill>
          <a:blip r:embed="rId10"/>
          <a:stretch>
            <a:fillRect/>
          </a:stretch>
        </p:blipFill>
        <p:spPr>
          <a:xfrm>
            <a:off x="8086464" y="3643269"/>
            <a:ext cx="909099" cy="659487"/>
          </a:xfrm>
          <a:prstGeom prst="rect">
            <a:avLst/>
          </a:prstGeom>
        </p:spPr>
      </p:pic>
      <p:pic>
        <p:nvPicPr>
          <p:cNvPr id="128" name="Crack 1-3"/>
          <p:cNvPicPr>
            <a:picLocks noChangeAspect="1"/>
          </p:cNvPicPr>
          <p:nvPr/>
        </p:nvPicPr>
        <p:blipFill>
          <a:blip r:embed="rId10"/>
          <a:stretch>
            <a:fillRect/>
          </a:stretch>
        </p:blipFill>
        <p:spPr>
          <a:xfrm>
            <a:off x="1700807" y="2833856"/>
            <a:ext cx="909099" cy="659487"/>
          </a:xfrm>
          <a:prstGeom prst="rect">
            <a:avLst/>
          </a:prstGeom>
        </p:spPr>
      </p:pic>
      <p:pic>
        <p:nvPicPr>
          <p:cNvPr id="129" name="Crack 2-3"/>
          <p:cNvPicPr>
            <a:picLocks noChangeAspect="1"/>
          </p:cNvPicPr>
          <p:nvPr/>
        </p:nvPicPr>
        <p:blipFill>
          <a:blip r:embed="rId10"/>
          <a:stretch>
            <a:fillRect/>
          </a:stretch>
        </p:blipFill>
        <p:spPr>
          <a:xfrm>
            <a:off x="2977938" y="2833856"/>
            <a:ext cx="909099" cy="659487"/>
          </a:xfrm>
          <a:prstGeom prst="rect">
            <a:avLst/>
          </a:prstGeom>
        </p:spPr>
      </p:pic>
      <p:pic>
        <p:nvPicPr>
          <p:cNvPr id="130" name="Crack 3-3"/>
          <p:cNvPicPr>
            <a:picLocks noChangeAspect="1"/>
          </p:cNvPicPr>
          <p:nvPr/>
        </p:nvPicPr>
        <p:blipFill>
          <a:blip r:embed="rId10"/>
          <a:stretch>
            <a:fillRect/>
          </a:stretch>
        </p:blipFill>
        <p:spPr>
          <a:xfrm>
            <a:off x="4255070" y="2833856"/>
            <a:ext cx="909099" cy="659487"/>
          </a:xfrm>
          <a:prstGeom prst="rect">
            <a:avLst/>
          </a:prstGeom>
        </p:spPr>
      </p:pic>
      <p:pic>
        <p:nvPicPr>
          <p:cNvPr id="131" name="Crack 4-3"/>
          <p:cNvPicPr>
            <a:picLocks noChangeAspect="1"/>
          </p:cNvPicPr>
          <p:nvPr/>
        </p:nvPicPr>
        <p:blipFill>
          <a:blip r:embed="rId10"/>
          <a:stretch>
            <a:fillRect/>
          </a:stretch>
        </p:blipFill>
        <p:spPr>
          <a:xfrm>
            <a:off x="5532201" y="2833856"/>
            <a:ext cx="909099" cy="659487"/>
          </a:xfrm>
          <a:prstGeom prst="rect">
            <a:avLst/>
          </a:prstGeom>
        </p:spPr>
      </p:pic>
      <p:pic>
        <p:nvPicPr>
          <p:cNvPr id="132" name="Crack 5-3"/>
          <p:cNvPicPr>
            <a:picLocks noChangeAspect="1"/>
          </p:cNvPicPr>
          <p:nvPr/>
        </p:nvPicPr>
        <p:blipFill>
          <a:blip r:embed="rId10"/>
          <a:stretch>
            <a:fillRect/>
          </a:stretch>
        </p:blipFill>
        <p:spPr>
          <a:xfrm>
            <a:off x="6809333" y="2833856"/>
            <a:ext cx="909099" cy="659487"/>
          </a:xfrm>
          <a:prstGeom prst="rect">
            <a:avLst/>
          </a:prstGeom>
        </p:spPr>
      </p:pic>
      <p:pic>
        <p:nvPicPr>
          <p:cNvPr id="133" name="Crack 6-3"/>
          <p:cNvPicPr>
            <a:picLocks noChangeAspect="1"/>
          </p:cNvPicPr>
          <p:nvPr/>
        </p:nvPicPr>
        <p:blipFill>
          <a:blip r:embed="rId10"/>
          <a:stretch>
            <a:fillRect/>
          </a:stretch>
        </p:blipFill>
        <p:spPr>
          <a:xfrm>
            <a:off x="8086464" y="2833856"/>
            <a:ext cx="909099" cy="659487"/>
          </a:xfrm>
          <a:prstGeom prst="rect">
            <a:avLst/>
          </a:prstGeom>
        </p:spPr>
      </p:pic>
      <p:pic>
        <p:nvPicPr>
          <p:cNvPr id="134" name="Crack 1-2"/>
          <p:cNvPicPr>
            <a:picLocks noChangeAspect="1"/>
          </p:cNvPicPr>
          <p:nvPr/>
        </p:nvPicPr>
        <p:blipFill>
          <a:blip r:embed="rId10"/>
          <a:stretch>
            <a:fillRect/>
          </a:stretch>
        </p:blipFill>
        <p:spPr>
          <a:xfrm>
            <a:off x="1700807" y="2024444"/>
            <a:ext cx="909099" cy="659487"/>
          </a:xfrm>
          <a:prstGeom prst="rect">
            <a:avLst/>
          </a:prstGeom>
        </p:spPr>
      </p:pic>
      <p:pic>
        <p:nvPicPr>
          <p:cNvPr id="135" name="Crack 2-2"/>
          <p:cNvPicPr>
            <a:picLocks noChangeAspect="1"/>
          </p:cNvPicPr>
          <p:nvPr/>
        </p:nvPicPr>
        <p:blipFill>
          <a:blip r:embed="rId10"/>
          <a:stretch>
            <a:fillRect/>
          </a:stretch>
        </p:blipFill>
        <p:spPr>
          <a:xfrm>
            <a:off x="2977938" y="2024444"/>
            <a:ext cx="909099" cy="659487"/>
          </a:xfrm>
          <a:prstGeom prst="rect">
            <a:avLst/>
          </a:prstGeom>
        </p:spPr>
      </p:pic>
      <p:pic>
        <p:nvPicPr>
          <p:cNvPr id="136" name="Crack 3-2"/>
          <p:cNvPicPr>
            <a:picLocks noChangeAspect="1"/>
          </p:cNvPicPr>
          <p:nvPr/>
        </p:nvPicPr>
        <p:blipFill>
          <a:blip r:embed="rId10"/>
          <a:stretch>
            <a:fillRect/>
          </a:stretch>
        </p:blipFill>
        <p:spPr>
          <a:xfrm>
            <a:off x="4255070" y="2024444"/>
            <a:ext cx="909099" cy="659487"/>
          </a:xfrm>
          <a:prstGeom prst="rect">
            <a:avLst/>
          </a:prstGeom>
        </p:spPr>
      </p:pic>
      <p:pic>
        <p:nvPicPr>
          <p:cNvPr id="137" name="Crack 4-2"/>
          <p:cNvPicPr>
            <a:picLocks noChangeAspect="1"/>
          </p:cNvPicPr>
          <p:nvPr/>
        </p:nvPicPr>
        <p:blipFill>
          <a:blip r:embed="rId10"/>
          <a:stretch>
            <a:fillRect/>
          </a:stretch>
        </p:blipFill>
        <p:spPr>
          <a:xfrm>
            <a:off x="5532201" y="2024444"/>
            <a:ext cx="909099" cy="659487"/>
          </a:xfrm>
          <a:prstGeom prst="rect">
            <a:avLst/>
          </a:prstGeom>
        </p:spPr>
      </p:pic>
      <p:pic>
        <p:nvPicPr>
          <p:cNvPr id="138" name="Crack 5-2"/>
          <p:cNvPicPr>
            <a:picLocks noChangeAspect="1"/>
          </p:cNvPicPr>
          <p:nvPr/>
        </p:nvPicPr>
        <p:blipFill>
          <a:blip r:embed="rId10"/>
          <a:stretch>
            <a:fillRect/>
          </a:stretch>
        </p:blipFill>
        <p:spPr>
          <a:xfrm>
            <a:off x="6809333" y="2024444"/>
            <a:ext cx="909099" cy="659487"/>
          </a:xfrm>
          <a:prstGeom prst="rect">
            <a:avLst/>
          </a:prstGeom>
        </p:spPr>
      </p:pic>
      <p:pic>
        <p:nvPicPr>
          <p:cNvPr id="139" name="Crack 6-2"/>
          <p:cNvPicPr>
            <a:picLocks noChangeAspect="1"/>
          </p:cNvPicPr>
          <p:nvPr/>
        </p:nvPicPr>
        <p:blipFill>
          <a:blip r:embed="rId10"/>
          <a:stretch>
            <a:fillRect/>
          </a:stretch>
        </p:blipFill>
        <p:spPr>
          <a:xfrm>
            <a:off x="8086464" y="2024444"/>
            <a:ext cx="909099" cy="659487"/>
          </a:xfrm>
          <a:prstGeom prst="rect">
            <a:avLst/>
          </a:prstGeom>
        </p:spPr>
      </p:pic>
      <p:pic>
        <p:nvPicPr>
          <p:cNvPr id="140" name="Crack 1-1"/>
          <p:cNvPicPr>
            <a:picLocks noChangeAspect="1"/>
          </p:cNvPicPr>
          <p:nvPr/>
        </p:nvPicPr>
        <p:blipFill>
          <a:blip r:embed="rId10"/>
          <a:stretch>
            <a:fillRect/>
          </a:stretch>
        </p:blipFill>
        <p:spPr>
          <a:xfrm>
            <a:off x="1700807" y="1215031"/>
            <a:ext cx="909099" cy="659487"/>
          </a:xfrm>
          <a:prstGeom prst="rect">
            <a:avLst/>
          </a:prstGeom>
        </p:spPr>
      </p:pic>
      <p:pic>
        <p:nvPicPr>
          <p:cNvPr id="141" name="Crack 2-1"/>
          <p:cNvPicPr>
            <a:picLocks noChangeAspect="1"/>
          </p:cNvPicPr>
          <p:nvPr/>
        </p:nvPicPr>
        <p:blipFill>
          <a:blip r:embed="rId10"/>
          <a:stretch>
            <a:fillRect/>
          </a:stretch>
        </p:blipFill>
        <p:spPr>
          <a:xfrm>
            <a:off x="2977938" y="1215031"/>
            <a:ext cx="909099" cy="659487"/>
          </a:xfrm>
          <a:prstGeom prst="rect">
            <a:avLst/>
          </a:prstGeom>
        </p:spPr>
      </p:pic>
      <p:pic>
        <p:nvPicPr>
          <p:cNvPr id="142" name="Crack 3-1"/>
          <p:cNvPicPr>
            <a:picLocks noChangeAspect="1"/>
          </p:cNvPicPr>
          <p:nvPr/>
        </p:nvPicPr>
        <p:blipFill>
          <a:blip r:embed="rId10"/>
          <a:stretch>
            <a:fillRect/>
          </a:stretch>
        </p:blipFill>
        <p:spPr>
          <a:xfrm>
            <a:off x="4255070" y="1215031"/>
            <a:ext cx="909099" cy="659487"/>
          </a:xfrm>
          <a:prstGeom prst="rect">
            <a:avLst/>
          </a:prstGeom>
        </p:spPr>
      </p:pic>
      <p:pic>
        <p:nvPicPr>
          <p:cNvPr id="143" name="Crack 4-1"/>
          <p:cNvPicPr>
            <a:picLocks noChangeAspect="1"/>
          </p:cNvPicPr>
          <p:nvPr/>
        </p:nvPicPr>
        <p:blipFill>
          <a:blip r:embed="rId10"/>
          <a:stretch>
            <a:fillRect/>
          </a:stretch>
        </p:blipFill>
        <p:spPr>
          <a:xfrm>
            <a:off x="5532201" y="1215031"/>
            <a:ext cx="909099" cy="659487"/>
          </a:xfrm>
          <a:prstGeom prst="rect">
            <a:avLst/>
          </a:prstGeom>
        </p:spPr>
      </p:pic>
      <p:pic>
        <p:nvPicPr>
          <p:cNvPr id="144" name="Crack 5-1"/>
          <p:cNvPicPr>
            <a:picLocks noChangeAspect="1"/>
          </p:cNvPicPr>
          <p:nvPr/>
        </p:nvPicPr>
        <p:blipFill>
          <a:blip r:embed="rId10"/>
          <a:stretch>
            <a:fillRect/>
          </a:stretch>
        </p:blipFill>
        <p:spPr>
          <a:xfrm>
            <a:off x="6809333" y="1215031"/>
            <a:ext cx="909099" cy="659487"/>
          </a:xfrm>
          <a:prstGeom prst="rect">
            <a:avLst/>
          </a:prstGeom>
        </p:spPr>
      </p:pic>
      <p:pic>
        <p:nvPicPr>
          <p:cNvPr id="145" name="Crack 6-1"/>
          <p:cNvPicPr>
            <a:picLocks noChangeAspect="1"/>
          </p:cNvPicPr>
          <p:nvPr/>
        </p:nvPicPr>
        <p:blipFill>
          <a:blip r:embed="rId10"/>
          <a:stretch>
            <a:fillRect/>
          </a:stretch>
        </p:blipFill>
        <p:spPr>
          <a:xfrm>
            <a:off x="8086464" y="1215031"/>
            <a:ext cx="909099" cy="659487"/>
          </a:xfrm>
          <a:prstGeom prst="rect">
            <a:avLst/>
          </a:prstGeom>
        </p:spPr>
      </p:pic>
      <p:pic>
        <p:nvPicPr>
          <p:cNvPr id="158" name="Hole 1-4"/>
          <p:cNvPicPr>
            <a:picLocks noChangeAspect="1"/>
          </p:cNvPicPr>
          <p:nvPr/>
        </p:nvPicPr>
        <p:blipFill>
          <a:blip r:embed="rId11"/>
          <a:stretch>
            <a:fillRect/>
          </a:stretch>
        </p:blipFill>
        <p:spPr>
          <a:xfrm>
            <a:off x="1738131" y="3571181"/>
            <a:ext cx="834450" cy="687257"/>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3015263" y="3571181"/>
            <a:ext cx="834450" cy="687257"/>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4292394" y="3571181"/>
            <a:ext cx="834450" cy="687257"/>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5569526" y="3571181"/>
            <a:ext cx="834450" cy="687257"/>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6847463" y="3571181"/>
            <a:ext cx="834450" cy="687257"/>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8126410" y="3571181"/>
            <a:ext cx="834450" cy="687257"/>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1738131" y="2760949"/>
            <a:ext cx="834450" cy="687257"/>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3015263" y="2760949"/>
            <a:ext cx="834450" cy="687257"/>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4292394" y="2760949"/>
            <a:ext cx="834450" cy="687257"/>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5569526" y="2760949"/>
            <a:ext cx="834450" cy="687257"/>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6847463" y="2760949"/>
            <a:ext cx="834450" cy="687257"/>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8126410" y="2760949"/>
            <a:ext cx="834450" cy="687257"/>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1738131" y="1950717"/>
            <a:ext cx="834450" cy="687257"/>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3015263" y="1950717"/>
            <a:ext cx="834450" cy="687257"/>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4292394" y="1950717"/>
            <a:ext cx="834450" cy="687257"/>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5569526" y="1950717"/>
            <a:ext cx="834450" cy="687257"/>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6847463" y="1950717"/>
            <a:ext cx="834450" cy="687257"/>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8126410" y="1950717"/>
            <a:ext cx="834450" cy="687257"/>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1738131" y="1140484"/>
            <a:ext cx="834450" cy="687257"/>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3015263" y="1140484"/>
            <a:ext cx="834450" cy="687257"/>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4292394" y="1140484"/>
            <a:ext cx="834450" cy="687257"/>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5569526" y="1140484"/>
            <a:ext cx="834450" cy="687257"/>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6847463" y="1140484"/>
            <a:ext cx="834450" cy="687257"/>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8126410" y="1140484"/>
            <a:ext cx="834450" cy="687257"/>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7376" y="1189824"/>
            <a:ext cx="1640937" cy="415498"/>
          </a:xfrm>
          <a:prstGeom prst="rect">
            <a:avLst/>
          </a:prstGeom>
          <a:noFill/>
        </p:spPr>
        <p:txBody>
          <a:bodyPr wrap="square" rtlCol="0" anchor="ctr">
            <a:spAutoFit/>
          </a:bodyPr>
          <a:lstStyle/>
          <a:p>
            <a:pPr algn="ctr" defTabSz="685800">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p>
        </p:txBody>
      </p:sp>
      <p:sp>
        <p:nvSpPr>
          <p:cNvPr id="146" name="TextBox V2"/>
          <p:cNvSpPr txBox="1"/>
          <p:nvPr/>
        </p:nvSpPr>
        <p:spPr>
          <a:xfrm>
            <a:off x="-7376" y="2004851"/>
            <a:ext cx="1640937" cy="415498"/>
          </a:xfrm>
          <a:prstGeom prst="rect">
            <a:avLst/>
          </a:prstGeom>
          <a:noFill/>
        </p:spPr>
        <p:txBody>
          <a:bodyPr wrap="square" rtlCol="0" anchor="ctr">
            <a:spAutoFit/>
          </a:bodyPr>
          <a:lstStyle/>
          <a:p>
            <a:pPr algn="ctr" defTabSz="685800">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p>
        </p:txBody>
      </p:sp>
      <p:sp>
        <p:nvSpPr>
          <p:cNvPr id="147" name="TextBox V3"/>
          <p:cNvSpPr txBox="1"/>
          <p:nvPr/>
        </p:nvSpPr>
        <p:spPr>
          <a:xfrm>
            <a:off x="-7376" y="2819878"/>
            <a:ext cx="1640937" cy="415498"/>
          </a:xfrm>
          <a:prstGeom prst="rect">
            <a:avLst/>
          </a:prstGeom>
          <a:noFill/>
        </p:spPr>
        <p:txBody>
          <a:bodyPr wrap="square" rtlCol="0" anchor="ctr">
            <a:spAutoFit/>
          </a:bodyPr>
          <a:lstStyle/>
          <a:p>
            <a:pPr algn="ctr" defTabSz="685800">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p>
        </p:txBody>
      </p:sp>
      <p:sp>
        <p:nvSpPr>
          <p:cNvPr id="148" name="TextBox V4"/>
          <p:cNvSpPr txBox="1"/>
          <p:nvPr/>
        </p:nvSpPr>
        <p:spPr>
          <a:xfrm>
            <a:off x="-7376" y="3634905"/>
            <a:ext cx="1640937" cy="415498"/>
          </a:xfrm>
          <a:prstGeom prst="rect">
            <a:avLst/>
          </a:prstGeom>
          <a:noFill/>
        </p:spPr>
        <p:txBody>
          <a:bodyPr wrap="square" rtlCol="0" anchor="ctr">
            <a:spAutoFit/>
          </a:bodyPr>
          <a:lstStyle/>
          <a:p>
            <a:pPr algn="ctr" defTabSz="685800">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p>
        </p:txBody>
      </p:sp>
      <p:sp>
        <p:nvSpPr>
          <p:cNvPr id="149" name="TextBox V5"/>
          <p:cNvSpPr txBox="1"/>
          <p:nvPr/>
        </p:nvSpPr>
        <p:spPr>
          <a:xfrm>
            <a:off x="-7376" y="4449932"/>
            <a:ext cx="1640937" cy="415498"/>
          </a:xfrm>
          <a:prstGeom prst="rect">
            <a:avLst/>
          </a:prstGeom>
          <a:noFill/>
        </p:spPr>
        <p:txBody>
          <a:bodyPr wrap="square" rtlCol="0" anchor="ctr">
            <a:spAutoFit/>
          </a:bodyPr>
          <a:lstStyle/>
          <a:p>
            <a:pPr algn="ctr" defTabSz="685800">
              <a:buClrTx/>
            </a:pPr>
            <a:r>
              <a:rPr lang="en-US" sz="2100" b="1" kern="1200" spc="-75" dirty="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p>
        </p:txBody>
      </p:sp>
      <p:pic>
        <p:nvPicPr>
          <p:cNvPr id="1032" name="Fossil 6-2"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8263012" y="1695219"/>
            <a:ext cx="582230" cy="601825"/>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3-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4516759" y="3354531"/>
            <a:ext cx="422840" cy="618482"/>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5" name="Bell Bag 5-1" descr="Top 10] Animal Crossing New Horizons Best Bell Making Methods | GAMERS  DECID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045" r="22286"/>
          <a:stretch/>
        </p:blipFill>
        <p:spPr bwMode="auto">
          <a:xfrm>
            <a:off x="6986827" y="695690"/>
            <a:ext cx="574862" cy="782285"/>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6" name="Can 2-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3241354" y="919661"/>
            <a:ext cx="422840" cy="618482"/>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1677058" y="780757"/>
            <a:ext cx="994676" cy="844850"/>
          </a:xfrm>
          <a:prstGeom prst="rect">
            <a:avLst/>
          </a:prstGeom>
        </p:spPr>
      </p:pic>
      <p:pic>
        <p:nvPicPr>
          <p:cNvPr id="98" name="Can Sign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51692" y="781129"/>
            <a:ext cx="994676" cy="844106"/>
          </a:xfrm>
          <a:prstGeom prst="rect">
            <a:avLst/>
          </a:prstGeom>
        </p:spPr>
      </p:pic>
      <p:pic>
        <p:nvPicPr>
          <p:cNvPr id="97" name="2 Sign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29571" y="781129"/>
            <a:ext cx="993799" cy="844106"/>
          </a:xfrm>
          <a:prstGeom prst="rect">
            <a:avLst/>
          </a:prstGeom>
        </p:spPr>
      </p:pic>
      <p:pic>
        <p:nvPicPr>
          <p:cNvPr id="113" name="1 Sign 4-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6324" y="781129"/>
            <a:ext cx="993799" cy="844106"/>
          </a:xfrm>
          <a:prstGeom prst="rect">
            <a:avLst/>
          </a:prstGeom>
        </p:spPr>
      </p:pic>
      <p:pic>
        <p:nvPicPr>
          <p:cNvPr id="156" name="Bells Sign 5-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88579" y="780757"/>
            <a:ext cx="990986" cy="844850"/>
          </a:xfrm>
          <a:prstGeom prst="rect">
            <a:avLst/>
          </a:prstGeom>
        </p:spPr>
      </p:pic>
      <p:pic>
        <p:nvPicPr>
          <p:cNvPr id="184" name="1 Sign 6-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63450" y="781129"/>
            <a:ext cx="993799" cy="844106"/>
          </a:xfrm>
          <a:prstGeom prst="rect">
            <a:avLst/>
          </a:prstGeom>
        </p:spPr>
      </p:pic>
      <p:pic>
        <p:nvPicPr>
          <p:cNvPr id="99" name="3+ Sign 1-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1677058" y="1579038"/>
            <a:ext cx="994676" cy="844850"/>
          </a:xfrm>
          <a:prstGeom prst="rect">
            <a:avLst/>
          </a:prstGeom>
        </p:spPr>
      </p:pic>
      <p:pic>
        <p:nvPicPr>
          <p:cNvPr id="100" name="3+ Sign 2-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951692" y="1579038"/>
            <a:ext cx="994676" cy="844850"/>
          </a:xfrm>
          <a:prstGeom prst="rect">
            <a:avLst/>
          </a:prstGeom>
        </p:spPr>
      </p:pic>
      <p:pic>
        <p:nvPicPr>
          <p:cNvPr id="109" name="2 Sign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29571" y="1579410"/>
            <a:ext cx="993799" cy="844106"/>
          </a:xfrm>
          <a:prstGeom prst="rect">
            <a:avLst/>
          </a:prstGeom>
        </p:spPr>
      </p:pic>
      <p:pic>
        <p:nvPicPr>
          <p:cNvPr id="114" name="1 Sign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6324" y="1579410"/>
            <a:ext cx="993799" cy="844106"/>
          </a:xfrm>
          <a:prstGeom prst="rect">
            <a:avLst/>
          </a:prstGeom>
        </p:spPr>
      </p:pic>
      <p:pic>
        <p:nvPicPr>
          <p:cNvPr id="190" name="1 Sign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86735" y="1579038"/>
            <a:ext cx="994675" cy="844850"/>
          </a:xfrm>
          <a:prstGeom prst="rect">
            <a:avLst/>
          </a:prstGeom>
        </p:spPr>
      </p:pic>
      <p:pic>
        <p:nvPicPr>
          <p:cNvPr id="191" name="Fossil Sign 6-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65719" y="1581337"/>
            <a:ext cx="989260" cy="840251"/>
          </a:xfrm>
          <a:prstGeom prst="rect">
            <a:avLst/>
          </a:prstGeom>
        </p:spPr>
      </p:pic>
      <p:pic>
        <p:nvPicPr>
          <p:cNvPr id="101" name="3+ Sign 1-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1677058" y="2423329"/>
            <a:ext cx="994676" cy="844850"/>
          </a:xfrm>
          <a:prstGeom prst="rect">
            <a:avLst/>
          </a:prstGeom>
        </p:spPr>
      </p:pic>
      <p:pic>
        <p:nvPicPr>
          <p:cNvPr id="102" name="3+ Sign 2-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953334" y="2423329"/>
            <a:ext cx="994676" cy="844850"/>
          </a:xfrm>
          <a:prstGeom prst="rect">
            <a:avLst/>
          </a:prstGeom>
        </p:spPr>
      </p:pic>
      <p:pic>
        <p:nvPicPr>
          <p:cNvPr id="110" name="2 Sign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30048" y="2423701"/>
            <a:ext cx="993799" cy="844106"/>
          </a:xfrm>
          <a:prstGeom prst="rect">
            <a:avLst/>
          </a:prstGeom>
        </p:spPr>
      </p:pic>
      <p:pic>
        <p:nvPicPr>
          <p:cNvPr id="5" name="2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05886" y="2423329"/>
            <a:ext cx="994675" cy="844850"/>
          </a:xfrm>
          <a:prstGeom prst="rect">
            <a:avLst/>
          </a:prstGeom>
        </p:spPr>
      </p:pic>
      <p:pic>
        <p:nvPicPr>
          <p:cNvPr id="25" name="2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84449" y="2423329"/>
            <a:ext cx="994675" cy="844850"/>
          </a:xfrm>
          <a:prstGeom prst="rect">
            <a:avLst/>
          </a:prstGeom>
        </p:spPr>
      </p:pic>
      <p:pic>
        <p:nvPicPr>
          <p:cNvPr id="26" name="2 Sign 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63450" y="2423701"/>
            <a:ext cx="993799" cy="844106"/>
          </a:xfrm>
          <a:prstGeom prst="rect">
            <a:avLst/>
          </a:prstGeom>
        </p:spPr>
      </p:pic>
      <p:pic>
        <p:nvPicPr>
          <p:cNvPr id="108" name="3+ Sign 1-4"/>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1677058" y="3206430"/>
            <a:ext cx="994676" cy="844850"/>
          </a:xfrm>
          <a:prstGeom prst="rect">
            <a:avLst/>
          </a:prstGeom>
        </p:spPr>
      </p:pic>
      <p:pic>
        <p:nvPicPr>
          <p:cNvPr id="17" name="3+ Sign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53537" y="3206430"/>
            <a:ext cx="990986" cy="844850"/>
          </a:xfrm>
          <a:prstGeom prst="rect">
            <a:avLst/>
          </a:prstGeom>
        </p:spPr>
      </p:pic>
      <p:pic>
        <p:nvPicPr>
          <p:cNvPr id="112" name="Can Sign 3-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29132" y="3206802"/>
            <a:ext cx="994676" cy="844106"/>
          </a:xfrm>
          <a:prstGeom prst="rect">
            <a:avLst/>
          </a:prstGeom>
        </p:spPr>
      </p:pic>
      <p:pic>
        <p:nvPicPr>
          <p:cNvPr id="115" name="3+ Sign 4-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507731" y="3206430"/>
            <a:ext cx="990986" cy="844850"/>
          </a:xfrm>
          <a:prstGeom prst="rect">
            <a:avLst/>
          </a:prstGeom>
        </p:spPr>
      </p:pic>
      <p:pic>
        <p:nvPicPr>
          <p:cNvPr id="6" name="3+ Sign 5-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88579" y="3206430"/>
            <a:ext cx="990986" cy="844850"/>
          </a:xfrm>
          <a:prstGeom prst="rect">
            <a:avLst/>
          </a:prstGeom>
        </p:spPr>
      </p:pic>
      <p:pic>
        <p:nvPicPr>
          <p:cNvPr id="189" name="3+ Sign 6-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64856" y="3206430"/>
            <a:ext cx="990986" cy="844850"/>
          </a:xfrm>
          <a:prstGeom prst="rect">
            <a:avLst/>
          </a:prstGeom>
        </p:spPr>
      </p:pic>
      <p:pic>
        <p:nvPicPr>
          <p:cNvPr id="106" name="3+ Sign 1-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1677058" y="4033786"/>
            <a:ext cx="994676" cy="844850"/>
          </a:xfrm>
          <a:prstGeom prst="rect">
            <a:avLst/>
          </a:prstGeom>
        </p:spPr>
      </p:pic>
      <p:pic>
        <p:nvPicPr>
          <p:cNvPr id="107" name="3+ Sign 2-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951692" y="4033786"/>
            <a:ext cx="994676" cy="844850"/>
          </a:xfrm>
          <a:prstGeom prst="rect">
            <a:avLst/>
          </a:prstGeom>
        </p:spPr>
      </p:pic>
      <p:pic>
        <p:nvPicPr>
          <p:cNvPr id="111" name="3+ Sign 3-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4229132" y="4033786"/>
            <a:ext cx="994676" cy="844850"/>
          </a:xfrm>
          <a:prstGeom prst="rect">
            <a:avLst/>
          </a:prstGeom>
        </p:spPr>
      </p:pic>
      <p:pic>
        <p:nvPicPr>
          <p:cNvPr id="116" name="3+ Sign 4-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507731" y="4033786"/>
            <a:ext cx="990986" cy="844850"/>
          </a:xfrm>
          <a:prstGeom prst="rect">
            <a:avLst/>
          </a:prstGeom>
        </p:spPr>
      </p:pic>
      <p:pic>
        <p:nvPicPr>
          <p:cNvPr id="183" name="3+ Sign 5-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88579" y="4033786"/>
            <a:ext cx="990986" cy="844850"/>
          </a:xfrm>
          <a:prstGeom prst="rect">
            <a:avLst/>
          </a:prstGeom>
        </p:spPr>
      </p:pic>
      <p:pic>
        <p:nvPicPr>
          <p:cNvPr id="187" name="3+ Sign 6-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64856" y="4033786"/>
            <a:ext cx="990986" cy="844850"/>
          </a:xfrm>
          <a:prstGeom prst="rect">
            <a:avLst/>
          </a:prstGeom>
        </p:spPr>
      </p:pic>
    </p:spTree>
    <p:extLst>
      <p:ext uri="{BB962C8B-B14F-4D97-AF65-F5344CB8AC3E}">
        <p14:creationId xmlns:p14="http://schemas.microsoft.com/office/powerpoint/2010/main" val="2883559292"/>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12" presetClass="entr" presetSubtype="4" fill="hold" nodeType="afterEffect">
                                  <p:stCondLst>
                                    <p:cond delay="500"/>
                                  </p:stCondLst>
                                  <p:childTnLst>
                                    <p:set>
                                      <p:cBhvr>
                                        <p:cTn id="24" dur="1" fill="hold">
                                          <p:stCondLst>
                                            <p:cond delay="0"/>
                                          </p:stCondLst>
                                        </p:cTn>
                                        <p:tgtEl>
                                          <p:spTgt spid="186"/>
                                        </p:tgtEl>
                                        <p:attrNameLst>
                                          <p:attrName>style.visibility</p:attrName>
                                        </p:attrNameLst>
                                      </p:cBhvr>
                                      <p:to>
                                        <p:strVal val="visible"/>
                                      </p:to>
                                    </p:set>
                                    <p:anim calcmode="lin" valueType="num">
                                      <p:cBhvr additive="base">
                                        <p:cTn id="25" dur="500"/>
                                        <p:tgtEl>
                                          <p:spTgt spid="186"/>
                                        </p:tgtEl>
                                        <p:attrNameLst>
                                          <p:attrName>ppt_y</p:attrName>
                                        </p:attrNameLst>
                                      </p:cBhvr>
                                      <p:tavLst>
                                        <p:tav tm="0">
                                          <p:val>
                                            <p:strVal val="#ppt_y+#ppt_h*1.125000"/>
                                          </p:val>
                                        </p:tav>
                                        <p:tav tm="100000">
                                          <p:val>
                                            <p:strVal val="#ppt_y"/>
                                          </p:val>
                                        </p:tav>
                                      </p:tavLst>
                                    </p:anim>
                                    <p:animEffect transition="in" filter="wipe(up)">
                                      <p:cBhvr>
                                        <p:cTn id="26" dur="500"/>
                                        <p:tgtEl>
                                          <p:spTgt spid="186"/>
                                        </p:tgtEl>
                                      </p:cBhvr>
                                    </p:animEffect>
                                  </p:childTnLst>
                                  <p:subTnLst>
                                    <p:audio>
                                      <p:cMediaNode>
                                        <p:cTn display="0" masterRel="sameClick">
                                          <p:stCondLst>
                                            <p:cond evt="begin" delay="0">
                                              <p:tn val="23"/>
                                            </p:cond>
                                          </p:stCondLst>
                                          <p:endCondLst>
                                            <p:cond evt="onStopAudio" delay="0">
                                              <p:tgtEl>
                                                <p:sldTgt/>
                                              </p:tgtEl>
                                            </p:cond>
                                          </p:endCondLst>
                                        </p:cTn>
                                        <p:tgtEl>
                                          <p:sndTgt r:embed="rId5" name="AC Can SFX.wav"/>
                                        </p:tgtEl>
                                      </p:cMediaNode>
                                    </p:audio>
                                  </p:subTnLst>
                                </p:cTn>
                              </p:par>
                            </p:childTnLst>
                          </p:cTn>
                        </p:par>
                        <p:par>
                          <p:cTn id="27" fill="hold">
                            <p:stCondLst>
                              <p:cond delay="2000"/>
                            </p:stCondLst>
                            <p:childTnLst>
                              <p:par>
                                <p:cTn id="28" presetID="12" presetClass="exit" presetSubtype="4" fill="hold" nodeType="afterEffect">
                                  <p:stCondLst>
                                    <p:cond delay="1000"/>
                                  </p:stCondLst>
                                  <p:childTnLst>
                                    <p:anim calcmode="lin" valueType="num">
                                      <p:cBhvr additive="base">
                                        <p:cTn id="29" dur="500"/>
                                        <p:tgtEl>
                                          <p:spTgt spid="186"/>
                                        </p:tgtEl>
                                        <p:attrNameLst>
                                          <p:attrName>ppt_y</p:attrName>
                                        </p:attrNameLst>
                                      </p:cBhvr>
                                      <p:tavLst>
                                        <p:tav tm="0">
                                          <p:val>
                                            <p:strVal val="#ppt_y"/>
                                          </p:val>
                                        </p:tav>
                                        <p:tav tm="100000">
                                          <p:val>
                                            <p:strVal val="#ppt_y+#ppt_h*1.125000"/>
                                          </p:val>
                                        </p:tav>
                                      </p:tavLst>
                                    </p:anim>
                                    <p:animEffect transition="out" filter="wipe(down)">
                                      <p:cBhvr>
                                        <p:cTn id="30" dur="500"/>
                                        <p:tgtEl>
                                          <p:spTgt spid="186"/>
                                        </p:tgtEl>
                                      </p:cBhvr>
                                    </p:animEffect>
                                    <p:set>
                                      <p:cBhvr>
                                        <p:cTn id="31" dur="1" fill="hold">
                                          <p:stCondLst>
                                            <p:cond delay="499"/>
                                          </p:stCondLst>
                                        </p:cTn>
                                        <p:tgtEl>
                                          <p:spTgt spid="186"/>
                                        </p:tgtEl>
                                        <p:attrNameLst>
                                          <p:attrName>style.visibility</p:attrName>
                                        </p:attrNameLst>
                                      </p:cBhvr>
                                      <p:to>
                                        <p:strVal val="hidden"/>
                                      </p:to>
                                    </p:set>
                                  </p:childTnLst>
                                </p:cTn>
                              </p:par>
                            </p:childTnLst>
                          </p:cTn>
                        </p:par>
                        <p:par>
                          <p:cTn id="32" fill="hold">
                            <p:stCondLst>
                              <p:cond delay="3500"/>
                            </p:stCondLst>
                            <p:childTnLst>
                              <p:par>
                                <p:cTn id="33" presetID="45" presetClass="entr" presetSubtype="0" fill="hold" nodeType="after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anim calcmode="lin" valueType="num">
                                      <p:cBhvr>
                                        <p:cTn id="36" dur="500" fill="hold"/>
                                        <p:tgtEl>
                                          <p:spTgt spid="98"/>
                                        </p:tgtEl>
                                        <p:attrNameLst>
                                          <p:attrName>ppt_w</p:attrName>
                                        </p:attrNameLst>
                                      </p:cBhvr>
                                      <p:tavLst>
                                        <p:tav tm="0" fmla="#ppt_w*sin(2.5*pi*$)">
                                          <p:val>
                                            <p:fltVal val="0"/>
                                          </p:val>
                                        </p:tav>
                                        <p:tav tm="100000">
                                          <p:val>
                                            <p:fltVal val="1"/>
                                          </p:val>
                                        </p:tav>
                                      </p:tavLst>
                                    </p:anim>
                                    <p:anim calcmode="lin" valueType="num">
                                      <p:cBhvr>
                                        <p:cTn id="3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38" restart="whenNotActive" fill="hold" evtFilter="cancelBubble" nodeType="interactiveSeq">
                <p:stCondLst>
                  <p:cond evt="onClick" delay="0">
                    <p:tgtEl>
                      <p:spTgt spid="142"/>
                    </p:tgtEl>
                  </p:cond>
                </p:stCondLst>
                <p:endSync evt="end" delay="0">
                  <p:rtn val="all"/>
                </p:endSync>
                <p:childTnLst>
                  <p:par>
                    <p:cTn id="39" fill="hold">
                      <p:stCondLst>
                        <p:cond delay="0"/>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78"/>
                                        </p:tgtEl>
                                        <p:attrNameLst>
                                          <p:attrName>style.visibility</p:attrName>
                                        </p:attrNameLst>
                                      </p:cBhvr>
                                      <p:to>
                                        <p:strVal val="visible"/>
                                      </p:to>
                                    </p:set>
                                    <p:anim calcmode="lin" valueType="num">
                                      <p:cBhvr>
                                        <p:cTn id="43" dur="1000" fill="hold"/>
                                        <p:tgtEl>
                                          <p:spTgt spid="178"/>
                                        </p:tgtEl>
                                        <p:attrNameLst>
                                          <p:attrName>ppt_w</p:attrName>
                                        </p:attrNameLst>
                                      </p:cBhvr>
                                      <p:tavLst>
                                        <p:tav tm="0">
                                          <p:val>
                                            <p:fltVal val="0"/>
                                          </p:val>
                                        </p:tav>
                                        <p:tav tm="100000">
                                          <p:val>
                                            <p:strVal val="#ppt_w"/>
                                          </p:val>
                                        </p:tav>
                                      </p:tavLst>
                                    </p:anim>
                                    <p:anim calcmode="lin" valueType="num">
                                      <p:cBhvr>
                                        <p:cTn id="4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AC Dig SFX.wav"/>
                                        </p:tgtEl>
                                      </p:cMediaNode>
                                    </p:audio>
                                  </p:subTnLst>
                                </p:cTn>
                              </p:par>
                            </p:childTnLst>
                          </p:cTn>
                        </p:par>
                        <p:par>
                          <p:cTn id="45" fill="hold">
                            <p:stCondLst>
                              <p:cond delay="1000"/>
                            </p:stCondLst>
                            <p:childTnLst>
                              <p:par>
                                <p:cTn id="46" presetID="45" presetClass="entr" presetSubtype="0" fill="hold" nodeType="afterEffect">
                                  <p:stCondLst>
                                    <p:cond delay="50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anim calcmode="lin" valueType="num">
                                      <p:cBhvr>
                                        <p:cTn id="49" dur="500" fill="hold"/>
                                        <p:tgtEl>
                                          <p:spTgt spid="97"/>
                                        </p:tgtEl>
                                        <p:attrNameLst>
                                          <p:attrName>ppt_w</p:attrName>
                                        </p:attrNameLst>
                                      </p:cBhvr>
                                      <p:tavLst>
                                        <p:tav tm="0" fmla="#ppt_w*sin(2.5*pi*$)">
                                          <p:val>
                                            <p:fltVal val="0"/>
                                          </p:val>
                                        </p:tav>
                                        <p:tav tm="100000">
                                          <p:val>
                                            <p:fltVal val="1"/>
                                          </p:val>
                                        </p:tav>
                                      </p:tavLst>
                                    </p:anim>
                                    <p:anim calcmode="lin" valueType="num">
                                      <p:cBhvr>
                                        <p:cTn id="5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51" restart="whenNotActive" fill="hold" evtFilter="cancelBubble" nodeType="interactiveSeq">
                <p:stCondLst>
                  <p:cond evt="onClick" delay="0">
                    <p:tgtEl>
                      <p:spTgt spid="143"/>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p:cTn id="56" dur="1000" fill="hold"/>
                                        <p:tgtEl>
                                          <p:spTgt spid="179"/>
                                        </p:tgtEl>
                                        <p:attrNameLst>
                                          <p:attrName>ppt_w</p:attrName>
                                        </p:attrNameLst>
                                      </p:cBhvr>
                                      <p:tavLst>
                                        <p:tav tm="0">
                                          <p:val>
                                            <p:fltVal val="0"/>
                                          </p:val>
                                        </p:tav>
                                        <p:tav tm="100000">
                                          <p:val>
                                            <p:strVal val="#ppt_w"/>
                                          </p:val>
                                        </p:tav>
                                      </p:tavLst>
                                    </p:anim>
                                    <p:anim calcmode="lin" valueType="num">
                                      <p:cBhvr>
                                        <p:cTn id="5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AC Dig SFX.wav"/>
                                        </p:tgtEl>
                                      </p:cMediaNode>
                                    </p:audio>
                                  </p:subTnLst>
                                </p:cTn>
                              </p:par>
                            </p:childTnLst>
                          </p:cTn>
                        </p:par>
                        <p:par>
                          <p:cTn id="58" fill="hold">
                            <p:stCondLst>
                              <p:cond delay="1000"/>
                            </p:stCondLst>
                            <p:childTnLst>
                              <p:par>
                                <p:cTn id="59" presetID="45" presetClass="entr" presetSubtype="0" fill="hold"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12" presetClass="entr" presetSubtype="4" fill="hold" nodeType="afterEffect">
                                  <p:stCondLst>
                                    <p:cond delay="500"/>
                                  </p:stCondLst>
                                  <p:childTnLst>
                                    <p:set>
                                      <p:cBhvr>
                                        <p:cTn id="73" dur="1" fill="hold">
                                          <p:stCondLst>
                                            <p:cond delay="0"/>
                                          </p:stCondLst>
                                        </p:cTn>
                                        <p:tgtEl>
                                          <p:spTgt spid="185"/>
                                        </p:tgtEl>
                                        <p:attrNameLst>
                                          <p:attrName>style.visibility</p:attrName>
                                        </p:attrNameLst>
                                      </p:cBhvr>
                                      <p:to>
                                        <p:strVal val="visible"/>
                                      </p:to>
                                    </p:set>
                                    <p:anim calcmode="lin" valueType="num">
                                      <p:cBhvr additive="base">
                                        <p:cTn id="74" dur="500"/>
                                        <p:tgtEl>
                                          <p:spTgt spid="185"/>
                                        </p:tgtEl>
                                        <p:attrNameLst>
                                          <p:attrName>ppt_y</p:attrName>
                                        </p:attrNameLst>
                                      </p:cBhvr>
                                      <p:tavLst>
                                        <p:tav tm="0">
                                          <p:val>
                                            <p:strVal val="#ppt_y+#ppt_h*1.125000"/>
                                          </p:val>
                                        </p:tav>
                                        <p:tav tm="100000">
                                          <p:val>
                                            <p:strVal val="#ppt_y"/>
                                          </p:val>
                                        </p:tav>
                                      </p:tavLst>
                                    </p:anim>
                                    <p:animEffect transition="in" filter="wipe(up)">
                                      <p:cBhvr>
                                        <p:cTn id="75" dur="500"/>
                                        <p:tgtEl>
                                          <p:spTgt spid="185"/>
                                        </p:tgtEl>
                                      </p:cBhvr>
                                    </p:animEffect>
                                  </p:childTnLst>
                                  <p:subTnLst>
                                    <p:audio>
                                      <p:cMediaNode>
                                        <p:cTn display="0" masterRel="sameClick">
                                          <p:stCondLst>
                                            <p:cond evt="begin" delay="0">
                                              <p:tn val="72"/>
                                            </p:cond>
                                          </p:stCondLst>
                                          <p:endCondLst>
                                            <p:cond evt="onStopAudio" delay="0">
                                              <p:tgtEl>
                                                <p:sldTgt/>
                                              </p:tgtEl>
                                            </p:cond>
                                          </p:endCondLst>
                                        </p:cTn>
                                        <p:tgtEl>
                                          <p:sndTgt r:embed="rId6" name="AC Bells SFX.wav"/>
                                        </p:tgtEl>
                                      </p:cMediaNode>
                                    </p:audio>
                                  </p:subTnLst>
                                </p:cTn>
                              </p:par>
                            </p:childTnLst>
                          </p:cTn>
                        </p:par>
                        <p:par>
                          <p:cTn id="76" fill="hold">
                            <p:stCondLst>
                              <p:cond delay="2000"/>
                            </p:stCondLst>
                            <p:childTnLst>
                              <p:par>
                                <p:cTn id="77" presetID="12" presetClass="exit" presetSubtype="4" fill="hold" nodeType="afterEffect">
                                  <p:stCondLst>
                                    <p:cond delay="1000"/>
                                  </p:stCondLst>
                                  <p:childTnLst>
                                    <p:anim calcmode="lin" valueType="num">
                                      <p:cBhvr additive="base">
                                        <p:cTn id="78" dur="500"/>
                                        <p:tgtEl>
                                          <p:spTgt spid="185"/>
                                        </p:tgtEl>
                                        <p:attrNameLst>
                                          <p:attrName>ppt_y</p:attrName>
                                        </p:attrNameLst>
                                      </p:cBhvr>
                                      <p:tavLst>
                                        <p:tav tm="0">
                                          <p:val>
                                            <p:strVal val="#ppt_y"/>
                                          </p:val>
                                        </p:tav>
                                        <p:tav tm="100000">
                                          <p:val>
                                            <p:strVal val="#ppt_y+#ppt_h*1.125000"/>
                                          </p:val>
                                        </p:tav>
                                      </p:tavLst>
                                    </p:anim>
                                    <p:animEffect transition="out" filter="wipe(down)">
                                      <p:cBhvr>
                                        <p:cTn id="79" dur="500"/>
                                        <p:tgtEl>
                                          <p:spTgt spid="185"/>
                                        </p:tgtEl>
                                      </p:cBhvr>
                                    </p:animEffect>
                                    <p:set>
                                      <p:cBhvr>
                                        <p:cTn id="80" dur="1" fill="hold">
                                          <p:stCondLst>
                                            <p:cond delay="499"/>
                                          </p:stCondLst>
                                        </p:cTn>
                                        <p:tgtEl>
                                          <p:spTgt spid="185"/>
                                        </p:tgtEl>
                                        <p:attrNameLst>
                                          <p:attrName>style.visibility</p:attrName>
                                        </p:attrNameLst>
                                      </p:cBhvr>
                                      <p:to>
                                        <p:strVal val="hidden"/>
                                      </p:to>
                                    </p:set>
                                  </p:childTnLst>
                                </p:cTn>
                              </p:par>
                            </p:childTnLst>
                          </p:cTn>
                        </p:par>
                        <p:par>
                          <p:cTn id="81" fill="hold">
                            <p:stCondLst>
                              <p:cond delay="3500"/>
                            </p:stCondLst>
                            <p:childTnLst>
                              <p:par>
                                <p:cTn id="82" presetID="45" presetClass="entr" presetSubtype="0" fill="hold" nodeType="afterEffect">
                                  <p:stCondLst>
                                    <p:cond delay="0"/>
                                  </p:stCondLst>
                                  <p:childTnLst>
                                    <p:set>
                                      <p:cBhvr>
                                        <p:cTn id="83" dur="1" fill="hold">
                                          <p:stCondLst>
                                            <p:cond delay="0"/>
                                          </p:stCondLst>
                                        </p:cTn>
                                        <p:tgtEl>
                                          <p:spTgt spid="156"/>
                                        </p:tgtEl>
                                        <p:attrNameLst>
                                          <p:attrName>style.visibility</p:attrName>
                                        </p:attrNameLst>
                                      </p:cBhvr>
                                      <p:to>
                                        <p:strVal val="visible"/>
                                      </p:to>
                                    </p:set>
                                    <p:animEffect transition="in" filter="fade">
                                      <p:cBhvr>
                                        <p:cTn id="84" dur="500"/>
                                        <p:tgtEl>
                                          <p:spTgt spid="156"/>
                                        </p:tgtEl>
                                      </p:cBhvr>
                                    </p:animEffect>
                                    <p:anim calcmode="lin" valueType="num">
                                      <p:cBhvr>
                                        <p:cTn id="85" dur="500" fill="hold"/>
                                        <p:tgtEl>
                                          <p:spTgt spid="156"/>
                                        </p:tgtEl>
                                        <p:attrNameLst>
                                          <p:attrName>ppt_w</p:attrName>
                                        </p:attrNameLst>
                                      </p:cBhvr>
                                      <p:tavLst>
                                        <p:tav tm="0" fmla="#ppt_w*sin(2.5*pi*$)">
                                          <p:val>
                                            <p:fltVal val="0"/>
                                          </p:val>
                                        </p:tav>
                                        <p:tav tm="100000">
                                          <p:val>
                                            <p:fltVal val="1"/>
                                          </p:val>
                                        </p:tav>
                                      </p:tavLst>
                                    </p:anim>
                                    <p:anim calcmode="lin" valueType="num">
                                      <p:cBhvr>
                                        <p:cTn id="8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7" name="Bells Sign Appear SFX.wav"/>
                                        </p:tgtEl>
                                      </p:cMediaNode>
                                    </p:audio>
                                  </p:sub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156"/>
                                        </p:tgtEl>
                                      </p:cBhvr>
                                    </p:animEffect>
                                    <p:animScale>
                                      <p:cBhvr>
                                        <p:cTn id="90" dur="250" autoRev="1" fill="hold"/>
                                        <p:tgtEl>
                                          <p:spTgt spid="156"/>
                                        </p:tgtEl>
                                      </p:cBhvr>
                                      <p:by x="105000" y="105000"/>
                                    </p:animScale>
                                  </p:childTnLst>
                                </p:cTn>
                              </p:par>
                            </p:childTnLst>
                          </p:cTn>
                        </p:par>
                      </p:childTnLst>
                    </p:cTn>
                  </p:par>
                </p:childTnLst>
              </p:cTn>
              <p:nextCondLst>
                <p:cond evt="onClick" delay="0">
                  <p:tgtEl>
                    <p:spTgt spid="144"/>
                  </p:tgtEl>
                </p:cond>
              </p:nextCondLst>
            </p:seq>
            <p:seq concurrent="1" nextAc="seek">
              <p:cTn id="91" restart="whenNotActive" fill="hold" evtFilter="cancelBubble" nodeType="interactiveSeq">
                <p:stCondLst>
                  <p:cond evt="onClick" delay="0">
                    <p:tgtEl>
                      <p:spTgt spid="145"/>
                    </p:tgtEl>
                  </p:cond>
                </p:stCondLst>
                <p:endSync evt="end" delay="0">
                  <p:rtn val="all"/>
                </p:endSync>
                <p:childTnLst>
                  <p:par>
                    <p:cTn id="92" fill="hold">
                      <p:stCondLst>
                        <p:cond delay="0"/>
                      </p:stCondLst>
                      <p:childTnLst>
                        <p:par>
                          <p:cTn id="93" fill="hold">
                            <p:stCondLst>
                              <p:cond delay="0"/>
                            </p:stCondLst>
                            <p:childTnLst>
                              <p:par>
                                <p:cTn id="94" presetID="23" presetClass="entr" presetSubtype="16" fill="hold" nodeType="clickEffect">
                                  <p:stCondLst>
                                    <p:cond delay="0"/>
                                  </p:stCondLst>
                                  <p:childTnLst>
                                    <p:set>
                                      <p:cBhvr>
                                        <p:cTn id="95" dur="1" fill="hold">
                                          <p:stCondLst>
                                            <p:cond delay="0"/>
                                          </p:stCondLst>
                                        </p:cTn>
                                        <p:tgtEl>
                                          <p:spTgt spid="181"/>
                                        </p:tgtEl>
                                        <p:attrNameLst>
                                          <p:attrName>style.visibility</p:attrName>
                                        </p:attrNameLst>
                                      </p:cBhvr>
                                      <p:to>
                                        <p:strVal val="visible"/>
                                      </p:to>
                                    </p:set>
                                    <p:anim calcmode="lin" valueType="num">
                                      <p:cBhvr>
                                        <p:cTn id="96" dur="1000" fill="hold"/>
                                        <p:tgtEl>
                                          <p:spTgt spid="181"/>
                                        </p:tgtEl>
                                        <p:attrNameLst>
                                          <p:attrName>ppt_w</p:attrName>
                                        </p:attrNameLst>
                                      </p:cBhvr>
                                      <p:tavLst>
                                        <p:tav tm="0">
                                          <p:val>
                                            <p:fltVal val="0"/>
                                          </p:val>
                                        </p:tav>
                                        <p:tav tm="100000">
                                          <p:val>
                                            <p:strVal val="#ppt_w"/>
                                          </p:val>
                                        </p:tav>
                                      </p:tavLst>
                                    </p:anim>
                                    <p:anim calcmode="lin" valueType="num">
                                      <p:cBhvr>
                                        <p:cTn id="97"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3" name="AC Dig SFX.wav"/>
                                        </p:tgtEl>
                                      </p:cMediaNode>
                                    </p:audio>
                                  </p:subTnLst>
                                </p:cTn>
                              </p:par>
                            </p:childTnLst>
                          </p:cTn>
                        </p:par>
                        <p:par>
                          <p:cTn id="98" fill="hold">
                            <p:stCondLst>
                              <p:cond delay="1000"/>
                            </p:stCondLst>
                            <p:childTnLst>
                              <p:par>
                                <p:cTn id="99" presetID="45" presetClass="entr" presetSubtype="0" fill="hold" nodeType="afterEffect">
                                  <p:stCondLst>
                                    <p:cond delay="500"/>
                                  </p:stCondLst>
                                  <p:childTnLst>
                                    <p:set>
                                      <p:cBhvr>
                                        <p:cTn id="100" dur="1" fill="hold">
                                          <p:stCondLst>
                                            <p:cond delay="0"/>
                                          </p:stCondLst>
                                        </p:cTn>
                                        <p:tgtEl>
                                          <p:spTgt spid="184"/>
                                        </p:tgtEl>
                                        <p:attrNameLst>
                                          <p:attrName>style.visibility</p:attrName>
                                        </p:attrNameLst>
                                      </p:cBhvr>
                                      <p:to>
                                        <p:strVal val="visible"/>
                                      </p:to>
                                    </p:set>
                                    <p:animEffect transition="in" filter="fade">
                                      <p:cBhvr>
                                        <p:cTn id="101" dur="500"/>
                                        <p:tgtEl>
                                          <p:spTgt spid="184"/>
                                        </p:tgtEl>
                                      </p:cBhvr>
                                    </p:animEffect>
                                    <p:anim calcmode="lin" valueType="num">
                                      <p:cBhvr>
                                        <p:cTn id="102" dur="500" fill="hold"/>
                                        <p:tgtEl>
                                          <p:spTgt spid="184"/>
                                        </p:tgtEl>
                                        <p:attrNameLst>
                                          <p:attrName>ppt_w</p:attrName>
                                        </p:attrNameLst>
                                      </p:cBhvr>
                                      <p:tavLst>
                                        <p:tav tm="0" fmla="#ppt_w*sin(2.5*pi*$)">
                                          <p:val>
                                            <p:fltVal val="0"/>
                                          </p:val>
                                        </p:tav>
                                        <p:tav tm="100000">
                                          <p:val>
                                            <p:fltVal val="1"/>
                                          </p:val>
                                        </p:tav>
                                      </p:tavLst>
                                    </p:anim>
                                    <p:anim calcmode="lin" valueType="num">
                                      <p:cBhvr>
                                        <p:cTn id="103"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104" restart="whenNotActive" fill="hold" evtFilter="cancelBubble" nodeType="interactiveSeq">
                <p:stCondLst>
                  <p:cond evt="onClick" delay="0">
                    <p:tgtEl>
                      <p:spTgt spid="134"/>
                    </p:tgtEl>
                  </p:cond>
                </p:stCondLst>
                <p:endSync evt="end" delay="0">
                  <p:rtn val="all"/>
                </p:endSync>
                <p:childTnLst>
                  <p:par>
                    <p:cTn id="105" fill="hold">
                      <p:stCondLst>
                        <p:cond delay="0"/>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170"/>
                                        </p:tgtEl>
                                        <p:attrNameLst>
                                          <p:attrName>style.visibility</p:attrName>
                                        </p:attrNameLst>
                                      </p:cBhvr>
                                      <p:to>
                                        <p:strVal val="visible"/>
                                      </p:to>
                                    </p:set>
                                    <p:anim calcmode="lin" valueType="num">
                                      <p:cBhvr>
                                        <p:cTn id="109" dur="1000" fill="hold"/>
                                        <p:tgtEl>
                                          <p:spTgt spid="170"/>
                                        </p:tgtEl>
                                        <p:attrNameLst>
                                          <p:attrName>ppt_w</p:attrName>
                                        </p:attrNameLst>
                                      </p:cBhvr>
                                      <p:tavLst>
                                        <p:tav tm="0">
                                          <p:val>
                                            <p:fltVal val="0"/>
                                          </p:val>
                                        </p:tav>
                                        <p:tav tm="100000">
                                          <p:val>
                                            <p:strVal val="#ppt_w"/>
                                          </p:val>
                                        </p:tav>
                                      </p:tavLst>
                                    </p:anim>
                                    <p:anim calcmode="lin" valueType="num">
                                      <p:cBhvr>
                                        <p:cTn id="110"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AC Dig SFX.wav"/>
                                        </p:tgtEl>
                                      </p:cMediaNode>
                                    </p:audio>
                                  </p:subTnLst>
                                </p:cTn>
                              </p:par>
                            </p:childTnLst>
                          </p:cTn>
                        </p:par>
                        <p:par>
                          <p:cTn id="111" fill="hold">
                            <p:stCondLst>
                              <p:cond delay="1000"/>
                            </p:stCondLst>
                            <p:childTnLst>
                              <p:par>
                                <p:cTn id="112" presetID="45" presetClass="entr" presetSubtype="0" fill="hold" nodeType="afterEffect">
                                  <p:stCondLst>
                                    <p:cond delay="500"/>
                                  </p:stCondLst>
                                  <p:childTnLst>
                                    <p:set>
                                      <p:cBhvr>
                                        <p:cTn id="113" dur="1" fill="hold">
                                          <p:stCondLst>
                                            <p:cond delay="0"/>
                                          </p:stCondLst>
                                        </p:cTn>
                                        <p:tgtEl>
                                          <p:spTgt spid="99"/>
                                        </p:tgtEl>
                                        <p:attrNameLst>
                                          <p:attrName>style.visibility</p:attrName>
                                        </p:attrNameLst>
                                      </p:cBhvr>
                                      <p:to>
                                        <p:strVal val="visible"/>
                                      </p:to>
                                    </p:set>
                                    <p:animEffect transition="in" filter="fade">
                                      <p:cBhvr>
                                        <p:cTn id="114" dur="500"/>
                                        <p:tgtEl>
                                          <p:spTgt spid="99"/>
                                        </p:tgtEl>
                                      </p:cBhvr>
                                    </p:animEffect>
                                    <p:anim calcmode="lin" valueType="num">
                                      <p:cBhvr>
                                        <p:cTn id="115" dur="500" fill="hold"/>
                                        <p:tgtEl>
                                          <p:spTgt spid="99"/>
                                        </p:tgtEl>
                                        <p:attrNameLst>
                                          <p:attrName>ppt_w</p:attrName>
                                        </p:attrNameLst>
                                      </p:cBhvr>
                                      <p:tavLst>
                                        <p:tav tm="0" fmla="#ppt_w*sin(2.5*pi*$)">
                                          <p:val>
                                            <p:fltVal val="0"/>
                                          </p:val>
                                        </p:tav>
                                        <p:tav tm="100000">
                                          <p:val>
                                            <p:fltVal val="1"/>
                                          </p:val>
                                        </p:tav>
                                      </p:tavLst>
                                    </p:anim>
                                    <p:anim calcmode="lin" valueType="num">
                                      <p:cBhvr>
                                        <p:cTn id="116"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17" restart="whenNotActive" fill="hold" evtFilter="cancelBubble" nodeType="interactiveSeq">
                <p:stCondLst>
                  <p:cond evt="onClick" delay="0">
                    <p:tgtEl>
                      <p:spTgt spid="135"/>
                    </p:tgtEl>
                  </p:cond>
                </p:stCondLst>
                <p:endSync evt="end" delay="0">
                  <p:rtn val="all"/>
                </p:endSync>
                <p:childTnLst>
                  <p:par>
                    <p:cTn id="118" fill="hold">
                      <p:stCondLst>
                        <p:cond delay="0"/>
                      </p:stCondLst>
                      <p:childTnLst>
                        <p:par>
                          <p:cTn id="119" fill="hold">
                            <p:stCondLst>
                              <p:cond delay="0"/>
                            </p:stCondLst>
                            <p:childTnLst>
                              <p:par>
                                <p:cTn id="120" presetID="23" presetClass="entr" presetSubtype="16" fill="hold" nodeType="clickEffect">
                                  <p:stCondLst>
                                    <p:cond delay="0"/>
                                  </p:stCondLst>
                                  <p:childTnLst>
                                    <p:set>
                                      <p:cBhvr>
                                        <p:cTn id="121" dur="1" fill="hold">
                                          <p:stCondLst>
                                            <p:cond delay="0"/>
                                          </p:stCondLst>
                                        </p:cTn>
                                        <p:tgtEl>
                                          <p:spTgt spid="171"/>
                                        </p:tgtEl>
                                        <p:attrNameLst>
                                          <p:attrName>style.visibility</p:attrName>
                                        </p:attrNameLst>
                                      </p:cBhvr>
                                      <p:to>
                                        <p:strVal val="visible"/>
                                      </p:to>
                                    </p:set>
                                    <p:anim calcmode="lin" valueType="num">
                                      <p:cBhvr>
                                        <p:cTn id="122" dur="1000" fill="hold"/>
                                        <p:tgtEl>
                                          <p:spTgt spid="171"/>
                                        </p:tgtEl>
                                        <p:attrNameLst>
                                          <p:attrName>ppt_w</p:attrName>
                                        </p:attrNameLst>
                                      </p:cBhvr>
                                      <p:tavLst>
                                        <p:tav tm="0">
                                          <p:val>
                                            <p:fltVal val="0"/>
                                          </p:val>
                                        </p:tav>
                                        <p:tav tm="100000">
                                          <p:val>
                                            <p:strVal val="#ppt_w"/>
                                          </p:val>
                                        </p:tav>
                                      </p:tavLst>
                                    </p:anim>
                                    <p:anim calcmode="lin" valueType="num">
                                      <p:cBhvr>
                                        <p:cTn id="123"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3" name="AC Dig SFX.wav"/>
                                        </p:tgtEl>
                                      </p:cMediaNode>
                                    </p:audio>
                                  </p:subTnLst>
                                </p:cTn>
                              </p:par>
                            </p:childTnLst>
                          </p:cTn>
                        </p:par>
                        <p:par>
                          <p:cTn id="124" fill="hold">
                            <p:stCondLst>
                              <p:cond delay="1000"/>
                            </p:stCondLst>
                            <p:childTnLst>
                              <p:par>
                                <p:cTn id="125" presetID="45" presetClass="entr" presetSubtype="0" fill="hold" nodeType="afterEffect">
                                  <p:stCondLst>
                                    <p:cond delay="50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500"/>
                                        <p:tgtEl>
                                          <p:spTgt spid="100"/>
                                        </p:tgtEl>
                                      </p:cBhvr>
                                    </p:animEffect>
                                    <p:anim calcmode="lin" valueType="num">
                                      <p:cBhvr>
                                        <p:cTn id="128" dur="500" fill="hold"/>
                                        <p:tgtEl>
                                          <p:spTgt spid="100"/>
                                        </p:tgtEl>
                                        <p:attrNameLst>
                                          <p:attrName>ppt_w</p:attrName>
                                        </p:attrNameLst>
                                      </p:cBhvr>
                                      <p:tavLst>
                                        <p:tav tm="0" fmla="#ppt_w*sin(2.5*pi*$)">
                                          <p:val>
                                            <p:fltVal val="0"/>
                                          </p:val>
                                        </p:tav>
                                        <p:tav tm="100000">
                                          <p:val>
                                            <p:fltVal val="1"/>
                                          </p:val>
                                        </p:tav>
                                      </p:tavLst>
                                    </p:anim>
                                    <p:anim calcmode="lin" valueType="num">
                                      <p:cBhvr>
                                        <p:cTn id="129"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30" restart="whenNotActive" fill="hold" evtFilter="cancelBubble" nodeType="interactiveSeq">
                <p:stCondLst>
                  <p:cond evt="onClick" delay="0">
                    <p:tgtEl>
                      <p:spTgt spid="136"/>
                    </p:tgtEl>
                  </p:cond>
                </p:stCondLst>
                <p:endSync evt="end" delay="0">
                  <p:rtn val="all"/>
                </p:endSync>
                <p:childTnLst>
                  <p:par>
                    <p:cTn id="131" fill="hold">
                      <p:stCondLst>
                        <p:cond delay="0"/>
                      </p:stCondLst>
                      <p:childTnLst>
                        <p:par>
                          <p:cTn id="132" fill="hold">
                            <p:stCondLst>
                              <p:cond delay="0"/>
                            </p:stCondLst>
                            <p:childTnLst>
                              <p:par>
                                <p:cTn id="133" presetID="23" presetClass="entr" presetSubtype="16" fill="hold" nodeType="clickEffect">
                                  <p:stCondLst>
                                    <p:cond delay="0"/>
                                  </p:stCondLst>
                                  <p:childTnLst>
                                    <p:set>
                                      <p:cBhvr>
                                        <p:cTn id="134" dur="1" fill="hold">
                                          <p:stCondLst>
                                            <p:cond delay="0"/>
                                          </p:stCondLst>
                                        </p:cTn>
                                        <p:tgtEl>
                                          <p:spTgt spid="172"/>
                                        </p:tgtEl>
                                        <p:attrNameLst>
                                          <p:attrName>style.visibility</p:attrName>
                                        </p:attrNameLst>
                                      </p:cBhvr>
                                      <p:to>
                                        <p:strVal val="visible"/>
                                      </p:to>
                                    </p:set>
                                    <p:anim calcmode="lin" valueType="num">
                                      <p:cBhvr>
                                        <p:cTn id="135" dur="1000" fill="hold"/>
                                        <p:tgtEl>
                                          <p:spTgt spid="172"/>
                                        </p:tgtEl>
                                        <p:attrNameLst>
                                          <p:attrName>ppt_w</p:attrName>
                                        </p:attrNameLst>
                                      </p:cBhvr>
                                      <p:tavLst>
                                        <p:tav tm="0">
                                          <p:val>
                                            <p:fltVal val="0"/>
                                          </p:val>
                                        </p:tav>
                                        <p:tav tm="100000">
                                          <p:val>
                                            <p:strVal val="#ppt_w"/>
                                          </p:val>
                                        </p:tav>
                                      </p:tavLst>
                                    </p:anim>
                                    <p:anim calcmode="lin" valueType="num">
                                      <p:cBhvr>
                                        <p:cTn id="136"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3"/>
                                            </p:cond>
                                          </p:stCondLst>
                                          <p:endCondLst>
                                            <p:cond evt="onStopAudio" delay="0">
                                              <p:tgtEl>
                                                <p:sldTgt/>
                                              </p:tgtEl>
                                            </p:cond>
                                          </p:endCondLst>
                                        </p:cTn>
                                        <p:tgtEl>
                                          <p:sndTgt r:embed="rId3" name="AC Dig SFX.wav"/>
                                        </p:tgtEl>
                                      </p:cMediaNode>
                                    </p:audio>
                                  </p:subTnLst>
                                </p:cTn>
                              </p:par>
                            </p:childTnLst>
                          </p:cTn>
                        </p:par>
                        <p:par>
                          <p:cTn id="137" fill="hold">
                            <p:stCondLst>
                              <p:cond delay="1000"/>
                            </p:stCondLst>
                            <p:childTnLst>
                              <p:par>
                                <p:cTn id="138" presetID="45" presetClass="entr" presetSubtype="0" fill="hold" nodeType="afterEffect">
                                  <p:stCondLst>
                                    <p:cond delay="500"/>
                                  </p:stCondLst>
                                  <p:childTnLst>
                                    <p:set>
                                      <p:cBhvr>
                                        <p:cTn id="139" dur="1" fill="hold">
                                          <p:stCondLst>
                                            <p:cond delay="0"/>
                                          </p:stCondLst>
                                        </p:cTn>
                                        <p:tgtEl>
                                          <p:spTgt spid="109"/>
                                        </p:tgtEl>
                                        <p:attrNameLst>
                                          <p:attrName>style.visibility</p:attrName>
                                        </p:attrNameLst>
                                      </p:cBhvr>
                                      <p:to>
                                        <p:strVal val="visible"/>
                                      </p:to>
                                    </p:set>
                                    <p:animEffect transition="in" filter="fade">
                                      <p:cBhvr>
                                        <p:cTn id="140" dur="500"/>
                                        <p:tgtEl>
                                          <p:spTgt spid="109"/>
                                        </p:tgtEl>
                                      </p:cBhvr>
                                    </p:animEffect>
                                    <p:anim calcmode="lin" valueType="num">
                                      <p:cBhvr>
                                        <p:cTn id="141" dur="500" fill="hold"/>
                                        <p:tgtEl>
                                          <p:spTgt spid="109"/>
                                        </p:tgtEl>
                                        <p:attrNameLst>
                                          <p:attrName>ppt_w</p:attrName>
                                        </p:attrNameLst>
                                      </p:cBhvr>
                                      <p:tavLst>
                                        <p:tav tm="0" fmla="#ppt_w*sin(2.5*pi*$)">
                                          <p:val>
                                            <p:fltVal val="0"/>
                                          </p:val>
                                        </p:tav>
                                        <p:tav tm="100000">
                                          <p:val>
                                            <p:fltVal val="1"/>
                                          </p:val>
                                        </p:tav>
                                      </p:tavLst>
                                    </p:anim>
                                    <p:anim calcmode="lin" valueType="num">
                                      <p:cBhvr>
                                        <p:cTn id="142"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43" restart="whenNotActive" fill="hold" evtFilter="cancelBubble" nodeType="interactiveSeq">
                <p:stCondLst>
                  <p:cond evt="onClick" delay="0">
                    <p:tgtEl>
                      <p:spTgt spid="137"/>
                    </p:tgtEl>
                  </p:cond>
                </p:stCondLst>
                <p:endSync evt="end" delay="0">
                  <p:rtn val="all"/>
                </p:endSync>
                <p:childTnLst>
                  <p:par>
                    <p:cTn id="144" fill="hold">
                      <p:stCondLst>
                        <p:cond delay="0"/>
                      </p:stCondLst>
                      <p:childTnLst>
                        <p:par>
                          <p:cTn id="145" fill="hold">
                            <p:stCondLst>
                              <p:cond delay="0"/>
                            </p:stCondLst>
                            <p:childTnLst>
                              <p:par>
                                <p:cTn id="146" presetID="23" presetClass="entr" presetSubtype="16" fill="hold" nodeType="clickEffect">
                                  <p:stCondLst>
                                    <p:cond delay="0"/>
                                  </p:stCondLst>
                                  <p:childTnLst>
                                    <p:set>
                                      <p:cBhvr>
                                        <p:cTn id="147" dur="1" fill="hold">
                                          <p:stCondLst>
                                            <p:cond delay="0"/>
                                          </p:stCondLst>
                                        </p:cTn>
                                        <p:tgtEl>
                                          <p:spTgt spid="173"/>
                                        </p:tgtEl>
                                        <p:attrNameLst>
                                          <p:attrName>style.visibility</p:attrName>
                                        </p:attrNameLst>
                                      </p:cBhvr>
                                      <p:to>
                                        <p:strVal val="visible"/>
                                      </p:to>
                                    </p:set>
                                    <p:anim calcmode="lin" valueType="num">
                                      <p:cBhvr>
                                        <p:cTn id="148" dur="1000" fill="hold"/>
                                        <p:tgtEl>
                                          <p:spTgt spid="173"/>
                                        </p:tgtEl>
                                        <p:attrNameLst>
                                          <p:attrName>ppt_w</p:attrName>
                                        </p:attrNameLst>
                                      </p:cBhvr>
                                      <p:tavLst>
                                        <p:tav tm="0">
                                          <p:val>
                                            <p:fltVal val="0"/>
                                          </p:val>
                                        </p:tav>
                                        <p:tav tm="100000">
                                          <p:val>
                                            <p:strVal val="#ppt_w"/>
                                          </p:val>
                                        </p:tav>
                                      </p:tavLst>
                                    </p:anim>
                                    <p:anim calcmode="lin" valueType="num">
                                      <p:cBhvr>
                                        <p:cTn id="149"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6"/>
                                            </p:cond>
                                          </p:stCondLst>
                                          <p:endCondLst>
                                            <p:cond evt="onStopAudio" delay="0">
                                              <p:tgtEl>
                                                <p:sldTgt/>
                                              </p:tgtEl>
                                            </p:cond>
                                          </p:endCondLst>
                                        </p:cTn>
                                        <p:tgtEl>
                                          <p:sndTgt r:embed="rId3" name="AC Dig SFX.wav"/>
                                        </p:tgtEl>
                                      </p:cMediaNode>
                                    </p:audio>
                                  </p:subTnLst>
                                </p:cTn>
                              </p:par>
                            </p:childTnLst>
                          </p:cTn>
                        </p:par>
                        <p:par>
                          <p:cTn id="150" fill="hold">
                            <p:stCondLst>
                              <p:cond delay="1000"/>
                            </p:stCondLst>
                            <p:childTnLst>
                              <p:par>
                                <p:cTn id="151" presetID="45" presetClass="entr" presetSubtype="0" fill="hold" nodeType="afterEffect">
                                  <p:stCondLst>
                                    <p:cond delay="500"/>
                                  </p:stCondLst>
                                  <p:childTnLst>
                                    <p:set>
                                      <p:cBhvr>
                                        <p:cTn id="152" dur="1" fill="hold">
                                          <p:stCondLst>
                                            <p:cond delay="0"/>
                                          </p:stCondLst>
                                        </p:cTn>
                                        <p:tgtEl>
                                          <p:spTgt spid="114"/>
                                        </p:tgtEl>
                                        <p:attrNameLst>
                                          <p:attrName>style.visibility</p:attrName>
                                        </p:attrNameLst>
                                      </p:cBhvr>
                                      <p:to>
                                        <p:strVal val="visible"/>
                                      </p:to>
                                    </p:set>
                                    <p:animEffect transition="in" filter="fade">
                                      <p:cBhvr>
                                        <p:cTn id="153" dur="500"/>
                                        <p:tgtEl>
                                          <p:spTgt spid="114"/>
                                        </p:tgtEl>
                                      </p:cBhvr>
                                    </p:animEffect>
                                    <p:anim calcmode="lin" valueType="num">
                                      <p:cBhvr>
                                        <p:cTn id="154" dur="500" fill="hold"/>
                                        <p:tgtEl>
                                          <p:spTgt spid="114"/>
                                        </p:tgtEl>
                                        <p:attrNameLst>
                                          <p:attrName>ppt_w</p:attrName>
                                        </p:attrNameLst>
                                      </p:cBhvr>
                                      <p:tavLst>
                                        <p:tav tm="0" fmla="#ppt_w*sin(2.5*pi*$)">
                                          <p:val>
                                            <p:fltVal val="0"/>
                                          </p:val>
                                        </p:tav>
                                        <p:tav tm="100000">
                                          <p:val>
                                            <p:fltVal val="1"/>
                                          </p:val>
                                        </p:tav>
                                      </p:tavLst>
                                    </p:anim>
                                    <p:anim calcmode="lin" valueType="num">
                                      <p:cBhvr>
                                        <p:cTn id="155"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56" restart="whenNotActive" fill="hold" evtFilter="cancelBubble" nodeType="interactiveSeq">
                <p:stCondLst>
                  <p:cond evt="onClick" delay="0">
                    <p:tgtEl>
                      <p:spTgt spid="138"/>
                    </p:tgtEl>
                  </p:cond>
                </p:stCondLst>
                <p:endSync evt="end" delay="0">
                  <p:rtn val="all"/>
                </p:endSync>
                <p:childTnLst>
                  <p:par>
                    <p:cTn id="157" fill="hold">
                      <p:stCondLst>
                        <p:cond delay="0"/>
                      </p:stCondLst>
                      <p:childTnLst>
                        <p:par>
                          <p:cTn id="158" fill="hold">
                            <p:stCondLst>
                              <p:cond delay="0"/>
                            </p:stCondLst>
                            <p:childTnLst>
                              <p:par>
                                <p:cTn id="159" presetID="23" presetClass="entr" presetSubtype="16" fill="hold" nodeType="clickEffect">
                                  <p:stCondLst>
                                    <p:cond delay="0"/>
                                  </p:stCondLst>
                                  <p:childTnLst>
                                    <p:set>
                                      <p:cBhvr>
                                        <p:cTn id="160" dur="1" fill="hold">
                                          <p:stCondLst>
                                            <p:cond delay="0"/>
                                          </p:stCondLst>
                                        </p:cTn>
                                        <p:tgtEl>
                                          <p:spTgt spid="174"/>
                                        </p:tgtEl>
                                        <p:attrNameLst>
                                          <p:attrName>style.visibility</p:attrName>
                                        </p:attrNameLst>
                                      </p:cBhvr>
                                      <p:to>
                                        <p:strVal val="visible"/>
                                      </p:to>
                                    </p:set>
                                    <p:anim calcmode="lin" valueType="num">
                                      <p:cBhvr>
                                        <p:cTn id="161" dur="1000" fill="hold"/>
                                        <p:tgtEl>
                                          <p:spTgt spid="174"/>
                                        </p:tgtEl>
                                        <p:attrNameLst>
                                          <p:attrName>ppt_w</p:attrName>
                                        </p:attrNameLst>
                                      </p:cBhvr>
                                      <p:tavLst>
                                        <p:tav tm="0">
                                          <p:val>
                                            <p:fltVal val="0"/>
                                          </p:val>
                                        </p:tav>
                                        <p:tav tm="100000">
                                          <p:val>
                                            <p:strVal val="#ppt_w"/>
                                          </p:val>
                                        </p:tav>
                                      </p:tavLst>
                                    </p:anim>
                                    <p:anim calcmode="lin" valueType="num">
                                      <p:cBhvr>
                                        <p:cTn id="16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9"/>
                                            </p:cond>
                                          </p:stCondLst>
                                          <p:endCondLst>
                                            <p:cond evt="onStopAudio" delay="0">
                                              <p:tgtEl>
                                                <p:sldTgt/>
                                              </p:tgtEl>
                                            </p:cond>
                                          </p:endCondLst>
                                        </p:cTn>
                                        <p:tgtEl>
                                          <p:sndTgt r:embed="rId3" name="AC Dig SFX.wav"/>
                                        </p:tgtEl>
                                      </p:cMediaNode>
                                    </p:audio>
                                  </p:subTnLst>
                                </p:cTn>
                              </p:par>
                            </p:childTnLst>
                          </p:cTn>
                        </p:par>
                        <p:par>
                          <p:cTn id="163" fill="hold">
                            <p:stCondLst>
                              <p:cond delay="1000"/>
                            </p:stCondLst>
                            <p:childTnLst>
                              <p:par>
                                <p:cTn id="164" presetID="45" presetClass="entr" presetSubtype="0" fill="hold" nodeType="afterEffect">
                                  <p:stCondLst>
                                    <p:cond delay="500"/>
                                  </p:stCondLst>
                                  <p:childTnLst>
                                    <p:set>
                                      <p:cBhvr>
                                        <p:cTn id="165" dur="1" fill="hold">
                                          <p:stCondLst>
                                            <p:cond delay="0"/>
                                          </p:stCondLst>
                                        </p:cTn>
                                        <p:tgtEl>
                                          <p:spTgt spid="190"/>
                                        </p:tgtEl>
                                        <p:attrNameLst>
                                          <p:attrName>style.visibility</p:attrName>
                                        </p:attrNameLst>
                                      </p:cBhvr>
                                      <p:to>
                                        <p:strVal val="visible"/>
                                      </p:to>
                                    </p:set>
                                    <p:animEffect transition="in" filter="fade">
                                      <p:cBhvr>
                                        <p:cTn id="166" dur="500"/>
                                        <p:tgtEl>
                                          <p:spTgt spid="190"/>
                                        </p:tgtEl>
                                      </p:cBhvr>
                                    </p:animEffect>
                                    <p:anim calcmode="lin" valueType="num">
                                      <p:cBhvr>
                                        <p:cTn id="167" dur="500" fill="hold"/>
                                        <p:tgtEl>
                                          <p:spTgt spid="190"/>
                                        </p:tgtEl>
                                        <p:attrNameLst>
                                          <p:attrName>ppt_w</p:attrName>
                                        </p:attrNameLst>
                                      </p:cBhvr>
                                      <p:tavLst>
                                        <p:tav tm="0" fmla="#ppt_w*sin(2.5*pi*$)">
                                          <p:val>
                                            <p:fltVal val="0"/>
                                          </p:val>
                                        </p:tav>
                                        <p:tav tm="100000">
                                          <p:val>
                                            <p:fltVal val="1"/>
                                          </p:val>
                                        </p:tav>
                                      </p:tavLst>
                                    </p:anim>
                                    <p:anim calcmode="lin" valueType="num">
                                      <p:cBhvr>
                                        <p:cTn id="16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69" restart="whenNotActive" fill="hold" evtFilter="cancelBubble" nodeType="interactiveSeq">
                <p:stCondLst>
                  <p:cond evt="onClick" delay="0">
                    <p:tgtEl>
                      <p:spTgt spid="139"/>
                    </p:tgtEl>
                  </p:cond>
                </p:stCondLst>
                <p:endSync evt="end" delay="0">
                  <p:rtn val="all"/>
                </p:endSync>
                <p:childTnLst>
                  <p:par>
                    <p:cTn id="170" fill="hold">
                      <p:stCondLst>
                        <p:cond delay="0"/>
                      </p:stCondLst>
                      <p:childTnLst>
                        <p:par>
                          <p:cTn id="171" fill="hold">
                            <p:stCondLst>
                              <p:cond delay="0"/>
                            </p:stCondLst>
                            <p:childTnLst>
                              <p:par>
                                <p:cTn id="172" presetID="23" presetClass="entr" presetSubtype="16" fill="hold" nodeType="clickEffect">
                                  <p:stCondLst>
                                    <p:cond delay="0"/>
                                  </p:stCondLst>
                                  <p:childTnLst>
                                    <p:set>
                                      <p:cBhvr>
                                        <p:cTn id="173" dur="1" fill="hold">
                                          <p:stCondLst>
                                            <p:cond delay="0"/>
                                          </p:stCondLst>
                                        </p:cTn>
                                        <p:tgtEl>
                                          <p:spTgt spid="175"/>
                                        </p:tgtEl>
                                        <p:attrNameLst>
                                          <p:attrName>style.visibility</p:attrName>
                                        </p:attrNameLst>
                                      </p:cBhvr>
                                      <p:to>
                                        <p:strVal val="visible"/>
                                      </p:to>
                                    </p:set>
                                    <p:anim calcmode="lin" valueType="num">
                                      <p:cBhvr>
                                        <p:cTn id="174" dur="1000" fill="hold"/>
                                        <p:tgtEl>
                                          <p:spTgt spid="175"/>
                                        </p:tgtEl>
                                        <p:attrNameLst>
                                          <p:attrName>ppt_w</p:attrName>
                                        </p:attrNameLst>
                                      </p:cBhvr>
                                      <p:tavLst>
                                        <p:tav tm="0">
                                          <p:val>
                                            <p:fltVal val="0"/>
                                          </p:val>
                                        </p:tav>
                                        <p:tav tm="100000">
                                          <p:val>
                                            <p:strVal val="#ppt_w"/>
                                          </p:val>
                                        </p:tav>
                                      </p:tavLst>
                                    </p:anim>
                                    <p:anim calcmode="lin" valueType="num">
                                      <p:cBhvr>
                                        <p:cTn id="17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2"/>
                                            </p:cond>
                                          </p:stCondLst>
                                          <p:endCondLst>
                                            <p:cond evt="onStopAudio" delay="0">
                                              <p:tgtEl>
                                                <p:sldTgt/>
                                              </p:tgtEl>
                                            </p:cond>
                                          </p:endCondLst>
                                        </p:cTn>
                                        <p:tgtEl>
                                          <p:sndTgt r:embed="rId3" name="AC Dig SFX.wav"/>
                                        </p:tgtEl>
                                      </p:cMediaNode>
                                    </p:audio>
                                  </p:subTnLst>
                                </p:cTn>
                              </p:par>
                            </p:childTnLst>
                          </p:cTn>
                        </p:par>
                        <p:par>
                          <p:cTn id="176" fill="hold">
                            <p:stCondLst>
                              <p:cond delay="1000"/>
                            </p:stCondLst>
                            <p:childTnLst>
                              <p:par>
                                <p:cTn id="177" presetID="12" presetClass="entr" presetSubtype="4" fill="hold" nodeType="afterEffect">
                                  <p:stCondLst>
                                    <p:cond delay="500"/>
                                  </p:stCondLst>
                                  <p:childTnLst>
                                    <p:set>
                                      <p:cBhvr>
                                        <p:cTn id="178" dur="1" fill="hold">
                                          <p:stCondLst>
                                            <p:cond delay="0"/>
                                          </p:stCondLst>
                                        </p:cTn>
                                        <p:tgtEl>
                                          <p:spTgt spid="1032"/>
                                        </p:tgtEl>
                                        <p:attrNameLst>
                                          <p:attrName>style.visibility</p:attrName>
                                        </p:attrNameLst>
                                      </p:cBhvr>
                                      <p:to>
                                        <p:strVal val="visible"/>
                                      </p:to>
                                    </p:set>
                                    <p:anim calcmode="lin" valueType="num">
                                      <p:cBhvr additive="base">
                                        <p:cTn id="179" dur="500"/>
                                        <p:tgtEl>
                                          <p:spTgt spid="1032"/>
                                        </p:tgtEl>
                                        <p:attrNameLst>
                                          <p:attrName>ppt_y</p:attrName>
                                        </p:attrNameLst>
                                      </p:cBhvr>
                                      <p:tavLst>
                                        <p:tav tm="0">
                                          <p:val>
                                            <p:strVal val="#ppt_y+#ppt_h*1.125000"/>
                                          </p:val>
                                        </p:tav>
                                        <p:tav tm="100000">
                                          <p:val>
                                            <p:strVal val="#ppt_y"/>
                                          </p:val>
                                        </p:tav>
                                      </p:tavLst>
                                    </p:anim>
                                    <p:animEffect transition="in" filter="wipe(up)">
                                      <p:cBhvr>
                                        <p:cTn id="180" dur="500"/>
                                        <p:tgtEl>
                                          <p:spTgt spid="1032"/>
                                        </p:tgtEl>
                                      </p:cBhvr>
                                    </p:animEffect>
                                  </p:childTnLst>
                                  <p:subTnLst>
                                    <p:audio>
                                      <p:cMediaNode>
                                        <p:cTn display="0" masterRel="sameClick">
                                          <p:stCondLst>
                                            <p:cond evt="begin" delay="0">
                                              <p:tn val="177"/>
                                            </p:cond>
                                          </p:stCondLst>
                                          <p:endCondLst>
                                            <p:cond evt="onStopAudio" delay="0">
                                              <p:tgtEl>
                                                <p:sldTgt/>
                                              </p:tgtEl>
                                            </p:cond>
                                          </p:endCondLst>
                                        </p:cTn>
                                        <p:tgtEl>
                                          <p:sndTgt r:embed="rId8" name="AC Fossil SFX.wav"/>
                                        </p:tgtEl>
                                      </p:cMediaNode>
                                    </p:audio>
                                  </p:subTnLst>
                                </p:cTn>
                              </p:par>
                            </p:childTnLst>
                          </p:cTn>
                        </p:par>
                        <p:par>
                          <p:cTn id="181" fill="hold">
                            <p:stCondLst>
                              <p:cond delay="2000"/>
                            </p:stCondLst>
                            <p:childTnLst>
                              <p:par>
                                <p:cTn id="182" presetID="12" presetClass="exit" presetSubtype="4" fill="hold" nodeType="afterEffect">
                                  <p:stCondLst>
                                    <p:cond delay="1000"/>
                                  </p:stCondLst>
                                  <p:childTnLst>
                                    <p:anim calcmode="lin" valueType="num">
                                      <p:cBhvr additive="base">
                                        <p:cTn id="183" dur="500"/>
                                        <p:tgtEl>
                                          <p:spTgt spid="1032"/>
                                        </p:tgtEl>
                                        <p:attrNameLst>
                                          <p:attrName>ppt_y</p:attrName>
                                        </p:attrNameLst>
                                      </p:cBhvr>
                                      <p:tavLst>
                                        <p:tav tm="0">
                                          <p:val>
                                            <p:strVal val="#ppt_y"/>
                                          </p:val>
                                        </p:tav>
                                        <p:tav tm="100000">
                                          <p:val>
                                            <p:strVal val="#ppt_y+#ppt_h*1.125000"/>
                                          </p:val>
                                        </p:tav>
                                      </p:tavLst>
                                    </p:anim>
                                    <p:animEffect transition="out" filter="wipe(down)">
                                      <p:cBhvr>
                                        <p:cTn id="184" dur="500"/>
                                        <p:tgtEl>
                                          <p:spTgt spid="1032"/>
                                        </p:tgtEl>
                                      </p:cBhvr>
                                    </p:animEffect>
                                    <p:set>
                                      <p:cBhvr>
                                        <p:cTn id="185" dur="1" fill="hold">
                                          <p:stCondLst>
                                            <p:cond delay="499"/>
                                          </p:stCondLst>
                                        </p:cTn>
                                        <p:tgtEl>
                                          <p:spTgt spid="1032"/>
                                        </p:tgtEl>
                                        <p:attrNameLst>
                                          <p:attrName>style.visibility</p:attrName>
                                        </p:attrNameLst>
                                      </p:cBhvr>
                                      <p:to>
                                        <p:strVal val="hidden"/>
                                      </p:to>
                                    </p:set>
                                  </p:childTnLst>
                                </p:cTn>
                              </p:par>
                            </p:childTnLst>
                          </p:cTn>
                        </p:par>
                        <p:par>
                          <p:cTn id="186" fill="hold">
                            <p:stCondLst>
                              <p:cond delay="3500"/>
                            </p:stCondLst>
                            <p:childTnLst>
                              <p:par>
                                <p:cTn id="187" presetID="45" presetClass="entr" presetSubtype="0" fill="hold" nodeType="afterEffect">
                                  <p:stCondLst>
                                    <p:cond delay="0"/>
                                  </p:stCondLst>
                                  <p:childTnLst>
                                    <p:set>
                                      <p:cBhvr>
                                        <p:cTn id="188" dur="1" fill="hold">
                                          <p:stCondLst>
                                            <p:cond delay="0"/>
                                          </p:stCondLst>
                                        </p:cTn>
                                        <p:tgtEl>
                                          <p:spTgt spid="191"/>
                                        </p:tgtEl>
                                        <p:attrNameLst>
                                          <p:attrName>style.visibility</p:attrName>
                                        </p:attrNameLst>
                                      </p:cBhvr>
                                      <p:to>
                                        <p:strVal val="visible"/>
                                      </p:to>
                                    </p:set>
                                    <p:animEffect transition="in" filter="fade">
                                      <p:cBhvr>
                                        <p:cTn id="189" dur="500"/>
                                        <p:tgtEl>
                                          <p:spTgt spid="191"/>
                                        </p:tgtEl>
                                      </p:cBhvr>
                                    </p:animEffect>
                                    <p:anim calcmode="lin" valueType="num">
                                      <p:cBhvr>
                                        <p:cTn id="190" dur="500" fill="hold"/>
                                        <p:tgtEl>
                                          <p:spTgt spid="191"/>
                                        </p:tgtEl>
                                        <p:attrNameLst>
                                          <p:attrName>ppt_w</p:attrName>
                                        </p:attrNameLst>
                                      </p:cBhvr>
                                      <p:tavLst>
                                        <p:tav tm="0" fmla="#ppt_w*sin(2.5*pi*$)">
                                          <p:val>
                                            <p:fltVal val="0"/>
                                          </p:val>
                                        </p:tav>
                                        <p:tav tm="100000">
                                          <p:val>
                                            <p:fltVal val="1"/>
                                          </p:val>
                                        </p:tav>
                                      </p:tavLst>
                                    </p:anim>
                                    <p:anim calcmode="lin" valueType="num">
                                      <p:cBhvr>
                                        <p:cTn id="19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92" restart="whenNotActive" fill="hold" evtFilter="cancelBubble" nodeType="interactiveSeq">
                <p:stCondLst>
                  <p:cond evt="onClick" delay="0">
                    <p:tgtEl>
                      <p:spTgt spid="128"/>
                    </p:tgtEl>
                  </p:cond>
                </p:stCondLst>
                <p:endSync evt="end" delay="0">
                  <p:rtn val="all"/>
                </p:endSync>
                <p:childTnLst>
                  <p:par>
                    <p:cTn id="193" fill="hold">
                      <p:stCondLst>
                        <p:cond delay="0"/>
                      </p:stCondLst>
                      <p:childTnLst>
                        <p:par>
                          <p:cTn id="194" fill="hold">
                            <p:stCondLst>
                              <p:cond delay="0"/>
                            </p:stCondLst>
                            <p:childTnLst>
                              <p:par>
                                <p:cTn id="195" presetID="23" presetClass="entr" presetSubtype="16" fill="hold" nodeType="clickEffect">
                                  <p:stCondLst>
                                    <p:cond delay="0"/>
                                  </p:stCondLst>
                                  <p:childTnLst>
                                    <p:set>
                                      <p:cBhvr>
                                        <p:cTn id="196" dur="1" fill="hold">
                                          <p:stCondLst>
                                            <p:cond delay="0"/>
                                          </p:stCondLst>
                                        </p:cTn>
                                        <p:tgtEl>
                                          <p:spTgt spid="164"/>
                                        </p:tgtEl>
                                        <p:attrNameLst>
                                          <p:attrName>style.visibility</p:attrName>
                                        </p:attrNameLst>
                                      </p:cBhvr>
                                      <p:to>
                                        <p:strVal val="visible"/>
                                      </p:to>
                                    </p:set>
                                    <p:anim calcmode="lin" valueType="num">
                                      <p:cBhvr>
                                        <p:cTn id="197" dur="1000" fill="hold"/>
                                        <p:tgtEl>
                                          <p:spTgt spid="164"/>
                                        </p:tgtEl>
                                        <p:attrNameLst>
                                          <p:attrName>ppt_w</p:attrName>
                                        </p:attrNameLst>
                                      </p:cBhvr>
                                      <p:tavLst>
                                        <p:tav tm="0">
                                          <p:val>
                                            <p:fltVal val="0"/>
                                          </p:val>
                                        </p:tav>
                                        <p:tav tm="100000">
                                          <p:val>
                                            <p:strVal val="#ppt_w"/>
                                          </p:val>
                                        </p:tav>
                                      </p:tavLst>
                                    </p:anim>
                                    <p:anim calcmode="lin" valueType="num">
                                      <p:cBhvr>
                                        <p:cTn id="19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5"/>
                                            </p:cond>
                                          </p:stCondLst>
                                          <p:endCondLst>
                                            <p:cond evt="onStopAudio" delay="0">
                                              <p:tgtEl>
                                                <p:sldTgt/>
                                              </p:tgtEl>
                                            </p:cond>
                                          </p:endCondLst>
                                        </p:cTn>
                                        <p:tgtEl>
                                          <p:sndTgt r:embed="rId3" name="AC Dig SFX.wav"/>
                                        </p:tgtEl>
                                      </p:cMediaNode>
                                    </p:audio>
                                  </p:subTnLst>
                                </p:cTn>
                              </p:par>
                            </p:childTnLst>
                          </p:cTn>
                        </p:par>
                        <p:par>
                          <p:cTn id="199" fill="hold">
                            <p:stCondLst>
                              <p:cond delay="1000"/>
                            </p:stCondLst>
                            <p:childTnLst>
                              <p:par>
                                <p:cTn id="200" presetID="45" presetClass="entr" presetSubtype="0" fill="hold" nodeType="afterEffect">
                                  <p:stCondLst>
                                    <p:cond delay="500"/>
                                  </p:stCondLst>
                                  <p:childTnLst>
                                    <p:set>
                                      <p:cBhvr>
                                        <p:cTn id="201" dur="1" fill="hold">
                                          <p:stCondLst>
                                            <p:cond delay="0"/>
                                          </p:stCondLst>
                                        </p:cTn>
                                        <p:tgtEl>
                                          <p:spTgt spid="101"/>
                                        </p:tgtEl>
                                        <p:attrNameLst>
                                          <p:attrName>style.visibility</p:attrName>
                                        </p:attrNameLst>
                                      </p:cBhvr>
                                      <p:to>
                                        <p:strVal val="visible"/>
                                      </p:to>
                                    </p:set>
                                    <p:animEffect transition="in" filter="fade">
                                      <p:cBhvr>
                                        <p:cTn id="202" dur="500"/>
                                        <p:tgtEl>
                                          <p:spTgt spid="101"/>
                                        </p:tgtEl>
                                      </p:cBhvr>
                                    </p:animEffect>
                                    <p:anim calcmode="lin" valueType="num">
                                      <p:cBhvr>
                                        <p:cTn id="203" dur="500" fill="hold"/>
                                        <p:tgtEl>
                                          <p:spTgt spid="101"/>
                                        </p:tgtEl>
                                        <p:attrNameLst>
                                          <p:attrName>ppt_w</p:attrName>
                                        </p:attrNameLst>
                                      </p:cBhvr>
                                      <p:tavLst>
                                        <p:tav tm="0" fmla="#ppt_w*sin(2.5*pi*$)">
                                          <p:val>
                                            <p:fltVal val="0"/>
                                          </p:val>
                                        </p:tav>
                                        <p:tav tm="100000">
                                          <p:val>
                                            <p:fltVal val="1"/>
                                          </p:val>
                                        </p:tav>
                                      </p:tavLst>
                                    </p:anim>
                                    <p:anim calcmode="lin" valueType="num">
                                      <p:cBhvr>
                                        <p:cTn id="20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205" restart="whenNotActive" fill="hold" evtFilter="cancelBubble" nodeType="interactiveSeq">
                <p:stCondLst>
                  <p:cond evt="onClick" delay="0">
                    <p:tgtEl>
                      <p:spTgt spid="129"/>
                    </p:tgtEl>
                  </p:cond>
                </p:stCondLst>
                <p:endSync evt="end" delay="0">
                  <p:rtn val="all"/>
                </p:endSync>
                <p:childTnLst>
                  <p:par>
                    <p:cTn id="206" fill="hold">
                      <p:stCondLst>
                        <p:cond delay="0"/>
                      </p:stCondLst>
                      <p:childTnLst>
                        <p:par>
                          <p:cTn id="207" fill="hold">
                            <p:stCondLst>
                              <p:cond delay="0"/>
                            </p:stCondLst>
                            <p:childTnLst>
                              <p:par>
                                <p:cTn id="208" presetID="23" presetClass="entr" presetSubtype="16" fill="hold" nodeType="clickEffect">
                                  <p:stCondLst>
                                    <p:cond delay="0"/>
                                  </p:stCondLst>
                                  <p:childTnLst>
                                    <p:set>
                                      <p:cBhvr>
                                        <p:cTn id="209" dur="1" fill="hold">
                                          <p:stCondLst>
                                            <p:cond delay="0"/>
                                          </p:stCondLst>
                                        </p:cTn>
                                        <p:tgtEl>
                                          <p:spTgt spid="165"/>
                                        </p:tgtEl>
                                        <p:attrNameLst>
                                          <p:attrName>style.visibility</p:attrName>
                                        </p:attrNameLst>
                                      </p:cBhvr>
                                      <p:to>
                                        <p:strVal val="visible"/>
                                      </p:to>
                                    </p:set>
                                    <p:anim calcmode="lin" valueType="num">
                                      <p:cBhvr>
                                        <p:cTn id="210" dur="1000" fill="hold"/>
                                        <p:tgtEl>
                                          <p:spTgt spid="165"/>
                                        </p:tgtEl>
                                        <p:attrNameLst>
                                          <p:attrName>ppt_w</p:attrName>
                                        </p:attrNameLst>
                                      </p:cBhvr>
                                      <p:tavLst>
                                        <p:tav tm="0">
                                          <p:val>
                                            <p:fltVal val="0"/>
                                          </p:val>
                                        </p:tav>
                                        <p:tav tm="100000">
                                          <p:val>
                                            <p:strVal val="#ppt_w"/>
                                          </p:val>
                                        </p:tav>
                                      </p:tavLst>
                                    </p:anim>
                                    <p:anim calcmode="lin" valueType="num">
                                      <p:cBhvr>
                                        <p:cTn id="21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8"/>
                                            </p:cond>
                                          </p:stCondLst>
                                          <p:endCondLst>
                                            <p:cond evt="onStopAudio" delay="0">
                                              <p:tgtEl>
                                                <p:sldTgt/>
                                              </p:tgtEl>
                                            </p:cond>
                                          </p:endCondLst>
                                        </p:cTn>
                                        <p:tgtEl>
                                          <p:sndTgt r:embed="rId3" name="AC Dig SFX.wav"/>
                                        </p:tgtEl>
                                      </p:cMediaNode>
                                    </p:audio>
                                  </p:subTnLst>
                                </p:cTn>
                              </p:par>
                            </p:childTnLst>
                          </p:cTn>
                        </p:par>
                        <p:par>
                          <p:cTn id="212" fill="hold">
                            <p:stCondLst>
                              <p:cond delay="1000"/>
                            </p:stCondLst>
                            <p:childTnLst>
                              <p:par>
                                <p:cTn id="213" presetID="45" presetClass="entr" presetSubtype="0" fill="hold" nodeType="afterEffect">
                                  <p:stCondLst>
                                    <p:cond delay="500"/>
                                  </p:stCondLst>
                                  <p:childTnLst>
                                    <p:set>
                                      <p:cBhvr>
                                        <p:cTn id="214" dur="1" fill="hold">
                                          <p:stCondLst>
                                            <p:cond delay="0"/>
                                          </p:stCondLst>
                                        </p:cTn>
                                        <p:tgtEl>
                                          <p:spTgt spid="102"/>
                                        </p:tgtEl>
                                        <p:attrNameLst>
                                          <p:attrName>style.visibility</p:attrName>
                                        </p:attrNameLst>
                                      </p:cBhvr>
                                      <p:to>
                                        <p:strVal val="visible"/>
                                      </p:to>
                                    </p:set>
                                    <p:animEffect transition="in" filter="fade">
                                      <p:cBhvr>
                                        <p:cTn id="215" dur="500"/>
                                        <p:tgtEl>
                                          <p:spTgt spid="102"/>
                                        </p:tgtEl>
                                      </p:cBhvr>
                                    </p:animEffect>
                                    <p:anim calcmode="lin" valueType="num">
                                      <p:cBhvr>
                                        <p:cTn id="216" dur="500" fill="hold"/>
                                        <p:tgtEl>
                                          <p:spTgt spid="102"/>
                                        </p:tgtEl>
                                        <p:attrNameLst>
                                          <p:attrName>ppt_w</p:attrName>
                                        </p:attrNameLst>
                                      </p:cBhvr>
                                      <p:tavLst>
                                        <p:tav tm="0" fmla="#ppt_w*sin(2.5*pi*$)">
                                          <p:val>
                                            <p:fltVal val="0"/>
                                          </p:val>
                                        </p:tav>
                                        <p:tav tm="100000">
                                          <p:val>
                                            <p:fltVal val="1"/>
                                          </p:val>
                                        </p:tav>
                                      </p:tavLst>
                                    </p:anim>
                                    <p:anim calcmode="lin" valueType="num">
                                      <p:cBhvr>
                                        <p:cTn id="21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18" restart="whenNotActive" fill="hold" evtFilter="cancelBubble" nodeType="interactiveSeq">
                <p:stCondLst>
                  <p:cond evt="onClick" delay="0">
                    <p:tgtEl>
                      <p:spTgt spid="130"/>
                    </p:tgtEl>
                  </p:cond>
                </p:stCondLst>
                <p:endSync evt="end" delay="0">
                  <p:rtn val="all"/>
                </p:endSync>
                <p:childTnLst>
                  <p:par>
                    <p:cTn id="219" fill="hold">
                      <p:stCondLst>
                        <p:cond delay="0"/>
                      </p:stCondLst>
                      <p:childTnLst>
                        <p:par>
                          <p:cTn id="220" fill="hold">
                            <p:stCondLst>
                              <p:cond delay="0"/>
                            </p:stCondLst>
                            <p:childTnLst>
                              <p:par>
                                <p:cTn id="221" presetID="23" presetClass="entr" presetSubtype="16" fill="hold" nodeType="clickEffect">
                                  <p:stCondLst>
                                    <p:cond delay="0"/>
                                  </p:stCondLst>
                                  <p:childTnLst>
                                    <p:set>
                                      <p:cBhvr>
                                        <p:cTn id="222" dur="1" fill="hold">
                                          <p:stCondLst>
                                            <p:cond delay="0"/>
                                          </p:stCondLst>
                                        </p:cTn>
                                        <p:tgtEl>
                                          <p:spTgt spid="166"/>
                                        </p:tgtEl>
                                        <p:attrNameLst>
                                          <p:attrName>style.visibility</p:attrName>
                                        </p:attrNameLst>
                                      </p:cBhvr>
                                      <p:to>
                                        <p:strVal val="visible"/>
                                      </p:to>
                                    </p:set>
                                    <p:anim calcmode="lin" valueType="num">
                                      <p:cBhvr>
                                        <p:cTn id="223" dur="1000" fill="hold"/>
                                        <p:tgtEl>
                                          <p:spTgt spid="166"/>
                                        </p:tgtEl>
                                        <p:attrNameLst>
                                          <p:attrName>ppt_w</p:attrName>
                                        </p:attrNameLst>
                                      </p:cBhvr>
                                      <p:tavLst>
                                        <p:tav tm="0">
                                          <p:val>
                                            <p:fltVal val="0"/>
                                          </p:val>
                                        </p:tav>
                                        <p:tav tm="100000">
                                          <p:val>
                                            <p:strVal val="#ppt_w"/>
                                          </p:val>
                                        </p:tav>
                                      </p:tavLst>
                                    </p:anim>
                                    <p:anim calcmode="lin" valueType="num">
                                      <p:cBhvr>
                                        <p:cTn id="22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1"/>
                                            </p:cond>
                                          </p:stCondLst>
                                          <p:endCondLst>
                                            <p:cond evt="onStopAudio" delay="0">
                                              <p:tgtEl>
                                                <p:sldTgt/>
                                              </p:tgtEl>
                                            </p:cond>
                                          </p:endCondLst>
                                        </p:cTn>
                                        <p:tgtEl>
                                          <p:sndTgt r:embed="rId3" name="AC Dig SFX.wav"/>
                                        </p:tgtEl>
                                      </p:cMediaNode>
                                    </p:audio>
                                  </p:subTnLst>
                                </p:cTn>
                              </p:par>
                            </p:childTnLst>
                          </p:cTn>
                        </p:par>
                        <p:par>
                          <p:cTn id="225" fill="hold">
                            <p:stCondLst>
                              <p:cond delay="1000"/>
                            </p:stCondLst>
                            <p:childTnLst>
                              <p:par>
                                <p:cTn id="226" presetID="45" presetClass="entr" presetSubtype="0" fill="hold" nodeType="afterEffect">
                                  <p:stCondLst>
                                    <p:cond delay="500"/>
                                  </p:stCondLst>
                                  <p:childTnLst>
                                    <p:set>
                                      <p:cBhvr>
                                        <p:cTn id="227" dur="1" fill="hold">
                                          <p:stCondLst>
                                            <p:cond delay="0"/>
                                          </p:stCondLst>
                                        </p:cTn>
                                        <p:tgtEl>
                                          <p:spTgt spid="110"/>
                                        </p:tgtEl>
                                        <p:attrNameLst>
                                          <p:attrName>style.visibility</p:attrName>
                                        </p:attrNameLst>
                                      </p:cBhvr>
                                      <p:to>
                                        <p:strVal val="visible"/>
                                      </p:to>
                                    </p:set>
                                    <p:animEffect transition="in" filter="fade">
                                      <p:cBhvr>
                                        <p:cTn id="228" dur="500"/>
                                        <p:tgtEl>
                                          <p:spTgt spid="110"/>
                                        </p:tgtEl>
                                      </p:cBhvr>
                                    </p:animEffect>
                                    <p:anim calcmode="lin" valueType="num">
                                      <p:cBhvr>
                                        <p:cTn id="229" dur="500" fill="hold"/>
                                        <p:tgtEl>
                                          <p:spTgt spid="110"/>
                                        </p:tgtEl>
                                        <p:attrNameLst>
                                          <p:attrName>ppt_w</p:attrName>
                                        </p:attrNameLst>
                                      </p:cBhvr>
                                      <p:tavLst>
                                        <p:tav tm="0" fmla="#ppt_w*sin(2.5*pi*$)">
                                          <p:val>
                                            <p:fltVal val="0"/>
                                          </p:val>
                                        </p:tav>
                                        <p:tav tm="100000">
                                          <p:val>
                                            <p:fltVal val="1"/>
                                          </p:val>
                                        </p:tav>
                                      </p:tavLst>
                                    </p:anim>
                                    <p:anim calcmode="lin" valueType="num">
                                      <p:cBhvr>
                                        <p:cTn id="23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31" restart="whenNotActive" fill="hold" evtFilter="cancelBubble" nodeType="interactiveSeq">
                <p:stCondLst>
                  <p:cond evt="onClick" delay="0">
                    <p:tgtEl>
                      <p:spTgt spid="131"/>
                    </p:tgtEl>
                  </p:cond>
                </p:stCondLst>
                <p:endSync evt="end" delay="0">
                  <p:rtn val="all"/>
                </p:endSync>
                <p:childTnLst>
                  <p:par>
                    <p:cTn id="232" fill="hold">
                      <p:stCondLst>
                        <p:cond delay="0"/>
                      </p:stCondLst>
                      <p:childTnLst>
                        <p:par>
                          <p:cTn id="233" fill="hold">
                            <p:stCondLst>
                              <p:cond delay="0"/>
                            </p:stCondLst>
                            <p:childTnLst>
                              <p:par>
                                <p:cTn id="234" presetID="23" presetClass="entr" presetSubtype="16" fill="hold" nodeType="clickEffect">
                                  <p:stCondLst>
                                    <p:cond delay="0"/>
                                  </p:stCondLst>
                                  <p:childTnLst>
                                    <p:set>
                                      <p:cBhvr>
                                        <p:cTn id="235" dur="1" fill="hold">
                                          <p:stCondLst>
                                            <p:cond delay="0"/>
                                          </p:stCondLst>
                                        </p:cTn>
                                        <p:tgtEl>
                                          <p:spTgt spid="167"/>
                                        </p:tgtEl>
                                        <p:attrNameLst>
                                          <p:attrName>style.visibility</p:attrName>
                                        </p:attrNameLst>
                                      </p:cBhvr>
                                      <p:to>
                                        <p:strVal val="visible"/>
                                      </p:to>
                                    </p:set>
                                    <p:anim calcmode="lin" valueType="num">
                                      <p:cBhvr>
                                        <p:cTn id="236" dur="1000" fill="hold"/>
                                        <p:tgtEl>
                                          <p:spTgt spid="167"/>
                                        </p:tgtEl>
                                        <p:attrNameLst>
                                          <p:attrName>ppt_w</p:attrName>
                                        </p:attrNameLst>
                                      </p:cBhvr>
                                      <p:tavLst>
                                        <p:tav tm="0">
                                          <p:val>
                                            <p:fltVal val="0"/>
                                          </p:val>
                                        </p:tav>
                                        <p:tav tm="100000">
                                          <p:val>
                                            <p:strVal val="#ppt_w"/>
                                          </p:val>
                                        </p:tav>
                                      </p:tavLst>
                                    </p:anim>
                                    <p:anim calcmode="lin" valueType="num">
                                      <p:cBhvr>
                                        <p:cTn id="23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4"/>
                                            </p:cond>
                                          </p:stCondLst>
                                          <p:endCondLst>
                                            <p:cond evt="onStopAudio" delay="0">
                                              <p:tgtEl>
                                                <p:sldTgt/>
                                              </p:tgtEl>
                                            </p:cond>
                                          </p:endCondLst>
                                        </p:cTn>
                                        <p:tgtEl>
                                          <p:sndTgt r:embed="rId3" name="AC Dig SFX.wav"/>
                                        </p:tgtEl>
                                      </p:cMediaNode>
                                    </p:audio>
                                  </p:subTnLst>
                                </p:cTn>
                              </p:par>
                            </p:childTnLst>
                          </p:cTn>
                        </p:par>
                        <p:par>
                          <p:cTn id="238" fill="hold">
                            <p:stCondLst>
                              <p:cond delay="1000"/>
                            </p:stCondLst>
                            <p:childTnLst>
                              <p:par>
                                <p:cTn id="239" presetID="45" presetClass="entr" presetSubtype="0" fill="hold" nodeType="afterEffect">
                                  <p:stCondLst>
                                    <p:cond delay="500"/>
                                  </p:stCondLst>
                                  <p:childTnLst>
                                    <p:set>
                                      <p:cBhvr>
                                        <p:cTn id="240" dur="1" fill="hold">
                                          <p:stCondLst>
                                            <p:cond delay="0"/>
                                          </p:stCondLst>
                                        </p:cTn>
                                        <p:tgtEl>
                                          <p:spTgt spid="5"/>
                                        </p:tgtEl>
                                        <p:attrNameLst>
                                          <p:attrName>style.visibility</p:attrName>
                                        </p:attrNameLst>
                                      </p:cBhvr>
                                      <p:to>
                                        <p:strVal val="visible"/>
                                      </p:to>
                                    </p:set>
                                    <p:animEffect transition="in" filter="fade">
                                      <p:cBhvr>
                                        <p:cTn id="241" dur="500"/>
                                        <p:tgtEl>
                                          <p:spTgt spid="5"/>
                                        </p:tgtEl>
                                      </p:cBhvr>
                                    </p:animEffect>
                                    <p:anim calcmode="lin" valueType="num">
                                      <p:cBhvr>
                                        <p:cTn id="242" dur="500" fill="hold"/>
                                        <p:tgtEl>
                                          <p:spTgt spid="5"/>
                                        </p:tgtEl>
                                        <p:attrNameLst>
                                          <p:attrName>ppt_w</p:attrName>
                                        </p:attrNameLst>
                                      </p:cBhvr>
                                      <p:tavLst>
                                        <p:tav tm="0" fmla="#ppt_w*sin(2.5*pi*$)">
                                          <p:val>
                                            <p:fltVal val="0"/>
                                          </p:val>
                                        </p:tav>
                                        <p:tav tm="100000">
                                          <p:val>
                                            <p:fltVal val="1"/>
                                          </p:val>
                                        </p:tav>
                                      </p:tavLst>
                                    </p:anim>
                                    <p:anim calcmode="lin" valueType="num">
                                      <p:cBhvr>
                                        <p:cTn id="24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44" restart="whenNotActive" fill="hold" evtFilter="cancelBubble" nodeType="interactiveSeq">
                <p:stCondLst>
                  <p:cond evt="onClick" delay="0">
                    <p:tgtEl>
                      <p:spTgt spid="132"/>
                    </p:tgtEl>
                  </p:cond>
                </p:stCondLst>
                <p:endSync evt="end" delay="0">
                  <p:rtn val="all"/>
                </p:endSync>
                <p:childTnLst>
                  <p:par>
                    <p:cTn id="245" fill="hold">
                      <p:stCondLst>
                        <p:cond delay="0"/>
                      </p:stCondLst>
                      <p:childTnLst>
                        <p:par>
                          <p:cTn id="246" fill="hold">
                            <p:stCondLst>
                              <p:cond delay="0"/>
                            </p:stCondLst>
                            <p:childTnLst>
                              <p:par>
                                <p:cTn id="247" presetID="23" presetClass="entr" presetSubtype="16" fill="hold" nodeType="clickEffect">
                                  <p:stCondLst>
                                    <p:cond delay="0"/>
                                  </p:stCondLst>
                                  <p:childTnLst>
                                    <p:set>
                                      <p:cBhvr>
                                        <p:cTn id="248" dur="1" fill="hold">
                                          <p:stCondLst>
                                            <p:cond delay="0"/>
                                          </p:stCondLst>
                                        </p:cTn>
                                        <p:tgtEl>
                                          <p:spTgt spid="168"/>
                                        </p:tgtEl>
                                        <p:attrNameLst>
                                          <p:attrName>style.visibility</p:attrName>
                                        </p:attrNameLst>
                                      </p:cBhvr>
                                      <p:to>
                                        <p:strVal val="visible"/>
                                      </p:to>
                                    </p:set>
                                    <p:anim calcmode="lin" valueType="num">
                                      <p:cBhvr>
                                        <p:cTn id="249" dur="1000" fill="hold"/>
                                        <p:tgtEl>
                                          <p:spTgt spid="168"/>
                                        </p:tgtEl>
                                        <p:attrNameLst>
                                          <p:attrName>ppt_w</p:attrName>
                                        </p:attrNameLst>
                                      </p:cBhvr>
                                      <p:tavLst>
                                        <p:tav tm="0">
                                          <p:val>
                                            <p:fltVal val="0"/>
                                          </p:val>
                                        </p:tav>
                                        <p:tav tm="100000">
                                          <p:val>
                                            <p:strVal val="#ppt_w"/>
                                          </p:val>
                                        </p:tav>
                                      </p:tavLst>
                                    </p:anim>
                                    <p:anim calcmode="lin" valueType="num">
                                      <p:cBhvr>
                                        <p:cTn id="25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7"/>
                                            </p:cond>
                                          </p:stCondLst>
                                          <p:endCondLst>
                                            <p:cond evt="onStopAudio" delay="0">
                                              <p:tgtEl>
                                                <p:sldTgt/>
                                              </p:tgtEl>
                                            </p:cond>
                                          </p:endCondLst>
                                        </p:cTn>
                                        <p:tgtEl>
                                          <p:sndTgt r:embed="rId3" name="AC Dig SFX.wav"/>
                                        </p:tgtEl>
                                      </p:cMediaNode>
                                    </p:audio>
                                  </p:subTnLst>
                                </p:cTn>
                              </p:par>
                            </p:childTnLst>
                          </p:cTn>
                        </p:par>
                        <p:par>
                          <p:cTn id="251" fill="hold">
                            <p:stCondLst>
                              <p:cond delay="1000"/>
                            </p:stCondLst>
                            <p:childTnLst>
                              <p:par>
                                <p:cTn id="252" presetID="45" presetClass="entr" presetSubtype="0" fill="hold" nodeType="afterEffect">
                                  <p:stCondLst>
                                    <p:cond delay="500"/>
                                  </p:stCondLst>
                                  <p:childTnLst>
                                    <p:set>
                                      <p:cBhvr>
                                        <p:cTn id="253" dur="1" fill="hold">
                                          <p:stCondLst>
                                            <p:cond delay="0"/>
                                          </p:stCondLst>
                                        </p:cTn>
                                        <p:tgtEl>
                                          <p:spTgt spid="25"/>
                                        </p:tgtEl>
                                        <p:attrNameLst>
                                          <p:attrName>style.visibility</p:attrName>
                                        </p:attrNameLst>
                                      </p:cBhvr>
                                      <p:to>
                                        <p:strVal val="visible"/>
                                      </p:to>
                                    </p:set>
                                    <p:animEffect transition="in" filter="fade">
                                      <p:cBhvr>
                                        <p:cTn id="254" dur="500"/>
                                        <p:tgtEl>
                                          <p:spTgt spid="25"/>
                                        </p:tgtEl>
                                      </p:cBhvr>
                                    </p:animEffect>
                                    <p:anim calcmode="lin" valueType="num">
                                      <p:cBhvr>
                                        <p:cTn id="255" dur="500" fill="hold"/>
                                        <p:tgtEl>
                                          <p:spTgt spid="25"/>
                                        </p:tgtEl>
                                        <p:attrNameLst>
                                          <p:attrName>ppt_w</p:attrName>
                                        </p:attrNameLst>
                                      </p:cBhvr>
                                      <p:tavLst>
                                        <p:tav tm="0" fmla="#ppt_w*sin(2.5*pi*$)">
                                          <p:val>
                                            <p:fltVal val="0"/>
                                          </p:val>
                                        </p:tav>
                                        <p:tav tm="100000">
                                          <p:val>
                                            <p:fltVal val="1"/>
                                          </p:val>
                                        </p:tav>
                                      </p:tavLst>
                                    </p:anim>
                                    <p:anim calcmode="lin" valueType="num">
                                      <p:cBhvr>
                                        <p:cTn id="25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57" restart="whenNotActive" fill="hold" evtFilter="cancelBubble" nodeType="interactiveSeq">
                <p:stCondLst>
                  <p:cond evt="onClick" delay="0">
                    <p:tgtEl>
                      <p:spTgt spid="133"/>
                    </p:tgtEl>
                  </p:cond>
                </p:stCondLst>
                <p:endSync evt="end" delay="0">
                  <p:rtn val="all"/>
                </p:endSync>
                <p:childTnLst>
                  <p:par>
                    <p:cTn id="258" fill="hold">
                      <p:stCondLst>
                        <p:cond delay="0"/>
                      </p:stCondLst>
                      <p:childTnLst>
                        <p:par>
                          <p:cTn id="259" fill="hold">
                            <p:stCondLst>
                              <p:cond delay="0"/>
                            </p:stCondLst>
                            <p:childTnLst>
                              <p:par>
                                <p:cTn id="260" presetID="23" presetClass="entr" presetSubtype="16" fill="hold" nodeType="clickEffect">
                                  <p:stCondLst>
                                    <p:cond delay="0"/>
                                  </p:stCondLst>
                                  <p:childTnLst>
                                    <p:set>
                                      <p:cBhvr>
                                        <p:cTn id="261" dur="1" fill="hold">
                                          <p:stCondLst>
                                            <p:cond delay="0"/>
                                          </p:stCondLst>
                                        </p:cTn>
                                        <p:tgtEl>
                                          <p:spTgt spid="169"/>
                                        </p:tgtEl>
                                        <p:attrNameLst>
                                          <p:attrName>style.visibility</p:attrName>
                                        </p:attrNameLst>
                                      </p:cBhvr>
                                      <p:to>
                                        <p:strVal val="visible"/>
                                      </p:to>
                                    </p:set>
                                    <p:anim calcmode="lin" valueType="num">
                                      <p:cBhvr>
                                        <p:cTn id="262" dur="1000" fill="hold"/>
                                        <p:tgtEl>
                                          <p:spTgt spid="169"/>
                                        </p:tgtEl>
                                        <p:attrNameLst>
                                          <p:attrName>ppt_w</p:attrName>
                                        </p:attrNameLst>
                                      </p:cBhvr>
                                      <p:tavLst>
                                        <p:tav tm="0">
                                          <p:val>
                                            <p:fltVal val="0"/>
                                          </p:val>
                                        </p:tav>
                                        <p:tav tm="100000">
                                          <p:val>
                                            <p:strVal val="#ppt_w"/>
                                          </p:val>
                                        </p:tav>
                                      </p:tavLst>
                                    </p:anim>
                                    <p:anim calcmode="lin" valueType="num">
                                      <p:cBhvr>
                                        <p:cTn id="26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0"/>
                                            </p:cond>
                                          </p:stCondLst>
                                          <p:endCondLst>
                                            <p:cond evt="onStopAudio" delay="0">
                                              <p:tgtEl>
                                                <p:sldTgt/>
                                              </p:tgtEl>
                                            </p:cond>
                                          </p:endCondLst>
                                        </p:cTn>
                                        <p:tgtEl>
                                          <p:sndTgt r:embed="rId3" name="AC Dig SFX.wav"/>
                                        </p:tgtEl>
                                      </p:cMediaNode>
                                    </p:audio>
                                  </p:subTnLst>
                                </p:cTn>
                              </p:par>
                            </p:childTnLst>
                          </p:cTn>
                        </p:par>
                        <p:par>
                          <p:cTn id="264" fill="hold">
                            <p:stCondLst>
                              <p:cond delay="1000"/>
                            </p:stCondLst>
                            <p:childTnLst>
                              <p:par>
                                <p:cTn id="265" presetID="45" presetClass="entr" presetSubtype="0" fill="hold" nodeType="afterEffect">
                                  <p:stCondLst>
                                    <p:cond delay="500"/>
                                  </p:stCondLst>
                                  <p:childTnLst>
                                    <p:set>
                                      <p:cBhvr>
                                        <p:cTn id="266" dur="1" fill="hold">
                                          <p:stCondLst>
                                            <p:cond delay="0"/>
                                          </p:stCondLst>
                                        </p:cTn>
                                        <p:tgtEl>
                                          <p:spTgt spid="26"/>
                                        </p:tgtEl>
                                        <p:attrNameLst>
                                          <p:attrName>style.visibility</p:attrName>
                                        </p:attrNameLst>
                                      </p:cBhvr>
                                      <p:to>
                                        <p:strVal val="visible"/>
                                      </p:to>
                                    </p:set>
                                    <p:animEffect transition="in" filter="fade">
                                      <p:cBhvr>
                                        <p:cTn id="267" dur="500"/>
                                        <p:tgtEl>
                                          <p:spTgt spid="26"/>
                                        </p:tgtEl>
                                      </p:cBhvr>
                                    </p:animEffect>
                                    <p:anim calcmode="lin" valueType="num">
                                      <p:cBhvr>
                                        <p:cTn id="268" dur="500" fill="hold"/>
                                        <p:tgtEl>
                                          <p:spTgt spid="26"/>
                                        </p:tgtEl>
                                        <p:attrNameLst>
                                          <p:attrName>ppt_w</p:attrName>
                                        </p:attrNameLst>
                                      </p:cBhvr>
                                      <p:tavLst>
                                        <p:tav tm="0" fmla="#ppt_w*sin(2.5*pi*$)">
                                          <p:val>
                                            <p:fltVal val="0"/>
                                          </p:val>
                                        </p:tav>
                                        <p:tav tm="100000">
                                          <p:val>
                                            <p:fltVal val="1"/>
                                          </p:val>
                                        </p:tav>
                                      </p:tavLst>
                                    </p:anim>
                                    <p:anim calcmode="lin" valueType="num">
                                      <p:cBhvr>
                                        <p:cTn id="26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45" presetClass="entr" presetSubtype="0" fill="hold" nodeType="afterEffect">
                                  <p:stCondLst>
                                    <p:cond delay="500"/>
                                  </p:stCondLst>
                                  <p:childTnLst>
                                    <p:set>
                                      <p:cBhvr>
                                        <p:cTn id="279" dur="1" fill="hold">
                                          <p:stCondLst>
                                            <p:cond delay="0"/>
                                          </p:stCondLst>
                                        </p:cTn>
                                        <p:tgtEl>
                                          <p:spTgt spid="108"/>
                                        </p:tgtEl>
                                        <p:attrNameLst>
                                          <p:attrName>style.visibility</p:attrName>
                                        </p:attrNameLst>
                                      </p:cBhvr>
                                      <p:to>
                                        <p:strVal val="visible"/>
                                      </p:to>
                                    </p:set>
                                    <p:animEffect transition="in" filter="fade">
                                      <p:cBhvr>
                                        <p:cTn id="280" dur="500"/>
                                        <p:tgtEl>
                                          <p:spTgt spid="108"/>
                                        </p:tgtEl>
                                      </p:cBhvr>
                                    </p:animEffect>
                                    <p:anim calcmode="lin" valueType="num">
                                      <p:cBhvr>
                                        <p:cTn id="281" dur="500" fill="hold"/>
                                        <p:tgtEl>
                                          <p:spTgt spid="108"/>
                                        </p:tgtEl>
                                        <p:attrNameLst>
                                          <p:attrName>ppt_w</p:attrName>
                                        </p:attrNameLst>
                                      </p:cBhvr>
                                      <p:tavLst>
                                        <p:tav tm="0" fmla="#ppt_w*sin(2.5*pi*$)">
                                          <p:val>
                                            <p:fltVal val="0"/>
                                          </p:val>
                                        </p:tav>
                                        <p:tav tm="100000">
                                          <p:val>
                                            <p:fltVal val="1"/>
                                          </p:val>
                                        </p:tav>
                                      </p:tavLst>
                                    </p:anim>
                                    <p:anim calcmode="lin" valueType="num">
                                      <p:cBhvr>
                                        <p:cTn id="28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83" restart="whenNotActive" fill="hold" evtFilter="cancelBubble" nodeType="interactiveSeq">
                <p:stCondLst>
                  <p:cond evt="onClick" delay="0">
                    <p:tgtEl>
                      <p:spTgt spid="123"/>
                    </p:tgtEl>
                  </p:cond>
                </p:stCondLst>
                <p:endSync evt="end" delay="0">
                  <p:rtn val="all"/>
                </p:endSync>
                <p:childTnLst>
                  <p:par>
                    <p:cTn id="284" fill="hold">
                      <p:stCondLst>
                        <p:cond delay="0"/>
                      </p:stCondLst>
                      <p:childTnLst>
                        <p:par>
                          <p:cTn id="285" fill="hold">
                            <p:stCondLst>
                              <p:cond delay="0"/>
                            </p:stCondLst>
                            <p:childTnLst>
                              <p:par>
                                <p:cTn id="286" presetID="23" presetClass="entr" presetSubtype="16" fill="hold" nodeType="clickEffect">
                                  <p:stCondLst>
                                    <p:cond delay="0"/>
                                  </p:stCondLst>
                                  <p:childTnLst>
                                    <p:set>
                                      <p:cBhvr>
                                        <p:cTn id="287" dur="1" fill="hold">
                                          <p:stCondLst>
                                            <p:cond delay="0"/>
                                          </p:stCondLst>
                                        </p:cTn>
                                        <p:tgtEl>
                                          <p:spTgt spid="159"/>
                                        </p:tgtEl>
                                        <p:attrNameLst>
                                          <p:attrName>style.visibility</p:attrName>
                                        </p:attrNameLst>
                                      </p:cBhvr>
                                      <p:to>
                                        <p:strVal val="visible"/>
                                      </p:to>
                                    </p:set>
                                    <p:anim calcmode="lin" valueType="num">
                                      <p:cBhvr>
                                        <p:cTn id="288" dur="1000" fill="hold"/>
                                        <p:tgtEl>
                                          <p:spTgt spid="159"/>
                                        </p:tgtEl>
                                        <p:attrNameLst>
                                          <p:attrName>ppt_w</p:attrName>
                                        </p:attrNameLst>
                                      </p:cBhvr>
                                      <p:tavLst>
                                        <p:tav tm="0">
                                          <p:val>
                                            <p:fltVal val="0"/>
                                          </p:val>
                                        </p:tav>
                                        <p:tav tm="100000">
                                          <p:val>
                                            <p:strVal val="#ppt_w"/>
                                          </p:val>
                                        </p:tav>
                                      </p:tavLst>
                                    </p:anim>
                                    <p:anim calcmode="lin" valueType="num">
                                      <p:cBhvr>
                                        <p:cTn id="28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3" name="AC Dig SFX.wav"/>
                                        </p:tgtEl>
                                      </p:cMediaNode>
                                    </p:audio>
                                  </p:subTnLst>
                                </p:cTn>
                              </p:par>
                            </p:childTnLst>
                          </p:cTn>
                        </p:par>
                        <p:par>
                          <p:cTn id="290" fill="hold">
                            <p:stCondLst>
                              <p:cond delay="1000"/>
                            </p:stCondLst>
                            <p:childTnLst>
                              <p:par>
                                <p:cTn id="291" presetID="45" presetClass="entr" presetSubtype="0" fill="hold" nodeType="afterEffect">
                                  <p:stCondLst>
                                    <p:cond delay="500"/>
                                  </p:stCondLst>
                                  <p:childTnLst>
                                    <p:set>
                                      <p:cBhvr>
                                        <p:cTn id="292" dur="1" fill="hold">
                                          <p:stCondLst>
                                            <p:cond delay="0"/>
                                          </p:stCondLst>
                                        </p:cTn>
                                        <p:tgtEl>
                                          <p:spTgt spid="17"/>
                                        </p:tgtEl>
                                        <p:attrNameLst>
                                          <p:attrName>style.visibility</p:attrName>
                                        </p:attrNameLst>
                                      </p:cBhvr>
                                      <p:to>
                                        <p:strVal val="visible"/>
                                      </p:to>
                                    </p:set>
                                    <p:animEffect transition="in" filter="fade">
                                      <p:cBhvr>
                                        <p:cTn id="293" dur="500"/>
                                        <p:tgtEl>
                                          <p:spTgt spid="17"/>
                                        </p:tgtEl>
                                      </p:cBhvr>
                                    </p:animEffect>
                                    <p:anim calcmode="lin" valueType="num">
                                      <p:cBhvr>
                                        <p:cTn id="294" dur="500" fill="hold"/>
                                        <p:tgtEl>
                                          <p:spTgt spid="17"/>
                                        </p:tgtEl>
                                        <p:attrNameLst>
                                          <p:attrName>ppt_w</p:attrName>
                                        </p:attrNameLst>
                                      </p:cBhvr>
                                      <p:tavLst>
                                        <p:tav tm="0" fmla="#ppt_w*sin(2.5*pi*$)">
                                          <p:val>
                                            <p:fltVal val="0"/>
                                          </p:val>
                                        </p:tav>
                                        <p:tav tm="100000">
                                          <p:val>
                                            <p:fltVal val="1"/>
                                          </p:val>
                                        </p:tav>
                                      </p:tavLst>
                                    </p:anim>
                                    <p:anim calcmode="lin" valueType="num">
                                      <p:cBhvr>
                                        <p:cTn id="29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96" restart="whenNotActive" fill="hold" evtFilter="cancelBubble" nodeType="interactiveSeq">
                <p:stCondLst>
                  <p:cond evt="onClick" delay="0">
                    <p:tgtEl>
                      <p:spTgt spid="124"/>
                    </p:tgtEl>
                  </p:cond>
                </p:stCondLst>
                <p:endSync evt="end" delay="0">
                  <p:rtn val="all"/>
                </p:endSync>
                <p:childTnLst>
                  <p:par>
                    <p:cTn id="297" fill="hold">
                      <p:stCondLst>
                        <p:cond delay="0"/>
                      </p:stCondLst>
                      <p:childTnLst>
                        <p:par>
                          <p:cTn id="298" fill="hold">
                            <p:stCondLst>
                              <p:cond delay="0"/>
                            </p:stCondLst>
                            <p:childTnLst>
                              <p:par>
                                <p:cTn id="299" presetID="23" presetClass="entr" presetSubtype="16" fill="hold" nodeType="clickEffect">
                                  <p:stCondLst>
                                    <p:cond delay="0"/>
                                  </p:stCondLst>
                                  <p:childTnLst>
                                    <p:set>
                                      <p:cBhvr>
                                        <p:cTn id="300" dur="1" fill="hold">
                                          <p:stCondLst>
                                            <p:cond delay="0"/>
                                          </p:stCondLst>
                                        </p:cTn>
                                        <p:tgtEl>
                                          <p:spTgt spid="160"/>
                                        </p:tgtEl>
                                        <p:attrNameLst>
                                          <p:attrName>style.visibility</p:attrName>
                                        </p:attrNameLst>
                                      </p:cBhvr>
                                      <p:to>
                                        <p:strVal val="visible"/>
                                      </p:to>
                                    </p:set>
                                    <p:anim calcmode="lin" valueType="num">
                                      <p:cBhvr>
                                        <p:cTn id="301" dur="1000" fill="hold"/>
                                        <p:tgtEl>
                                          <p:spTgt spid="160"/>
                                        </p:tgtEl>
                                        <p:attrNameLst>
                                          <p:attrName>ppt_w</p:attrName>
                                        </p:attrNameLst>
                                      </p:cBhvr>
                                      <p:tavLst>
                                        <p:tav tm="0">
                                          <p:val>
                                            <p:fltVal val="0"/>
                                          </p:val>
                                        </p:tav>
                                        <p:tav tm="100000">
                                          <p:val>
                                            <p:strVal val="#ppt_w"/>
                                          </p:val>
                                        </p:tav>
                                      </p:tavLst>
                                    </p:anim>
                                    <p:anim calcmode="lin" valueType="num">
                                      <p:cBhvr>
                                        <p:cTn id="30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9"/>
                                            </p:cond>
                                          </p:stCondLst>
                                          <p:endCondLst>
                                            <p:cond evt="onStopAudio" delay="0">
                                              <p:tgtEl>
                                                <p:sldTgt/>
                                              </p:tgtEl>
                                            </p:cond>
                                          </p:endCondLst>
                                        </p:cTn>
                                        <p:tgtEl>
                                          <p:sndTgt r:embed="rId3" name="AC Dig SFX.wav"/>
                                        </p:tgtEl>
                                      </p:cMediaNode>
                                    </p:audio>
                                  </p:subTnLst>
                                </p:cTn>
                              </p:par>
                            </p:childTnLst>
                          </p:cTn>
                        </p:par>
                        <p:par>
                          <p:cTn id="303" fill="hold">
                            <p:stCondLst>
                              <p:cond delay="1000"/>
                            </p:stCondLst>
                            <p:childTnLst>
                              <p:par>
                                <p:cTn id="304" presetID="12" presetClass="entr" presetSubtype="4" fill="hold" nodeType="afterEffect">
                                  <p:stCondLst>
                                    <p:cond delay="500"/>
                                  </p:stCondLst>
                                  <p:childTnLst>
                                    <p:set>
                                      <p:cBhvr>
                                        <p:cTn id="305" dur="1" fill="hold">
                                          <p:stCondLst>
                                            <p:cond delay="0"/>
                                          </p:stCondLst>
                                        </p:cTn>
                                        <p:tgtEl>
                                          <p:spTgt spid="1050"/>
                                        </p:tgtEl>
                                        <p:attrNameLst>
                                          <p:attrName>style.visibility</p:attrName>
                                        </p:attrNameLst>
                                      </p:cBhvr>
                                      <p:to>
                                        <p:strVal val="visible"/>
                                      </p:to>
                                    </p:set>
                                    <p:anim calcmode="lin" valueType="num">
                                      <p:cBhvr additive="base">
                                        <p:cTn id="306" dur="500"/>
                                        <p:tgtEl>
                                          <p:spTgt spid="1050"/>
                                        </p:tgtEl>
                                        <p:attrNameLst>
                                          <p:attrName>ppt_y</p:attrName>
                                        </p:attrNameLst>
                                      </p:cBhvr>
                                      <p:tavLst>
                                        <p:tav tm="0">
                                          <p:val>
                                            <p:strVal val="#ppt_y+#ppt_h*1.125000"/>
                                          </p:val>
                                        </p:tav>
                                        <p:tav tm="100000">
                                          <p:val>
                                            <p:strVal val="#ppt_y"/>
                                          </p:val>
                                        </p:tav>
                                      </p:tavLst>
                                    </p:anim>
                                    <p:animEffect transition="in" filter="wipe(up)">
                                      <p:cBhvr>
                                        <p:cTn id="307" dur="500"/>
                                        <p:tgtEl>
                                          <p:spTgt spid="1050"/>
                                        </p:tgtEl>
                                      </p:cBhvr>
                                    </p:animEffect>
                                  </p:childTnLst>
                                  <p:subTnLst>
                                    <p:audio>
                                      <p:cMediaNode>
                                        <p:cTn display="0" masterRel="sameClick">
                                          <p:stCondLst>
                                            <p:cond evt="begin" delay="0">
                                              <p:tn val="304"/>
                                            </p:cond>
                                          </p:stCondLst>
                                          <p:endCondLst>
                                            <p:cond evt="onStopAudio" delay="0">
                                              <p:tgtEl>
                                                <p:sldTgt/>
                                              </p:tgtEl>
                                            </p:cond>
                                          </p:endCondLst>
                                        </p:cTn>
                                        <p:tgtEl>
                                          <p:sndTgt r:embed="rId5" name="AC Can SFX.wav"/>
                                        </p:tgtEl>
                                      </p:cMediaNode>
                                    </p:audio>
                                  </p:subTnLst>
                                </p:cTn>
                              </p:par>
                            </p:childTnLst>
                          </p:cTn>
                        </p:par>
                        <p:par>
                          <p:cTn id="308" fill="hold">
                            <p:stCondLst>
                              <p:cond delay="2000"/>
                            </p:stCondLst>
                            <p:childTnLst>
                              <p:par>
                                <p:cTn id="309" presetID="12" presetClass="exit" presetSubtype="4" fill="hold" nodeType="afterEffect">
                                  <p:stCondLst>
                                    <p:cond delay="1000"/>
                                  </p:stCondLst>
                                  <p:childTnLst>
                                    <p:anim calcmode="lin" valueType="num">
                                      <p:cBhvr additive="base">
                                        <p:cTn id="310" dur="500"/>
                                        <p:tgtEl>
                                          <p:spTgt spid="1050"/>
                                        </p:tgtEl>
                                        <p:attrNameLst>
                                          <p:attrName>ppt_y</p:attrName>
                                        </p:attrNameLst>
                                      </p:cBhvr>
                                      <p:tavLst>
                                        <p:tav tm="0">
                                          <p:val>
                                            <p:strVal val="#ppt_y"/>
                                          </p:val>
                                        </p:tav>
                                        <p:tav tm="100000">
                                          <p:val>
                                            <p:strVal val="#ppt_y+#ppt_h*1.125000"/>
                                          </p:val>
                                        </p:tav>
                                      </p:tavLst>
                                    </p:anim>
                                    <p:animEffect transition="out" filter="wipe(down)">
                                      <p:cBhvr>
                                        <p:cTn id="311" dur="500"/>
                                        <p:tgtEl>
                                          <p:spTgt spid="1050"/>
                                        </p:tgtEl>
                                      </p:cBhvr>
                                    </p:animEffect>
                                    <p:set>
                                      <p:cBhvr>
                                        <p:cTn id="312" dur="1" fill="hold">
                                          <p:stCondLst>
                                            <p:cond delay="499"/>
                                          </p:stCondLst>
                                        </p:cTn>
                                        <p:tgtEl>
                                          <p:spTgt spid="1050"/>
                                        </p:tgtEl>
                                        <p:attrNameLst>
                                          <p:attrName>style.visibility</p:attrName>
                                        </p:attrNameLst>
                                      </p:cBhvr>
                                      <p:to>
                                        <p:strVal val="hidden"/>
                                      </p:to>
                                    </p:set>
                                  </p:childTnLst>
                                </p:cTn>
                              </p:par>
                            </p:childTnLst>
                          </p:cTn>
                        </p:par>
                        <p:par>
                          <p:cTn id="313" fill="hold">
                            <p:stCondLst>
                              <p:cond delay="3500"/>
                            </p:stCondLst>
                            <p:childTnLst>
                              <p:par>
                                <p:cTn id="314" presetID="45" presetClass="entr" presetSubtype="0" fill="hold" nodeType="afterEffect">
                                  <p:stCondLst>
                                    <p:cond delay="0"/>
                                  </p:stCondLst>
                                  <p:childTnLst>
                                    <p:set>
                                      <p:cBhvr>
                                        <p:cTn id="315" dur="1" fill="hold">
                                          <p:stCondLst>
                                            <p:cond delay="0"/>
                                          </p:stCondLst>
                                        </p:cTn>
                                        <p:tgtEl>
                                          <p:spTgt spid="112"/>
                                        </p:tgtEl>
                                        <p:attrNameLst>
                                          <p:attrName>style.visibility</p:attrName>
                                        </p:attrNameLst>
                                      </p:cBhvr>
                                      <p:to>
                                        <p:strVal val="visible"/>
                                      </p:to>
                                    </p:set>
                                    <p:animEffect transition="in" filter="fade">
                                      <p:cBhvr>
                                        <p:cTn id="316" dur="500"/>
                                        <p:tgtEl>
                                          <p:spTgt spid="112"/>
                                        </p:tgtEl>
                                      </p:cBhvr>
                                    </p:animEffect>
                                    <p:anim calcmode="lin" valueType="num">
                                      <p:cBhvr>
                                        <p:cTn id="317" dur="500" fill="hold"/>
                                        <p:tgtEl>
                                          <p:spTgt spid="112"/>
                                        </p:tgtEl>
                                        <p:attrNameLst>
                                          <p:attrName>ppt_w</p:attrName>
                                        </p:attrNameLst>
                                      </p:cBhvr>
                                      <p:tavLst>
                                        <p:tav tm="0" fmla="#ppt_w*sin(2.5*pi*$)">
                                          <p:val>
                                            <p:fltVal val="0"/>
                                          </p:val>
                                        </p:tav>
                                        <p:tav tm="100000">
                                          <p:val>
                                            <p:fltVal val="1"/>
                                          </p:val>
                                        </p:tav>
                                      </p:tavLst>
                                    </p:anim>
                                    <p:anim calcmode="lin" valueType="num">
                                      <p:cBhvr>
                                        <p:cTn id="31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19" restart="whenNotActive" fill="hold" evtFilter="cancelBubble" nodeType="interactiveSeq">
                <p:stCondLst>
                  <p:cond evt="onClick" delay="0">
                    <p:tgtEl>
                      <p:spTgt spid="125"/>
                    </p:tgtEl>
                  </p:cond>
                </p:stCondLst>
                <p:endSync evt="end" delay="0">
                  <p:rtn val="all"/>
                </p:endSync>
                <p:childTnLst>
                  <p:par>
                    <p:cTn id="320" fill="hold">
                      <p:stCondLst>
                        <p:cond delay="0"/>
                      </p:stCondLst>
                      <p:childTnLst>
                        <p:par>
                          <p:cTn id="321" fill="hold">
                            <p:stCondLst>
                              <p:cond delay="0"/>
                            </p:stCondLst>
                            <p:childTnLst>
                              <p:par>
                                <p:cTn id="322" presetID="23" presetClass="entr" presetSubtype="16" fill="hold" nodeType="clickEffect">
                                  <p:stCondLst>
                                    <p:cond delay="0"/>
                                  </p:stCondLst>
                                  <p:childTnLst>
                                    <p:set>
                                      <p:cBhvr>
                                        <p:cTn id="323" dur="1" fill="hold">
                                          <p:stCondLst>
                                            <p:cond delay="0"/>
                                          </p:stCondLst>
                                        </p:cTn>
                                        <p:tgtEl>
                                          <p:spTgt spid="161"/>
                                        </p:tgtEl>
                                        <p:attrNameLst>
                                          <p:attrName>style.visibility</p:attrName>
                                        </p:attrNameLst>
                                      </p:cBhvr>
                                      <p:to>
                                        <p:strVal val="visible"/>
                                      </p:to>
                                    </p:set>
                                    <p:anim calcmode="lin" valueType="num">
                                      <p:cBhvr>
                                        <p:cTn id="324" dur="1000" fill="hold"/>
                                        <p:tgtEl>
                                          <p:spTgt spid="161"/>
                                        </p:tgtEl>
                                        <p:attrNameLst>
                                          <p:attrName>ppt_w</p:attrName>
                                        </p:attrNameLst>
                                      </p:cBhvr>
                                      <p:tavLst>
                                        <p:tav tm="0">
                                          <p:val>
                                            <p:fltVal val="0"/>
                                          </p:val>
                                        </p:tav>
                                        <p:tav tm="100000">
                                          <p:val>
                                            <p:strVal val="#ppt_w"/>
                                          </p:val>
                                        </p:tav>
                                      </p:tavLst>
                                    </p:anim>
                                    <p:anim calcmode="lin" valueType="num">
                                      <p:cBhvr>
                                        <p:cTn id="32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2"/>
                                            </p:cond>
                                          </p:stCondLst>
                                          <p:endCondLst>
                                            <p:cond evt="onStopAudio" delay="0">
                                              <p:tgtEl>
                                                <p:sldTgt/>
                                              </p:tgtEl>
                                            </p:cond>
                                          </p:endCondLst>
                                        </p:cTn>
                                        <p:tgtEl>
                                          <p:sndTgt r:embed="rId3" name="AC Dig SFX.wav"/>
                                        </p:tgtEl>
                                      </p:cMediaNode>
                                    </p:audio>
                                  </p:subTnLst>
                                </p:cTn>
                              </p:par>
                            </p:childTnLst>
                          </p:cTn>
                        </p:par>
                        <p:par>
                          <p:cTn id="326" fill="hold">
                            <p:stCondLst>
                              <p:cond delay="1000"/>
                            </p:stCondLst>
                            <p:childTnLst>
                              <p:par>
                                <p:cTn id="327" presetID="45" presetClass="entr" presetSubtype="0" fill="hold" nodeType="afterEffect">
                                  <p:stCondLst>
                                    <p:cond delay="500"/>
                                  </p:stCondLst>
                                  <p:childTnLst>
                                    <p:set>
                                      <p:cBhvr>
                                        <p:cTn id="328" dur="1" fill="hold">
                                          <p:stCondLst>
                                            <p:cond delay="0"/>
                                          </p:stCondLst>
                                        </p:cTn>
                                        <p:tgtEl>
                                          <p:spTgt spid="115"/>
                                        </p:tgtEl>
                                        <p:attrNameLst>
                                          <p:attrName>style.visibility</p:attrName>
                                        </p:attrNameLst>
                                      </p:cBhvr>
                                      <p:to>
                                        <p:strVal val="visible"/>
                                      </p:to>
                                    </p:set>
                                    <p:animEffect transition="in" filter="fade">
                                      <p:cBhvr>
                                        <p:cTn id="329" dur="500"/>
                                        <p:tgtEl>
                                          <p:spTgt spid="115"/>
                                        </p:tgtEl>
                                      </p:cBhvr>
                                    </p:animEffect>
                                    <p:anim calcmode="lin" valueType="num">
                                      <p:cBhvr>
                                        <p:cTn id="330" dur="500" fill="hold"/>
                                        <p:tgtEl>
                                          <p:spTgt spid="115"/>
                                        </p:tgtEl>
                                        <p:attrNameLst>
                                          <p:attrName>ppt_w</p:attrName>
                                        </p:attrNameLst>
                                      </p:cBhvr>
                                      <p:tavLst>
                                        <p:tav tm="0" fmla="#ppt_w*sin(2.5*pi*$)">
                                          <p:val>
                                            <p:fltVal val="0"/>
                                          </p:val>
                                        </p:tav>
                                        <p:tav tm="100000">
                                          <p:val>
                                            <p:fltVal val="1"/>
                                          </p:val>
                                        </p:tav>
                                      </p:tavLst>
                                    </p:anim>
                                    <p:anim calcmode="lin" valueType="num">
                                      <p:cBhvr>
                                        <p:cTn id="33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32" restart="whenNotActive" fill="hold" evtFilter="cancelBubble" nodeType="interactiveSeq">
                <p:stCondLst>
                  <p:cond evt="onClick" delay="0">
                    <p:tgtEl>
                      <p:spTgt spid="126"/>
                    </p:tgtEl>
                  </p:cond>
                </p:stCondLst>
                <p:endSync evt="end" delay="0">
                  <p:rtn val="all"/>
                </p:endSync>
                <p:childTnLst>
                  <p:par>
                    <p:cTn id="333" fill="hold">
                      <p:stCondLst>
                        <p:cond delay="0"/>
                      </p:stCondLst>
                      <p:childTnLst>
                        <p:par>
                          <p:cTn id="334" fill="hold">
                            <p:stCondLst>
                              <p:cond delay="0"/>
                            </p:stCondLst>
                            <p:childTnLst>
                              <p:par>
                                <p:cTn id="335" presetID="23" presetClass="entr" presetSubtype="16" fill="hold" nodeType="clickEffect">
                                  <p:stCondLst>
                                    <p:cond delay="0"/>
                                  </p:stCondLst>
                                  <p:childTnLst>
                                    <p:set>
                                      <p:cBhvr>
                                        <p:cTn id="336" dur="1" fill="hold">
                                          <p:stCondLst>
                                            <p:cond delay="0"/>
                                          </p:stCondLst>
                                        </p:cTn>
                                        <p:tgtEl>
                                          <p:spTgt spid="162"/>
                                        </p:tgtEl>
                                        <p:attrNameLst>
                                          <p:attrName>style.visibility</p:attrName>
                                        </p:attrNameLst>
                                      </p:cBhvr>
                                      <p:to>
                                        <p:strVal val="visible"/>
                                      </p:to>
                                    </p:set>
                                    <p:anim calcmode="lin" valueType="num">
                                      <p:cBhvr>
                                        <p:cTn id="337" dur="1000" fill="hold"/>
                                        <p:tgtEl>
                                          <p:spTgt spid="162"/>
                                        </p:tgtEl>
                                        <p:attrNameLst>
                                          <p:attrName>ppt_w</p:attrName>
                                        </p:attrNameLst>
                                      </p:cBhvr>
                                      <p:tavLst>
                                        <p:tav tm="0">
                                          <p:val>
                                            <p:fltVal val="0"/>
                                          </p:val>
                                        </p:tav>
                                        <p:tav tm="100000">
                                          <p:val>
                                            <p:strVal val="#ppt_w"/>
                                          </p:val>
                                        </p:tav>
                                      </p:tavLst>
                                    </p:anim>
                                    <p:anim calcmode="lin" valueType="num">
                                      <p:cBhvr>
                                        <p:cTn id="33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5"/>
                                            </p:cond>
                                          </p:stCondLst>
                                          <p:endCondLst>
                                            <p:cond evt="onStopAudio" delay="0">
                                              <p:tgtEl>
                                                <p:sldTgt/>
                                              </p:tgtEl>
                                            </p:cond>
                                          </p:endCondLst>
                                        </p:cTn>
                                        <p:tgtEl>
                                          <p:sndTgt r:embed="rId3" name="AC Dig SFX.wav"/>
                                        </p:tgtEl>
                                      </p:cMediaNode>
                                    </p:audio>
                                  </p:subTnLst>
                                </p:cTn>
                              </p:par>
                            </p:childTnLst>
                          </p:cTn>
                        </p:par>
                        <p:par>
                          <p:cTn id="339" fill="hold">
                            <p:stCondLst>
                              <p:cond delay="1000"/>
                            </p:stCondLst>
                            <p:childTnLst>
                              <p:par>
                                <p:cTn id="340" presetID="45" presetClass="entr" presetSubtype="0" fill="hold" nodeType="afterEffect">
                                  <p:stCondLst>
                                    <p:cond delay="500"/>
                                  </p:stCondLst>
                                  <p:childTnLst>
                                    <p:set>
                                      <p:cBhvr>
                                        <p:cTn id="341" dur="1" fill="hold">
                                          <p:stCondLst>
                                            <p:cond delay="0"/>
                                          </p:stCondLst>
                                        </p:cTn>
                                        <p:tgtEl>
                                          <p:spTgt spid="6"/>
                                        </p:tgtEl>
                                        <p:attrNameLst>
                                          <p:attrName>style.visibility</p:attrName>
                                        </p:attrNameLst>
                                      </p:cBhvr>
                                      <p:to>
                                        <p:strVal val="visible"/>
                                      </p:to>
                                    </p:set>
                                    <p:animEffect transition="in" filter="fade">
                                      <p:cBhvr>
                                        <p:cTn id="342" dur="500"/>
                                        <p:tgtEl>
                                          <p:spTgt spid="6"/>
                                        </p:tgtEl>
                                      </p:cBhvr>
                                    </p:animEffect>
                                    <p:anim calcmode="lin" valueType="num">
                                      <p:cBhvr>
                                        <p:cTn id="343" dur="500" fill="hold"/>
                                        <p:tgtEl>
                                          <p:spTgt spid="6"/>
                                        </p:tgtEl>
                                        <p:attrNameLst>
                                          <p:attrName>ppt_w</p:attrName>
                                        </p:attrNameLst>
                                      </p:cBhvr>
                                      <p:tavLst>
                                        <p:tav tm="0" fmla="#ppt_w*sin(2.5*pi*$)">
                                          <p:val>
                                            <p:fltVal val="0"/>
                                          </p:val>
                                        </p:tav>
                                        <p:tav tm="100000">
                                          <p:val>
                                            <p:fltVal val="1"/>
                                          </p:val>
                                        </p:tav>
                                      </p:tavLst>
                                    </p:anim>
                                    <p:anim calcmode="lin" valueType="num">
                                      <p:cBhvr>
                                        <p:cTn id="34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45" restart="whenNotActive" fill="hold" evtFilter="cancelBubble" nodeType="interactiveSeq">
                <p:stCondLst>
                  <p:cond evt="onClick" delay="0">
                    <p:tgtEl>
                      <p:spTgt spid="127"/>
                    </p:tgtEl>
                  </p:cond>
                </p:stCondLst>
                <p:endSync evt="end" delay="0">
                  <p:rtn val="all"/>
                </p:endSync>
                <p:childTnLst>
                  <p:par>
                    <p:cTn id="346" fill="hold">
                      <p:stCondLst>
                        <p:cond delay="0"/>
                      </p:stCondLst>
                      <p:childTnLst>
                        <p:par>
                          <p:cTn id="347" fill="hold">
                            <p:stCondLst>
                              <p:cond delay="0"/>
                            </p:stCondLst>
                            <p:childTnLst>
                              <p:par>
                                <p:cTn id="348" presetID="23" presetClass="entr" presetSubtype="16" fill="hold" nodeType="clickEffect">
                                  <p:stCondLst>
                                    <p:cond delay="0"/>
                                  </p:stCondLst>
                                  <p:childTnLst>
                                    <p:set>
                                      <p:cBhvr>
                                        <p:cTn id="349" dur="1" fill="hold">
                                          <p:stCondLst>
                                            <p:cond delay="0"/>
                                          </p:stCondLst>
                                        </p:cTn>
                                        <p:tgtEl>
                                          <p:spTgt spid="163"/>
                                        </p:tgtEl>
                                        <p:attrNameLst>
                                          <p:attrName>style.visibility</p:attrName>
                                        </p:attrNameLst>
                                      </p:cBhvr>
                                      <p:to>
                                        <p:strVal val="visible"/>
                                      </p:to>
                                    </p:set>
                                    <p:anim calcmode="lin" valueType="num">
                                      <p:cBhvr>
                                        <p:cTn id="350" dur="1000" fill="hold"/>
                                        <p:tgtEl>
                                          <p:spTgt spid="163"/>
                                        </p:tgtEl>
                                        <p:attrNameLst>
                                          <p:attrName>ppt_w</p:attrName>
                                        </p:attrNameLst>
                                      </p:cBhvr>
                                      <p:tavLst>
                                        <p:tav tm="0">
                                          <p:val>
                                            <p:fltVal val="0"/>
                                          </p:val>
                                        </p:tav>
                                        <p:tav tm="100000">
                                          <p:val>
                                            <p:strVal val="#ppt_w"/>
                                          </p:val>
                                        </p:tav>
                                      </p:tavLst>
                                    </p:anim>
                                    <p:anim calcmode="lin" valueType="num">
                                      <p:cBhvr>
                                        <p:cTn id="35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8"/>
                                            </p:cond>
                                          </p:stCondLst>
                                          <p:endCondLst>
                                            <p:cond evt="onStopAudio" delay="0">
                                              <p:tgtEl>
                                                <p:sldTgt/>
                                              </p:tgtEl>
                                            </p:cond>
                                          </p:endCondLst>
                                        </p:cTn>
                                        <p:tgtEl>
                                          <p:sndTgt r:embed="rId3" name="AC Dig SFX.wav"/>
                                        </p:tgtEl>
                                      </p:cMediaNode>
                                    </p:audio>
                                  </p:subTnLst>
                                </p:cTn>
                              </p:par>
                            </p:childTnLst>
                          </p:cTn>
                        </p:par>
                        <p:par>
                          <p:cTn id="352" fill="hold">
                            <p:stCondLst>
                              <p:cond delay="1000"/>
                            </p:stCondLst>
                            <p:childTnLst>
                              <p:par>
                                <p:cTn id="353" presetID="45" presetClass="entr" presetSubtype="0" fill="hold" nodeType="afterEffect">
                                  <p:stCondLst>
                                    <p:cond delay="500"/>
                                  </p:stCondLst>
                                  <p:childTnLst>
                                    <p:set>
                                      <p:cBhvr>
                                        <p:cTn id="354" dur="1" fill="hold">
                                          <p:stCondLst>
                                            <p:cond delay="0"/>
                                          </p:stCondLst>
                                        </p:cTn>
                                        <p:tgtEl>
                                          <p:spTgt spid="189"/>
                                        </p:tgtEl>
                                        <p:attrNameLst>
                                          <p:attrName>style.visibility</p:attrName>
                                        </p:attrNameLst>
                                      </p:cBhvr>
                                      <p:to>
                                        <p:strVal val="visible"/>
                                      </p:to>
                                    </p:set>
                                    <p:animEffect transition="in" filter="fade">
                                      <p:cBhvr>
                                        <p:cTn id="355" dur="500"/>
                                        <p:tgtEl>
                                          <p:spTgt spid="189"/>
                                        </p:tgtEl>
                                      </p:cBhvr>
                                    </p:animEffect>
                                    <p:anim calcmode="lin" valueType="num">
                                      <p:cBhvr>
                                        <p:cTn id="356" dur="500" fill="hold"/>
                                        <p:tgtEl>
                                          <p:spTgt spid="189"/>
                                        </p:tgtEl>
                                        <p:attrNameLst>
                                          <p:attrName>ppt_w</p:attrName>
                                        </p:attrNameLst>
                                      </p:cBhvr>
                                      <p:tavLst>
                                        <p:tav tm="0" fmla="#ppt_w*sin(2.5*pi*$)">
                                          <p:val>
                                            <p:fltVal val="0"/>
                                          </p:val>
                                        </p:tav>
                                        <p:tav tm="100000">
                                          <p:val>
                                            <p:fltVal val="1"/>
                                          </p:val>
                                        </p:tav>
                                      </p:tavLst>
                                    </p:anim>
                                    <p:anim calcmode="lin" valueType="num">
                                      <p:cBhvr>
                                        <p:cTn id="35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58" restart="whenNotActive" fill="hold" evtFilter="cancelBubble" nodeType="interactiveSeq">
                <p:stCondLst>
                  <p:cond evt="onClick" delay="0">
                    <p:tgtEl>
                      <p:spTgt spid="9"/>
                    </p:tgtEl>
                  </p:cond>
                </p:stCondLst>
                <p:endSync evt="end" delay="0">
                  <p:rtn val="all"/>
                </p:endSync>
                <p:childTnLst>
                  <p:par>
                    <p:cTn id="359" fill="hold">
                      <p:stCondLst>
                        <p:cond delay="0"/>
                      </p:stCondLst>
                      <p:childTnLst>
                        <p:par>
                          <p:cTn id="360" fill="hold">
                            <p:stCondLst>
                              <p:cond delay="0"/>
                            </p:stCondLst>
                            <p:childTnLst>
                              <p:par>
                                <p:cTn id="361" presetID="23" presetClass="entr" presetSubtype="16" fill="hold" nodeType="click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1000" fill="hold"/>
                                        <p:tgtEl>
                                          <p:spTgt spid="35"/>
                                        </p:tgtEl>
                                        <p:attrNameLst>
                                          <p:attrName>ppt_w</p:attrName>
                                        </p:attrNameLst>
                                      </p:cBhvr>
                                      <p:tavLst>
                                        <p:tav tm="0">
                                          <p:val>
                                            <p:fltVal val="0"/>
                                          </p:val>
                                        </p:tav>
                                        <p:tav tm="100000">
                                          <p:val>
                                            <p:strVal val="#ppt_w"/>
                                          </p:val>
                                        </p:tav>
                                      </p:tavLst>
                                    </p:anim>
                                    <p:anim calcmode="lin" valueType="num">
                                      <p:cBhvr>
                                        <p:cTn id="36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1"/>
                                            </p:cond>
                                          </p:stCondLst>
                                          <p:endCondLst>
                                            <p:cond evt="onStopAudio" delay="0">
                                              <p:tgtEl>
                                                <p:sldTgt/>
                                              </p:tgtEl>
                                            </p:cond>
                                          </p:endCondLst>
                                        </p:cTn>
                                        <p:tgtEl>
                                          <p:sndTgt r:embed="rId3" name="AC Dig SFX.wav"/>
                                        </p:tgtEl>
                                      </p:cMediaNode>
                                    </p:audio>
                                  </p:subTnLst>
                                </p:cTn>
                              </p:par>
                            </p:childTnLst>
                          </p:cTn>
                        </p:par>
                        <p:par>
                          <p:cTn id="365" fill="hold">
                            <p:stCondLst>
                              <p:cond delay="1000"/>
                            </p:stCondLst>
                            <p:childTnLst>
                              <p:par>
                                <p:cTn id="366" presetID="45" presetClass="entr" presetSubtype="0" fill="hold" nodeType="afterEffect">
                                  <p:stCondLst>
                                    <p:cond delay="50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4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WRAP UP</a:t>
            </a:r>
            <a:endParaRPr dirty="0"/>
          </a:p>
        </p:txBody>
      </p:sp>
      <p:grpSp>
        <p:nvGrpSpPr>
          <p:cNvPr id="671" name="Google Shape;671;p46"/>
          <p:cNvGrpSpPr/>
          <p:nvPr/>
        </p:nvGrpSpPr>
        <p:grpSpPr>
          <a:xfrm>
            <a:off x="3906087" y="3203475"/>
            <a:ext cx="1331826" cy="1561944"/>
            <a:chOff x="5450175" y="1607975"/>
            <a:chExt cx="1331826" cy="1561944"/>
          </a:xfrm>
        </p:grpSpPr>
        <p:sp>
          <p:nvSpPr>
            <p:cNvPr id="672" name="Google Shape;672;p46"/>
            <p:cNvSpPr/>
            <p:nvPr/>
          </p:nvSpPr>
          <p:spPr>
            <a:xfrm>
              <a:off x="6739912" y="2141741"/>
              <a:ext cx="2096" cy="806"/>
            </a:xfrm>
            <a:custGeom>
              <a:avLst/>
              <a:gdLst/>
              <a:ahLst/>
              <a:cxnLst/>
              <a:rect l="l" t="t" r="r" b="b"/>
              <a:pathLst>
                <a:path w="13" h="5" extrusionOk="0">
                  <a:moveTo>
                    <a:pt x="2" y="0"/>
                  </a:moveTo>
                  <a:cubicBezTo>
                    <a:pt x="0" y="0"/>
                    <a:pt x="0" y="0"/>
                    <a:pt x="13" y="4"/>
                  </a:cubicBezTo>
                  <a:cubicBezTo>
                    <a:pt x="11" y="2"/>
                    <a:pt x="4" y="2"/>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6"/>
            <p:cNvSpPr/>
            <p:nvPr/>
          </p:nvSpPr>
          <p:spPr>
            <a:xfrm>
              <a:off x="5751243" y="2110134"/>
              <a:ext cx="161" cy="161"/>
            </a:xfrm>
            <a:custGeom>
              <a:avLst/>
              <a:gdLst/>
              <a:ahLst/>
              <a:cxnLst/>
              <a:rect l="l" t="t" r="r" b="b"/>
              <a:pathLst>
                <a:path w="1" h="1" extrusionOk="0">
                  <a:moveTo>
                    <a:pt x="0" y="0"/>
                  </a:move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6"/>
            <p:cNvSpPr/>
            <p:nvPr/>
          </p:nvSpPr>
          <p:spPr>
            <a:xfrm>
              <a:off x="5899922" y="2251880"/>
              <a:ext cx="161" cy="161"/>
            </a:xfrm>
            <a:custGeom>
              <a:avLst/>
              <a:gdLst/>
              <a:ahLst/>
              <a:cxnLst/>
              <a:rect l="l" t="t" r="r" b="b"/>
              <a:pathLst>
                <a:path w="1" h="1" extrusionOk="0">
                  <a:moveTo>
                    <a:pt x="1" y="0"/>
                  </a:moveTo>
                  <a:lnTo>
                    <a:pt x="1" y="0"/>
                  </a:lnTo>
                  <a:lnTo>
                    <a:pt x="1" y="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6"/>
            <p:cNvSpPr/>
            <p:nvPr/>
          </p:nvSpPr>
          <p:spPr>
            <a:xfrm>
              <a:off x="5751243" y="2109489"/>
              <a:ext cx="161" cy="161"/>
            </a:xfrm>
            <a:custGeom>
              <a:avLst/>
              <a:gdLst/>
              <a:ahLst/>
              <a:cxnLst/>
              <a:rect l="l" t="t" r="r" b="b"/>
              <a:pathLst>
                <a:path w="1" h="1" extrusionOk="0">
                  <a:moveTo>
                    <a:pt x="0" y="0"/>
                  </a:moveTo>
                  <a:lnTo>
                    <a:pt x="0" y="0"/>
                  </a:lnTo>
                  <a:lnTo>
                    <a:pt x="0" y="0"/>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6"/>
            <p:cNvSpPr/>
            <p:nvPr/>
          </p:nvSpPr>
          <p:spPr>
            <a:xfrm>
              <a:off x="5715121" y="1607975"/>
              <a:ext cx="1066880" cy="777100"/>
            </a:xfrm>
            <a:custGeom>
              <a:avLst/>
              <a:gdLst/>
              <a:ahLst/>
              <a:cxnLst/>
              <a:rect l="l" t="t" r="r" b="b"/>
              <a:pathLst>
                <a:path w="6616" h="4819" extrusionOk="0">
                  <a:moveTo>
                    <a:pt x="2215" y="659"/>
                  </a:moveTo>
                  <a:cubicBezTo>
                    <a:pt x="2237" y="659"/>
                    <a:pt x="2262" y="664"/>
                    <a:pt x="2291" y="676"/>
                  </a:cubicBezTo>
                  <a:cubicBezTo>
                    <a:pt x="2368" y="695"/>
                    <a:pt x="2459" y="788"/>
                    <a:pt x="2551" y="862"/>
                  </a:cubicBezTo>
                  <a:cubicBezTo>
                    <a:pt x="2386" y="924"/>
                    <a:pt x="2225" y="1012"/>
                    <a:pt x="2081" y="1126"/>
                  </a:cubicBezTo>
                  <a:cubicBezTo>
                    <a:pt x="2069" y="872"/>
                    <a:pt x="2078" y="659"/>
                    <a:pt x="2215" y="659"/>
                  </a:cubicBezTo>
                  <a:close/>
                  <a:moveTo>
                    <a:pt x="4742" y="770"/>
                  </a:moveTo>
                  <a:cubicBezTo>
                    <a:pt x="4745" y="770"/>
                    <a:pt x="4748" y="770"/>
                    <a:pt x="4750" y="771"/>
                  </a:cubicBezTo>
                  <a:cubicBezTo>
                    <a:pt x="4792" y="798"/>
                    <a:pt x="4769" y="1045"/>
                    <a:pt x="4691" y="1270"/>
                  </a:cubicBezTo>
                  <a:lnTo>
                    <a:pt x="4684" y="1301"/>
                  </a:lnTo>
                  <a:cubicBezTo>
                    <a:pt x="4550" y="1194"/>
                    <a:pt x="4402" y="1107"/>
                    <a:pt x="4253" y="1025"/>
                  </a:cubicBezTo>
                  <a:cubicBezTo>
                    <a:pt x="4340" y="924"/>
                    <a:pt x="4668" y="770"/>
                    <a:pt x="4742" y="770"/>
                  </a:cubicBezTo>
                  <a:close/>
                  <a:moveTo>
                    <a:pt x="2094" y="125"/>
                  </a:moveTo>
                  <a:cubicBezTo>
                    <a:pt x="2277" y="125"/>
                    <a:pt x="2499" y="261"/>
                    <a:pt x="2646" y="408"/>
                  </a:cubicBezTo>
                  <a:cubicBezTo>
                    <a:pt x="2766" y="515"/>
                    <a:pt x="2863" y="641"/>
                    <a:pt x="2976" y="755"/>
                  </a:cubicBezTo>
                  <a:cubicBezTo>
                    <a:pt x="2881" y="767"/>
                    <a:pt x="2789" y="788"/>
                    <a:pt x="2698" y="814"/>
                  </a:cubicBezTo>
                  <a:cubicBezTo>
                    <a:pt x="2694" y="808"/>
                    <a:pt x="2685" y="804"/>
                    <a:pt x="2675" y="798"/>
                  </a:cubicBezTo>
                  <a:cubicBezTo>
                    <a:pt x="2552" y="695"/>
                    <a:pt x="2386" y="533"/>
                    <a:pt x="2219" y="533"/>
                  </a:cubicBezTo>
                  <a:cubicBezTo>
                    <a:pt x="2166" y="533"/>
                    <a:pt x="2113" y="550"/>
                    <a:pt x="2060" y="589"/>
                  </a:cubicBezTo>
                  <a:cubicBezTo>
                    <a:pt x="1933" y="715"/>
                    <a:pt x="1953" y="917"/>
                    <a:pt x="1955" y="1085"/>
                  </a:cubicBezTo>
                  <a:cubicBezTo>
                    <a:pt x="1961" y="1130"/>
                    <a:pt x="1955" y="1182"/>
                    <a:pt x="1961" y="1229"/>
                  </a:cubicBezTo>
                  <a:cubicBezTo>
                    <a:pt x="1885" y="1299"/>
                    <a:pt x="1817" y="1375"/>
                    <a:pt x="1747" y="1454"/>
                  </a:cubicBezTo>
                  <a:cubicBezTo>
                    <a:pt x="1724" y="1126"/>
                    <a:pt x="1710" y="759"/>
                    <a:pt x="1778" y="476"/>
                  </a:cubicBezTo>
                  <a:cubicBezTo>
                    <a:pt x="1811" y="336"/>
                    <a:pt x="1831" y="257"/>
                    <a:pt x="1900" y="200"/>
                  </a:cubicBezTo>
                  <a:cubicBezTo>
                    <a:pt x="1953" y="147"/>
                    <a:pt x="2020" y="125"/>
                    <a:pt x="2094" y="125"/>
                  </a:cubicBezTo>
                  <a:close/>
                  <a:moveTo>
                    <a:pt x="4870" y="281"/>
                  </a:moveTo>
                  <a:cubicBezTo>
                    <a:pt x="5003" y="281"/>
                    <a:pt x="5125" y="409"/>
                    <a:pt x="5159" y="600"/>
                  </a:cubicBezTo>
                  <a:cubicBezTo>
                    <a:pt x="5204" y="816"/>
                    <a:pt x="5173" y="1103"/>
                    <a:pt x="5122" y="1303"/>
                  </a:cubicBezTo>
                  <a:cubicBezTo>
                    <a:pt x="5091" y="1423"/>
                    <a:pt x="5056" y="1538"/>
                    <a:pt x="5016" y="1652"/>
                  </a:cubicBezTo>
                  <a:cubicBezTo>
                    <a:pt x="4977" y="1598"/>
                    <a:pt x="4938" y="1540"/>
                    <a:pt x="4897" y="1489"/>
                  </a:cubicBezTo>
                  <a:cubicBezTo>
                    <a:pt x="4864" y="1452"/>
                    <a:pt x="4829" y="1419"/>
                    <a:pt x="4792" y="1388"/>
                  </a:cubicBezTo>
                  <a:cubicBezTo>
                    <a:pt x="4794" y="1377"/>
                    <a:pt x="4798" y="1371"/>
                    <a:pt x="4798" y="1361"/>
                  </a:cubicBezTo>
                  <a:cubicBezTo>
                    <a:pt x="4841" y="1182"/>
                    <a:pt x="5008" y="759"/>
                    <a:pt x="4792" y="653"/>
                  </a:cubicBezTo>
                  <a:cubicBezTo>
                    <a:pt x="4777" y="649"/>
                    <a:pt x="4761" y="647"/>
                    <a:pt x="4745" y="647"/>
                  </a:cubicBezTo>
                  <a:cubicBezTo>
                    <a:pt x="4716" y="647"/>
                    <a:pt x="4686" y="654"/>
                    <a:pt x="4658" y="662"/>
                  </a:cubicBezTo>
                  <a:cubicBezTo>
                    <a:pt x="4493" y="717"/>
                    <a:pt x="4327" y="796"/>
                    <a:pt x="4193" y="909"/>
                  </a:cubicBezTo>
                  <a:cubicBezTo>
                    <a:pt x="4177" y="926"/>
                    <a:pt x="4154" y="944"/>
                    <a:pt x="4142" y="969"/>
                  </a:cubicBezTo>
                  <a:cubicBezTo>
                    <a:pt x="4082" y="938"/>
                    <a:pt x="4020" y="909"/>
                    <a:pt x="3962" y="882"/>
                  </a:cubicBezTo>
                  <a:cubicBezTo>
                    <a:pt x="3923" y="870"/>
                    <a:pt x="3882" y="841"/>
                    <a:pt x="3841" y="827"/>
                  </a:cubicBezTo>
                  <a:cubicBezTo>
                    <a:pt x="4117" y="559"/>
                    <a:pt x="4468" y="361"/>
                    <a:pt x="4833" y="284"/>
                  </a:cubicBezTo>
                  <a:cubicBezTo>
                    <a:pt x="4845" y="282"/>
                    <a:pt x="4858" y="281"/>
                    <a:pt x="4870" y="281"/>
                  </a:cubicBezTo>
                  <a:close/>
                  <a:moveTo>
                    <a:pt x="3262" y="860"/>
                  </a:moveTo>
                  <a:cubicBezTo>
                    <a:pt x="3330" y="860"/>
                    <a:pt x="3398" y="864"/>
                    <a:pt x="3467" y="870"/>
                  </a:cubicBezTo>
                  <a:cubicBezTo>
                    <a:pt x="3591" y="887"/>
                    <a:pt x="3645" y="897"/>
                    <a:pt x="3746" y="920"/>
                  </a:cubicBezTo>
                  <a:lnTo>
                    <a:pt x="3748" y="920"/>
                  </a:lnTo>
                  <a:cubicBezTo>
                    <a:pt x="3766" y="938"/>
                    <a:pt x="3791" y="950"/>
                    <a:pt x="3818" y="959"/>
                  </a:cubicBezTo>
                  <a:cubicBezTo>
                    <a:pt x="4160" y="1105"/>
                    <a:pt x="4515" y="1303"/>
                    <a:pt x="4767" y="1540"/>
                  </a:cubicBezTo>
                  <a:cubicBezTo>
                    <a:pt x="4843" y="1625"/>
                    <a:pt x="4911" y="1722"/>
                    <a:pt x="4973" y="1821"/>
                  </a:cubicBezTo>
                  <a:cubicBezTo>
                    <a:pt x="4973" y="1825"/>
                    <a:pt x="4973" y="1825"/>
                    <a:pt x="4975" y="1827"/>
                  </a:cubicBezTo>
                  <a:cubicBezTo>
                    <a:pt x="4975" y="1829"/>
                    <a:pt x="4977" y="1829"/>
                    <a:pt x="4979" y="1831"/>
                  </a:cubicBezTo>
                  <a:cubicBezTo>
                    <a:pt x="5138" y="2085"/>
                    <a:pt x="5266" y="2374"/>
                    <a:pt x="5448" y="2630"/>
                  </a:cubicBezTo>
                  <a:cubicBezTo>
                    <a:pt x="5668" y="2935"/>
                    <a:pt x="5978" y="3170"/>
                    <a:pt x="6335" y="3302"/>
                  </a:cubicBezTo>
                  <a:cubicBezTo>
                    <a:pt x="6341" y="3304"/>
                    <a:pt x="6349" y="3310"/>
                    <a:pt x="6357" y="3312"/>
                  </a:cubicBezTo>
                  <a:cubicBezTo>
                    <a:pt x="6359" y="3314"/>
                    <a:pt x="6370" y="3317"/>
                    <a:pt x="6378" y="3323"/>
                  </a:cubicBezTo>
                  <a:cubicBezTo>
                    <a:pt x="6386" y="3325"/>
                    <a:pt x="6390" y="3331"/>
                    <a:pt x="6399" y="3335"/>
                  </a:cubicBezTo>
                  <a:cubicBezTo>
                    <a:pt x="6399" y="3337"/>
                    <a:pt x="6394" y="3337"/>
                    <a:pt x="6394" y="3341"/>
                  </a:cubicBezTo>
                  <a:cubicBezTo>
                    <a:pt x="6388" y="3348"/>
                    <a:pt x="6378" y="3358"/>
                    <a:pt x="6368" y="3366"/>
                  </a:cubicBezTo>
                  <a:cubicBezTo>
                    <a:pt x="6361" y="3372"/>
                    <a:pt x="6326" y="3397"/>
                    <a:pt x="6310" y="3409"/>
                  </a:cubicBezTo>
                  <a:cubicBezTo>
                    <a:pt x="6147" y="3513"/>
                    <a:pt x="6033" y="3570"/>
                    <a:pt x="5856" y="3591"/>
                  </a:cubicBezTo>
                  <a:cubicBezTo>
                    <a:pt x="5841" y="3594"/>
                    <a:pt x="5821" y="3595"/>
                    <a:pt x="5797" y="3595"/>
                  </a:cubicBezTo>
                  <a:cubicBezTo>
                    <a:pt x="5743" y="3595"/>
                    <a:pt x="5670" y="3589"/>
                    <a:pt x="5601" y="3589"/>
                  </a:cubicBezTo>
                  <a:cubicBezTo>
                    <a:pt x="5567" y="3589"/>
                    <a:pt x="5535" y="3591"/>
                    <a:pt x="5505" y="3595"/>
                  </a:cubicBezTo>
                  <a:cubicBezTo>
                    <a:pt x="5215" y="3665"/>
                    <a:pt x="6099" y="4352"/>
                    <a:pt x="6203" y="4428"/>
                  </a:cubicBezTo>
                  <a:cubicBezTo>
                    <a:pt x="6209" y="4435"/>
                    <a:pt x="6223" y="4445"/>
                    <a:pt x="6225" y="4449"/>
                  </a:cubicBezTo>
                  <a:lnTo>
                    <a:pt x="6227" y="4451"/>
                  </a:lnTo>
                  <a:lnTo>
                    <a:pt x="6232" y="4455"/>
                  </a:lnTo>
                  <a:cubicBezTo>
                    <a:pt x="6135" y="4497"/>
                    <a:pt x="5978" y="4523"/>
                    <a:pt x="5827" y="4540"/>
                  </a:cubicBezTo>
                  <a:cubicBezTo>
                    <a:pt x="5791" y="4544"/>
                    <a:pt x="5753" y="4546"/>
                    <a:pt x="5713" y="4546"/>
                  </a:cubicBezTo>
                  <a:cubicBezTo>
                    <a:pt x="5532" y="4546"/>
                    <a:pt x="5320" y="4502"/>
                    <a:pt x="5132" y="4406"/>
                  </a:cubicBezTo>
                  <a:cubicBezTo>
                    <a:pt x="5001" y="4358"/>
                    <a:pt x="4858" y="4247"/>
                    <a:pt x="4717" y="4247"/>
                  </a:cubicBezTo>
                  <a:cubicBezTo>
                    <a:pt x="4674" y="4247"/>
                    <a:pt x="4630" y="4258"/>
                    <a:pt x="4587" y="4284"/>
                  </a:cubicBezTo>
                  <a:cubicBezTo>
                    <a:pt x="4431" y="4395"/>
                    <a:pt x="4352" y="4478"/>
                    <a:pt x="4185" y="4550"/>
                  </a:cubicBezTo>
                  <a:cubicBezTo>
                    <a:pt x="4002" y="4637"/>
                    <a:pt x="3678" y="4686"/>
                    <a:pt x="3480" y="4688"/>
                  </a:cubicBezTo>
                  <a:cubicBezTo>
                    <a:pt x="3431" y="4690"/>
                    <a:pt x="3383" y="4691"/>
                    <a:pt x="3335" y="4691"/>
                  </a:cubicBezTo>
                  <a:cubicBezTo>
                    <a:pt x="2792" y="4691"/>
                    <a:pt x="2239" y="4594"/>
                    <a:pt x="1809" y="4364"/>
                  </a:cubicBezTo>
                  <a:cubicBezTo>
                    <a:pt x="1617" y="4261"/>
                    <a:pt x="1462" y="4156"/>
                    <a:pt x="1336" y="4022"/>
                  </a:cubicBezTo>
                  <a:cubicBezTo>
                    <a:pt x="1273" y="3951"/>
                    <a:pt x="1205" y="3848"/>
                    <a:pt x="1106" y="3848"/>
                  </a:cubicBezTo>
                  <a:cubicBezTo>
                    <a:pt x="1090" y="3848"/>
                    <a:pt x="1072" y="3850"/>
                    <a:pt x="1054" y="3857"/>
                  </a:cubicBezTo>
                  <a:cubicBezTo>
                    <a:pt x="829" y="3925"/>
                    <a:pt x="668" y="4008"/>
                    <a:pt x="416" y="4036"/>
                  </a:cubicBezTo>
                  <a:cubicBezTo>
                    <a:pt x="388" y="4040"/>
                    <a:pt x="354" y="4042"/>
                    <a:pt x="319" y="4042"/>
                  </a:cubicBezTo>
                  <a:cubicBezTo>
                    <a:pt x="265" y="4042"/>
                    <a:pt x="210" y="4037"/>
                    <a:pt x="181" y="4024"/>
                  </a:cubicBezTo>
                  <a:cubicBezTo>
                    <a:pt x="257" y="3931"/>
                    <a:pt x="695" y="3620"/>
                    <a:pt x="810" y="3352"/>
                  </a:cubicBezTo>
                  <a:cubicBezTo>
                    <a:pt x="896" y="3174"/>
                    <a:pt x="805" y="3135"/>
                    <a:pt x="697" y="3135"/>
                  </a:cubicBezTo>
                  <a:cubicBezTo>
                    <a:pt x="618" y="3135"/>
                    <a:pt x="528" y="3156"/>
                    <a:pt x="493" y="3160"/>
                  </a:cubicBezTo>
                  <a:cubicBezTo>
                    <a:pt x="472" y="3162"/>
                    <a:pt x="451" y="3163"/>
                    <a:pt x="432" y="3163"/>
                  </a:cubicBezTo>
                  <a:cubicBezTo>
                    <a:pt x="316" y="3163"/>
                    <a:pt x="233" y="3126"/>
                    <a:pt x="224" y="3108"/>
                  </a:cubicBezTo>
                  <a:cubicBezTo>
                    <a:pt x="229" y="3104"/>
                    <a:pt x="233" y="3098"/>
                    <a:pt x="239" y="3094"/>
                  </a:cubicBezTo>
                  <a:cubicBezTo>
                    <a:pt x="375" y="2997"/>
                    <a:pt x="790" y="2791"/>
                    <a:pt x="992" y="2588"/>
                  </a:cubicBezTo>
                  <a:cubicBezTo>
                    <a:pt x="1326" y="2260"/>
                    <a:pt x="1615" y="1769"/>
                    <a:pt x="1900" y="1474"/>
                  </a:cubicBezTo>
                  <a:cubicBezTo>
                    <a:pt x="2267" y="1054"/>
                    <a:pt x="2738" y="860"/>
                    <a:pt x="3262" y="860"/>
                  </a:cubicBezTo>
                  <a:close/>
                  <a:moveTo>
                    <a:pt x="2102" y="0"/>
                  </a:moveTo>
                  <a:cubicBezTo>
                    <a:pt x="1893" y="0"/>
                    <a:pt x="1715" y="143"/>
                    <a:pt x="1675" y="358"/>
                  </a:cubicBezTo>
                  <a:cubicBezTo>
                    <a:pt x="1584" y="697"/>
                    <a:pt x="1586" y="1052"/>
                    <a:pt x="1615" y="1396"/>
                  </a:cubicBezTo>
                  <a:cubicBezTo>
                    <a:pt x="1631" y="1481"/>
                    <a:pt x="1621" y="1532"/>
                    <a:pt x="1631" y="1590"/>
                  </a:cubicBezTo>
                  <a:cubicBezTo>
                    <a:pt x="1369" y="1914"/>
                    <a:pt x="1149" y="2269"/>
                    <a:pt x="862" y="2533"/>
                  </a:cubicBezTo>
                  <a:cubicBezTo>
                    <a:pt x="664" y="2706"/>
                    <a:pt x="470" y="2803"/>
                    <a:pt x="224" y="2945"/>
                  </a:cubicBezTo>
                  <a:cubicBezTo>
                    <a:pt x="169" y="2982"/>
                    <a:pt x="103" y="3028"/>
                    <a:pt x="95" y="3098"/>
                  </a:cubicBezTo>
                  <a:cubicBezTo>
                    <a:pt x="103" y="3249"/>
                    <a:pt x="269" y="3288"/>
                    <a:pt x="427" y="3288"/>
                  </a:cubicBezTo>
                  <a:cubicBezTo>
                    <a:pt x="506" y="3288"/>
                    <a:pt x="584" y="3278"/>
                    <a:pt x="637" y="3267"/>
                  </a:cubicBezTo>
                  <a:cubicBezTo>
                    <a:pt x="668" y="3263"/>
                    <a:pt x="693" y="3261"/>
                    <a:pt x="707" y="3261"/>
                  </a:cubicBezTo>
                  <a:cubicBezTo>
                    <a:pt x="674" y="3376"/>
                    <a:pt x="530" y="3539"/>
                    <a:pt x="408" y="3653"/>
                  </a:cubicBezTo>
                  <a:cubicBezTo>
                    <a:pt x="297" y="3760"/>
                    <a:pt x="158" y="3841"/>
                    <a:pt x="68" y="3966"/>
                  </a:cubicBezTo>
                  <a:cubicBezTo>
                    <a:pt x="0" y="4126"/>
                    <a:pt x="140" y="4170"/>
                    <a:pt x="302" y="4170"/>
                  </a:cubicBezTo>
                  <a:cubicBezTo>
                    <a:pt x="433" y="4170"/>
                    <a:pt x="579" y="4142"/>
                    <a:pt x="643" y="4123"/>
                  </a:cubicBezTo>
                  <a:cubicBezTo>
                    <a:pt x="807" y="4090"/>
                    <a:pt x="1016" y="3981"/>
                    <a:pt x="1102" y="3981"/>
                  </a:cubicBezTo>
                  <a:cubicBezTo>
                    <a:pt x="1112" y="3981"/>
                    <a:pt x="1120" y="3982"/>
                    <a:pt x="1126" y="3985"/>
                  </a:cubicBezTo>
                  <a:cubicBezTo>
                    <a:pt x="1130" y="3987"/>
                    <a:pt x="1132" y="3989"/>
                    <a:pt x="1138" y="3995"/>
                  </a:cubicBezTo>
                  <a:cubicBezTo>
                    <a:pt x="1149" y="4006"/>
                    <a:pt x="1157" y="4016"/>
                    <a:pt x="1167" y="4026"/>
                  </a:cubicBezTo>
                  <a:cubicBezTo>
                    <a:pt x="1229" y="4100"/>
                    <a:pt x="1295" y="4169"/>
                    <a:pt x="1367" y="4230"/>
                  </a:cubicBezTo>
                  <a:cubicBezTo>
                    <a:pt x="1908" y="4674"/>
                    <a:pt x="2634" y="4818"/>
                    <a:pt x="3319" y="4818"/>
                  </a:cubicBezTo>
                  <a:cubicBezTo>
                    <a:pt x="3328" y="4818"/>
                    <a:pt x="3338" y="4818"/>
                    <a:pt x="3348" y="4818"/>
                  </a:cubicBezTo>
                  <a:cubicBezTo>
                    <a:pt x="3367" y="4819"/>
                    <a:pt x="3387" y="4819"/>
                    <a:pt x="3407" y="4819"/>
                  </a:cubicBezTo>
                  <a:cubicBezTo>
                    <a:pt x="3852" y="4819"/>
                    <a:pt x="4301" y="4706"/>
                    <a:pt x="4635" y="4400"/>
                  </a:cubicBezTo>
                  <a:cubicBezTo>
                    <a:pt x="4649" y="4382"/>
                    <a:pt x="4670" y="4374"/>
                    <a:pt x="4698" y="4374"/>
                  </a:cubicBezTo>
                  <a:cubicBezTo>
                    <a:pt x="4833" y="4374"/>
                    <a:pt x="5112" y="4558"/>
                    <a:pt x="5326" y="4618"/>
                  </a:cubicBezTo>
                  <a:cubicBezTo>
                    <a:pt x="5449" y="4653"/>
                    <a:pt x="5577" y="4669"/>
                    <a:pt x="5704" y="4669"/>
                  </a:cubicBezTo>
                  <a:cubicBezTo>
                    <a:pt x="5896" y="4669"/>
                    <a:pt x="6088" y="4632"/>
                    <a:pt x="6269" y="4567"/>
                  </a:cubicBezTo>
                  <a:cubicBezTo>
                    <a:pt x="6537" y="4459"/>
                    <a:pt x="6199" y="4286"/>
                    <a:pt x="6095" y="4193"/>
                  </a:cubicBezTo>
                  <a:cubicBezTo>
                    <a:pt x="5972" y="4109"/>
                    <a:pt x="5699" y="3828"/>
                    <a:pt x="5598" y="3711"/>
                  </a:cubicBezTo>
                  <a:cubicBezTo>
                    <a:pt x="5621" y="3711"/>
                    <a:pt x="5648" y="3715"/>
                    <a:pt x="5666" y="3715"/>
                  </a:cubicBezTo>
                  <a:cubicBezTo>
                    <a:pt x="5693" y="3717"/>
                    <a:pt x="5719" y="3718"/>
                    <a:pt x="5746" y="3718"/>
                  </a:cubicBezTo>
                  <a:cubicBezTo>
                    <a:pt x="6005" y="3718"/>
                    <a:pt x="6251" y="3618"/>
                    <a:pt x="6446" y="3459"/>
                  </a:cubicBezTo>
                  <a:cubicBezTo>
                    <a:pt x="6615" y="3321"/>
                    <a:pt x="6506" y="3230"/>
                    <a:pt x="6343" y="3170"/>
                  </a:cubicBezTo>
                  <a:cubicBezTo>
                    <a:pt x="6031" y="3063"/>
                    <a:pt x="5687" y="2770"/>
                    <a:pt x="5522" y="2520"/>
                  </a:cubicBezTo>
                  <a:cubicBezTo>
                    <a:pt x="5367" y="2289"/>
                    <a:pt x="5245" y="2031"/>
                    <a:pt x="5099" y="1790"/>
                  </a:cubicBezTo>
                  <a:cubicBezTo>
                    <a:pt x="5258" y="1344"/>
                    <a:pt x="5479" y="598"/>
                    <a:pt x="5089" y="231"/>
                  </a:cubicBezTo>
                  <a:cubicBezTo>
                    <a:pt x="5018" y="180"/>
                    <a:pt x="4941" y="160"/>
                    <a:pt x="4862" y="160"/>
                  </a:cubicBezTo>
                  <a:cubicBezTo>
                    <a:pt x="4704" y="160"/>
                    <a:pt x="4539" y="238"/>
                    <a:pt x="4400" y="299"/>
                  </a:cubicBezTo>
                  <a:cubicBezTo>
                    <a:pt x="4154" y="414"/>
                    <a:pt x="3917" y="556"/>
                    <a:pt x="3729" y="755"/>
                  </a:cubicBezTo>
                  <a:cubicBezTo>
                    <a:pt x="3719" y="765"/>
                    <a:pt x="3713" y="775"/>
                    <a:pt x="3711" y="785"/>
                  </a:cubicBezTo>
                  <a:cubicBezTo>
                    <a:pt x="3568" y="754"/>
                    <a:pt x="3420" y="737"/>
                    <a:pt x="3272" y="737"/>
                  </a:cubicBezTo>
                  <a:cubicBezTo>
                    <a:pt x="3226" y="737"/>
                    <a:pt x="3179" y="739"/>
                    <a:pt x="3133" y="742"/>
                  </a:cubicBezTo>
                  <a:cubicBezTo>
                    <a:pt x="2888" y="501"/>
                    <a:pt x="2593" y="76"/>
                    <a:pt x="2174" y="6"/>
                  </a:cubicBezTo>
                  <a:cubicBezTo>
                    <a:pt x="2150" y="2"/>
                    <a:pt x="2126" y="0"/>
                    <a:pt x="210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6"/>
            <p:cNvSpPr/>
            <p:nvPr/>
          </p:nvSpPr>
          <p:spPr>
            <a:xfrm>
              <a:off x="5450175" y="2241076"/>
              <a:ext cx="1175406" cy="928843"/>
            </a:xfrm>
            <a:custGeom>
              <a:avLst/>
              <a:gdLst/>
              <a:ahLst/>
              <a:cxnLst/>
              <a:rect l="l" t="t" r="r" b="b"/>
              <a:pathLst>
                <a:path w="7289" h="5760" extrusionOk="0">
                  <a:moveTo>
                    <a:pt x="1814" y="2541"/>
                  </a:moveTo>
                  <a:cubicBezTo>
                    <a:pt x="1814" y="2658"/>
                    <a:pt x="1787" y="2957"/>
                    <a:pt x="1804" y="3135"/>
                  </a:cubicBezTo>
                  <a:cubicBezTo>
                    <a:pt x="1814" y="3349"/>
                    <a:pt x="1870" y="3626"/>
                    <a:pt x="1867" y="3784"/>
                  </a:cubicBezTo>
                  <a:lnTo>
                    <a:pt x="1867" y="3786"/>
                  </a:lnTo>
                  <a:cubicBezTo>
                    <a:pt x="1837" y="3817"/>
                    <a:pt x="1785" y="3834"/>
                    <a:pt x="1721" y="3867"/>
                  </a:cubicBezTo>
                  <a:cubicBezTo>
                    <a:pt x="1539" y="3960"/>
                    <a:pt x="1011" y="4183"/>
                    <a:pt x="1313" y="4422"/>
                  </a:cubicBezTo>
                  <a:cubicBezTo>
                    <a:pt x="1482" y="4523"/>
                    <a:pt x="1688" y="4533"/>
                    <a:pt x="1876" y="4577"/>
                  </a:cubicBezTo>
                  <a:cubicBezTo>
                    <a:pt x="1950" y="4589"/>
                    <a:pt x="2074" y="4612"/>
                    <a:pt x="2123" y="4620"/>
                  </a:cubicBezTo>
                  <a:cubicBezTo>
                    <a:pt x="2086" y="4678"/>
                    <a:pt x="2066" y="4752"/>
                    <a:pt x="2117" y="4806"/>
                  </a:cubicBezTo>
                  <a:cubicBezTo>
                    <a:pt x="2162" y="4845"/>
                    <a:pt x="2218" y="4859"/>
                    <a:pt x="2276" y="4867"/>
                  </a:cubicBezTo>
                  <a:lnTo>
                    <a:pt x="2276" y="4869"/>
                  </a:lnTo>
                  <a:cubicBezTo>
                    <a:pt x="2422" y="4954"/>
                    <a:pt x="2620" y="5018"/>
                    <a:pt x="2722" y="5080"/>
                  </a:cubicBezTo>
                  <a:cubicBezTo>
                    <a:pt x="2841" y="5140"/>
                    <a:pt x="2938" y="5247"/>
                    <a:pt x="2948" y="5290"/>
                  </a:cubicBezTo>
                  <a:cubicBezTo>
                    <a:pt x="2971" y="5350"/>
                    <a:pt x="2944" y="5381"/>
                    <a:pt x="2948" y="5381"/>
                  </a:cubicBezTo>
                  <a:cubicBezTo>
                    <a:pt x="2949" y="5381"/>
                    <a:pt x="2951" y="5379"/>
                    <a:pt x="2955" y="5377"/>
                  </a:cubicBezTo>
                  <a:lnTo>
                    <a:pt x="2955" y="5377"/>
                  </a:lnTo>
                  <a:cubicBezTo>
                    <a:pt x="2917" y="5417"/>
                    <a:pt x="2870" y="5431"/>
                    <a:pt x="2814" y="5431"/>
                  </a:cubicBezTo>
                  <a:cubicBezTo>
                    <a:pt x="2748" y="5431"/>
                    <a:pt x="2669" y="5412"/>
                    <a:pt x="2577" y="5393"/>
                  </a:cubicBezTo>
                  <a:cubicBezTo>
                    <a:pt x="2554" y="5388"/>
                    <a:pt x="2532" y="5386"/>
                    <a:pt x="2511" y="5386"/>
                  </a:cubicBezTo>
                  <a:cubicBezTo>
                    <a:pt x="2352" y="5386"/>
                    <a:pt x="2220" y="5508"/>
                    <a:pt x="2082" y="5577"/>
                  </a:cubicBezTo>
                  <a:cubicBezTo>
                    <a:pt x="2012" y="5618"/>
                    <a:pt x="1950" y="5635"/>
                    <a:pt x="1893" y="5635"/>
                  </a:cubicBezTo>
                  <a:cubicBezTo>
                    <a:pt x="1541" y="5635"/>
                    <a:pt x="1394" y="4965"/>
                    <a:pt x="855" y="4921"/>
                  </a:cubicBezTo>
                  <a:cubicBezTo>
                    <a:pt x="615" y="4886"/>
                    <a:pt x="409" y="4896"/>
                    <a:pt x="256" y="4775"/>
                  </a:cubicBezTo>
                  <a:cubicBezTo>
                    <a:pt x="112" y="4640"/>
                    <a:pt x="116" y="4329"/>
                    <a:pt x="261" y="4055"/>
                  </a:cubicBezTo>
                  <a:cubicBezTo>
                    <a:pt x="312" y="3937"/>
                    <a:pt x="463" y="3733"/>
                    <a:pt x="570" y="3586"/>
                  </a:cubicBezTo>
                  <a:cubicBezTo>
                    <a:pt x="636" y="3500"/>
                    <a:pt x="698" y="3407"/>
                    <a:pt x="700" y="3296"/>
                  </a:cubicBezTo>
                  <a:cubicBezTo>
                    <a:pt x="710" y="3201"/>
                    <a:pt x="673" y="3116"/>
                    <a:pt x="659" y="3064"/>
                  </a:cubicBezTo>
                  <a:cubicBezTo>
                    <a:pt x="657" y="3054"/>
                    <a:pt x="657" y="3044"/>
                    <a:pt x="652" y="3036"/>
                  </a:cubicBezTo>
                  <a:lnTo>
                    <a:pt x="652" y="3029"/>
                  </a:lnTo>
                  <a:cubicBezTo>
                    <a:pt x="652" y="3019"/>
                    <a:pt x="657" y="3009"/>
                    <a:pt x="657" y="2996"/>
                  </a:cubicBezTo>
                  <a:lnTo>
                    <a:pt x="657" y="2994"/>
                  </a:lnTo>
                  <a:cubicBezTo>
                    <a:pt x="659" y="2986"/>
                    <a:pt x="661" y="2980"/>
                    <a:pt x="661" y="2978"/>
                  </a:cubicBezTo>
                  <a:cubicBezTo>
                    <a:pt x="718" y="2885"/>
                    <a:pt x="1061" y="2716"/>
                    <a:pt x="1185" y="2679"/>
                  </a:cubicBezTo>
                  <a:cubicBezTo>
                    <a:pt x="1255" y="2650"/>
                    <a:pt x="1331" y="2650"/>
                    <a:pt x="1399" y="2627"/>
                  </a:cubicBezTo>
                  <a:cubicBezTo>
                    <a:pt x="1429" y="2643"/>
                    <a:pt x="1468" y="2650"/>
                    <a:pt x="1506" y="2650"/>
                  </a:cubicBezTo>
                  <a:cubicBezTo>
                    <a:pt x="1542" y="2650"/>
                    <a:pt x="1579" y="2644"/>
                    <a:pt x="1610" y="2633"/>
                  </a:cubicBezTo>
                  <a:cubicBezTo>
                    <a:pt x="1682" y="2615"/>
                    <a:pt x="1746" y="2574"/>
                    <a:pt x="1814" y="2541"/>
                  </a:cubicBezTo>
                  <a:close/>
                  <a:moveTo>
                    <a:pt x="2682" y="1"/>
                  </a:moveTo>
                  <a:cubicBezTo>
                    <a:pt x="2673" y="1"/>
                    <a:pt x="2664" y="3"/>
                    <a:pt x="2655" y="7"/>
                  </a:cubicBezTo>
                  <a:cubicBezTo>
                    <a:pt x="2377" y="172"/>
                    <a:pt x="2136" y="405"/>
                    <a:pt x="1958" y="676"/>
                  </a:cubicBezTo>
                  <a:cubicBezTo>
                    <a:pt x="1804" y="950"/>
                    <a:pt x="1698" y="1255"/>
                    <a:pt x="1608" y="1557"/>
                  </a:cubicBezTo>
                  <a:cubicBezTo>
                    <a:pt x="1558" y="1715"/>
                    <a:pt x="1593" y="1767"/>
                    <a:pt x="1662" y="1767"/>
                  </a:cubicBezTo>
                  <a:cubicBezTo>
                    <a:pt x="1704" y="1767"/>
                    <a:pt x="1759" y="1747"/>
                    <a:pt x="1814" y="1720"/>
                  </a:cubicBezTo>
                  <a:lnTo>
                    <a:pt x="1814" y="1720"/>
                  </a:lnTo>
                  <a:cubicBezTo>
                    <a:pt x="1801" y="1748"/>
                    <a:pt x="1789" y="1771"/>
                    <a:pt x="1783" y="1781"/>
                  </a:cubicBezTo>
                  <a:cubicBezTo>
                    <a:pt x="1667" y="2031"/>
                    <a:pt x="1473" y="2231"/>
                    <a:pt x="1341" y="2470"/>
                  </a:cubicBezTo>
                  <a:cubicBezTo>
                    <a:pt x="1335" y="2487"/>
                    <a:pt x="1331" y="2503"/>
                    <a:pt x="1331" y="2520"/>
                  </a:cubicBezTo>
                  <a:cubicBezTo>
                    <a:pt x="1092" y="2555"/>
                    <a:pt x="867" y="2666"/>
                    <a:pt x="669" y="2802"/>
                  </a:cubicBezTo>
                  <a:cubicBezTo>
                    <a:pt x="481" y="2928"/>
                    <a:pt x="512" y="3062"/>
                    <a:pt x="566" y="3197"/>
                  </a:cubicBezTo>
                  <a:cubicBezTo>
                    <a:pt x="578" y="3306"/>
                    <a:pt x="576" y="3349"/>
                    <a:pt x="510" y="3452"/>
                  </a:cubicBezTo>
                  <a:cubicBezTo>
                    <a:pt x="306" y="3743"/>
                    <a:pt x="56" y="4036"/>
                    <a:pt x="25" y="4403"/>
                  </a:cubicBezTo>
                  <a:cubicBezTo>
                    <a:pt x="1" y="4572"/>
                    <a:pt x="48" y="4748"/>
                    <a:pt x="166" y="4867"/>
                  </a:cubicBezTo>
                  <a:cubicBezTo>
                    <a:pt x="347" y="5022"/>
                    <a:pt x="597" y="5016"/>
                    <a:pt x="820" y="5047"/>
                  </a:cubicBezTo>
                  <a:cubicBezTo>
                    <a:pt x="933" y="5051"/>
                    <a:pt x="1108" y="5131"/>
                    <a:pt x="1176" y="5197"/>
                  </a:cubicBezTo>
                  <a:cubicBezTo>
                    <a:pt x="1325" y="5336"/>
                    <a:pt x="1430" y="5515"/>
                    <a:pt x="1587" y="5641"/>
                  </a:cubicBezTo>
                  <a:cubicBezTo>
                    <a:pt x="1686" y="5727"/>
                    <a:pt x="1780" y="5760"/>
                    <a:pt x="1873" y="5760"/>
                  </a:cubicBezTo>
                  <a:cubicBezTo>
                    <a:pt x="2053" y="5760"/>
                    <a:pt x="2227" y="5635"/>
                    <a:pt x="2408" y="5534"/>
                  </a:cubicBezTo>
                  <a:cubicBezTo>
                    <a:pt x="2434" y="5520"/>
                    <a:pt x="2465" y="5515"/>
                    <a:pt x="2500" y="5515"/>
                  </a:cubicBezTo>
                  <a:cubicBezTo>
                    <a:pt x="2545" y="5515"/>
                    <a:pt x="2596" y="5524"/>
                    <a:pt x="2649" y="5538"/>
                  </a:cubicBezTo>
                  <a:cubicBezTo>
                    <a:pt x="2692" y="5549"/>
                    <a:pt x="2739" y="5556"/>
                    <a:pt x="2786" y="5556"/>
                  </a:cubicBezTo>
                  <a:cubicBezTo>
                    <a:pt x="2949" y="5556"/>
                    <a:pt x="3112" y="5481"/>
                    <a:pt x="3070" y="5284"/>
                  </a:cubicBezTo>
                  <a:cubicBezTo>
                    <a:pt x="3019" y="5105"/>
                    <a:pt x="2843" y="5006"/>
                    <a:pt x="2689" y="4927"/>
                  </a:cubicBezTo>
                  <a:cubicBezTo>
                    <a:pt x="2660" y="4915"/>
                    <a:pt x="2629" y="4902"/>
                    <a:pt x="2600" y="4888"/>
                  </a:cubicBezTo>
                  <a:lnTo>
                    <a:pt x="2600" y="4888"/>
                  </a:lnTo>
                  <a:cubicBezTo>
                    <a:pt x="2664" y="4889"/>
                    <a:pt x="2728" y="4890"/>
                    <a:pt x="2791" y="4890"/>
                  </a:cubicBezTo>
                  <a:cubicBezTo>
                    <a:pt x="3042" y="4890"/>
                    <a:pt x="3292" y="4880"/>
                    <a:pt x="3538" y="4855"/>
                  </a:cubicBezTo>
                  <a:cubicBezTo>
                    <a:pt x="3611" y="4845"/>
                    <a:pt x="3687" y="4828"/>
                    <a:pt x="3745" y="4789"/>
                  </a:cubicBezTo>
                  <a:cubicBezTo>
                    <a:pt x="3796" y="4744"/>
                    <a:pt x="3835" y="4688"/>
                    <a:pt x="3864" y="4628"/>
                  </a:cubicBezTo>
                  <a:cubicBezTo>
                    <a:pt x="3947" y="4645"/>
                    <a:pt x="4149" y="4681"/>
                    <a:pt x="4302" y="4681"/>
                  </a:cubicBezTo>
                  <a:cubicBezTo>
                    <a:pt x="4406" y="4681"/>
                    <a:pt x="4487" y="4665"/>
                    <a:pt x="4493" y="4616"/>
                  </a:cubicBezTo>
                  <a:cubicBezTo>
                    <a:pt x="4496" y="4624"/>
                    <a:pt x="4498" y="4628"/>
                    <a:pt x="4500" y="4636"/>
                  </a:cubicBezTo>
                  <a:cubicBezTo>
                    <a:pt x="4535" y="4717"/>
                    <a:pt x="4617" y="4744"/>
                    <a:pt x="4696" y="4754"/>
                  </a:cubicBezTo>
                  <a:cubicBezTo>
                    <a:pt x="5119" y="4810"/>
                    <a:pt x="5546" y="4874"/>
                    <a:pt x="5970" y="4874"/>
                  </a:cubicBezTo>
                  <a:cubicBezTo>
                    <a:pt x="6179" y="4872"/>
                    <a:pt x="6247" y="4822"/>
                    <a:pt x="6228" y="4719"/>
                  </a:cubicBezTo>
                  <a:lnTo>
                    <a:pt x="6228" y="4719"/>
                  </a:lnTo>
                  <a:cubicBezTo>
                    <a:pt x="6232" y="4723"/>
                    <a:pt x="6241" y="4729"/>
                    <a:pt x="6249" y="4731"/>
                  </a:cubicBezTo>
                  <a:cubicBezTo>
                    <a:pt x="6253" y="4734"/>
                    <a:pt x="6259" y="4735"/>
                    <a:pt x="6266" y="4735"/>
                  </a:cubicBezTo>
                  <a:cubicBezTo>
                    <a:pt x="6275" y="4735"/>
                    <a:pt x="6285" y="4733"/>
                    <a:pt x="6292" y="4733"/>
                  </a:cubicBezTo>
                  <a:cubicBezTo>
                    <a:pt x="6319" y="4732"/>
                    <a:pt x="6347" y="4732"/>
                    <a:pt x="6374" y="4732"/>
                  </a:cubicBezTo>
                  <a:cubicBezTo>
                    <a:pt x="6440" y="4732"/>
                    <a:pt x="6506" y="4735"/>
                    <a:pt x="6573" y="4737"/>
                  </a:cubicBezTo>
                  <a:cubicBezTo>
                    <a:pt x="6773" y="4729"/>
                    <a:pt x="7289" y="4717"/>
                    <a:pt x="7249" y="4432"/>
                  </a:cubicBezTo>
                  <a:cubicBezTo>
                    <a:pt x="7231" y="4306"/>
                    <a:pt x="7025" y="4244"/>
                    <a:pt x="6981" y="4234"/>
                  </a:cubicBezTo>
                  <a:cubicBezTo>
                    <a:pt x="6959" y="4216"/>
                    <a:pt x="6957" y="4218"/>
                    <a:pt x="6946" y="4176"/>
                  </a:cubicBezTo>
                  <a:cubicBezTo>
                    <a:pt x="6897" y="3925"/>
                    <a:pt x="6792" y="3685"/>
                    <a:pt x="6659" y="3465"/>
                  </a:cubicBezTo>
                  <a:cubicBezTo>
                    <a:pt x="6579" y="3335"/>
                    <a:pt x="6451" y="3141"/>
                    <a:pt x="6445" y="3060"/>
                  </a:cubicBezTo>
                  <a:cubicBezTo>
                    <a:pt x="6448" y="3060"/>
                    <a:pt x="6451" y="3060"/>
                    <a:pt x="6454" y="3060"/>
                  </a:cubicBezTo>
                  <a:cubicBezTo>
                    <a:pt x="6495" y="3060"/>
                    <a:pt x="6557" y="3065"/>
                    <a:pt x="6622" y="3065"/>
                  </a:cubicBezTo>
                  <a:cubicBezTo>
                    <a:pt x="6706" y="3065"/>
                    <a:pt x="6796" y="3057"/>
                    <a:pt x="6860" y="3019"/>
                  </a:cubicBezTo>
                  <a:cubicBezTo>
                    <a:pt x="6901" y="2994"/>
                    <a:pt x="6940" y="2943"/>
                    <a:pt x="6936" y="2891"/>
                  </a:cubicBezTo>
                  <a:cubicBezTo>
                    <a:pt x="6928" y="2821"/>
                    <a:pt x="6870" y="2769"/>
                    <a:pt x="6833" y="2718"/>
                  </a:cubicBezTo>
                  <a:cubicBezTo>
                    <a:pt x="6703" y="2557"/>
                    <a:pt x="6503" y="2338"/>
                    <a:pt x="6503" y="2262"/>
                  </a:cubicBezTo>
                  <a:lnTo>
                    <a:pt x="6503" y="2252"/>
                  </a:lnTo>
                  <a:cubicBezTo>
                    <a:pt x="6509" y="2252"/>
                    <a:pt x="6523" y="2252"/>
                    <a:pt x="6527" y="2254"/>
                  </a:cubicBezTo>
                  <a:cubicBezTo>
                    <a:pt x="6568" y="2255"/>
                    <a:pt x="6679" y="2297"/>
                    <a:pt x="6771" y="2297"/>
                  </a:cubicBezTo>
                  <a:cubicBezTo>
                    <a:pt x="6849" y="2297"/>
                    <a:pt x="6913" y="2267"/>
                    <a:pt x="6907" y="2155"/>
                  </a:cubicBezTo>
                  <a:cubicBezTo>
                    <a:pt x="6858" y="1618"/>
                    <a:pt x="6771" y="1086"/>
                    <a:pt x="6600" y="575"/>
                  </a:cubicBezTo>
                  <a:cubicBezTo>
                    <a:pt x="6571" y="515"/>
                    <a:pt x="6571" y="426"/>
                    <a:pt x="6509" y="391"/>
                  </a:cubicBezTo>
                  <a:cubicBezTo>
                    <a:pt x="6503" y="389"/>
                    <a:pt x="6496" y="388"/>
                    <a:pt x="6490" y="388"/>
                  </a:cubicBezTo>
                  <a:cubicBezTo>
                    <a:pt x="6446" y="388"/>
                    <a:pt x="6409" y="436"/>
                    <a:pt x="6433" y="480"/>
                  </a:cubicBezTo>
                  <a:cubicBezTo>
                    <a:pt x="6610" y="911"/>
                    <a:pt x="6765" y="1829"/>
                    <a:pt x="6781" y="2171"/>
                  </a:cubicBezTo>
                  <a:cubicBezTo>
                    <a:pt x="6732" y="2171"/>
                    <a:pt x="6703" y="2161"/>
                    <a:pt x="6684" y="2159"/>
                  </a:cubicBezTo>
                  <a:cubicBezTo>
                    <a:pt x="6624" y="2147"/>
                    <a:pt x="6562" y="2124"/>
                    <a:pt x="6502" y="2124"/>
                  </a:cubicBezTo>
                  <a:cubicBezTo>
                    <a:pt x="6485" y="2124"/>
                    <a:pt x="6469" y="2126"/>
                    <a:pt x="6453" y="2130"/>
                  </a:cubicBezTo>
                  <a:cubicBezTo>
                    <a:pt x="6358" y="2155"/>
                    <a:pt x="6358" y="2274"/>
                    <a:pt x="6391" y="2349"/>
                  </a:cubicBezTo>
                  <a:cubicBezTo>
                    <a:pt x="6478" y="2536"/>
                    <a:pt x="6761" y="2813"/>
                    <a:pt x="6804" y="2893"/>
                  </a:cubicBezTo>
                  <a:lnTo>
                    <a:pt x="6804" y="2897"/>
                  </a:lnTo>
                  <a:cubicBezTo>
                    <a:pt x="6804" y="2902"/>
                    <a:pt x="6804" y="2902"/>
                    <a:pt x="6802" y="2904"/>
                  </a:cubicBezTo>
                  <a:cubicBezTo>
                    <a:pt x="6798" y="2906"/>
                    <a:pt x="6798" y="2906"/>
                    <a:pt x="6798" y="2908"/>
                  </a:cubicBezTo>
                  <a:cubicBezTo>
                    <a:pt x="6798" y="2908"/>
                    <a:pt x="6796" y="2908"/>
                    <a:pt x="6796" y="2912"/>
                  </a:cubicBezTo>
                  <a:cubicBezTo>
                    <a:pt x="6785" y="2916"/>
                    <a:pt x="6777" y="2922"/>
                    <a:pt x="6767" y="2924"/>
                  </a:cubicBezTo>
                  <a:cubicBezTo>
                    <a:pt x="6742" y="2938"/>
                    <a:pt x="6695" y="2942"/>
                    <a:pt x="6638" y="2942"/>
                  </a:cubicBezTo>
                  <a:cubicBezTo>
                    <a:pt x="6580" y="2942"/>
                    <a:pt x="6513" y="2938"/>
                    <a:pt x="6448" y="2938"/>
                  </a:cubicBezTo>
                  <a:cubicBezTo>
                    <a:pt x="6434" y="2938"/>
                    <a:pt x="6420" y="2938"/>
                    <a:pt x="6406" y="2939"/>
                  </a:cubicBezTo>
                  <a:cubicBezTo>
                    <a:pt x="6133" y="3029"/>
                    <a:pt x="6567" y="3502"/>
                    <a:pt x="6622" y="3661"/>
                  </a:cubicBezTo>
                  <a:cubicBezTo>
                    <a:pt x="6730" y="3865"/>
                    <a:pt x="6783" y="4007"/>
                    <a:pt x="6825" y="4218"/>
                  </a:cubicBezTo>
                  <a:cubicBezTo>
                    <a:pt x="6835" y="4261"/>
                    <a:pt x="6860" y="4300"/>
                    <a:pt x="6897" y="4329"/>
                  </a:cubicBezTo>
                  <a:cubicBezTo>
                    <a:pt x="6998" y="4383"/>
                    <a:pt x="7091" y="4391"/>
                    <a:pt x="7122" y="4445"/>
                  </a:cubicBezTo>
                  <a:cubicBezTo>
                    <a:pt x="7148" y="4496"/>
                    <a:pt x="7064" y="4541"/>
                    <a:pt x="6930" y="4568"/>
                  </a:cubicBezTo>
                  <a:cubicBezTo>
                    <a:pt x="6902" y="4464"/>
                    <a:pt x="6811" y="4192"/>
                    <a:pt x="6710" y="4192"/>
                  </a:cubicBezTo>
                  <a:cubicBezTo>
                    <a:pt x="6697" y="4192"/>
                    <a:pt x="6685" y="4196"/>
                    <a:pt x="6672" y="4205"/>
                  </a:cubicBezTo>
                  <a:cubicBezTo>
                    <a:pt x="6633" y="4238"/>
                    <a:pt x="6653" y="4288"/>
                    <a:pt x="6684" y="4319"/>
                  </a:cubicBezTo>
                  <a:cubicBezTo>
                    <a:pt x="6705" y="4346"/>
                    <a:pt x="6750" y="4420"/>
                    <a:pt x="6775" y="4492"/>
                  </a:cubicBezTo>
                  <a:cubicBezTo>
                    <a:pt x="6775" y="4494"/>
                    <a:pt x="6777" y="4496"/>
                    <a:pt x="6777" y="4500"/>
                  </a:cubicBezTo>
                  <a:cubicBezTo>
                    <a:pt x="6792" y="4527"/>
                    <a:pt x="6796" y="4558"/>
                    <a:pt x="6804" y="4589"/>
                  </a:cubicBezTo>
                  <a:cubicBezTo>
                    <a:pt x="6765" y="4595"/>
                    <a:pt x="6726" y="4597"/>
                    <a:pt x="6688" y="4599"/>
                  </a:cubicBezTo>
                  <a:cubicBezTo>
                    <a:pt x="6675" y="4521"/>
                    <a:pt x="6557" y="4195"/>
                    <a:pt x="6462" y="4195"/>
                  </a:cubicBezTo>
                  <a:cubicBezTo>
                    <a:pt x="6440" y="4195"/>
                    <a:pt x="6420" y="4212"/>
                    <a:pt x="6402" y="4255"/>
                  </a:cubicBezTo>
                  <a:cubicBezTo>
                    <a:pt x="6424" y="4337"/>
                    <a:pt x="6525" y="4451"/>
                    <a:pt x="6544" y="4546"/>
                  </a:cubicBezTo>
                  <a:cubicBezTo>
                    <a:pt x="6550" y="4564"/>
                    <a:pt x="6554" y="4585"/>
                    <a:pt x="6558" y="4603"/>
                  </a:cubicBezTo>
                  <a:cubicBezTo>
                    <a:pt x="6505" y="4603"/>
                    <a:pt x="6453" y="4599"/>
                    <a:pt x="6402" y="4597"/>
                  </a:cubicBezTo>
                  <a:cubicBezTo>
                    <a:pt x="6391" y="4598"/>
                    <a:pt x="6378" y="4599"/>
                    <a:pt x="6365" y="4599"/>
                  </a:cubicBezTo>
                  <a:cubicBezTo>
                    <a:pt x="6356" y="4599"/>
                    <a:pt x="6348" y="4598"/>
                    <a:pt x="6338" y="4598"/>
                  </a:cubicBezTo>
                  <a:cubicBezTo>
                    <a:pt x="6286" y="4598"/>
                    <a:pt x="6230" y="4602"/>
                    <a:pt x="6218" y="4645"/>
                  </a:cubicBezTo>
                  <a:cubicBezTo>
                    <a:pt x="6204" y="4603"/>
                    <a:pt x="6179" y="4558"/>
                    <a:pt x="6152" y="4504"/>
                  </a:cubicBezTo>
                  <a:cubicBezTo>
                    <a:pt x="6065" y="4310"/>
                    <a:pt x="5874" y="4090"/>
                    <a:pt x="5750" y="3999"/>
                  </a:cubicBezTo>
                  <a:cubicBezTo>
                    <a:pt x="5704" y="3945"/>
                    <a:pt x="5717" y="3968"/>
                    <a:pt x="5717" y="3863"/>
                  </a:cubicBezTo>
                  <a:cubicBezTo>
                    <a:pt x="5775" y="3238"/>
                    <a:pt x="5855" y="2619"/>
                    <a:pt x="5942" y="1998"/>
                  </a:cubicBezTo>
                  <a:cubicBezTo>
                    <a:pt x="5970" y="1750"/>
                    <a:pt x="6020" y="1501"/>
                    <a:pt x="6032" y="1255"/>
                  </a:cubicBezTo>
                  <a:cubicBezTo>
                    <a:pt x="6024" y="1228"/>
                    <a:pt x="6000" y="1214"/>
                    <a:pt x="5975" y="1214"/>
                  </a:cubicBezTo>
                  <a:cubicBezTo>
                    <a:pt x="5944" y="1214"/>
                    <a:pt x="5913" y="1234"/>
                    <a:pt x="5911" y="1272"/>
                  </a:cubicBezTo>
                  <a:cubicBezTo>
                    <a:pt x="5812" y="2175"/>
                    <a:pt x="5628" y="3079"/>
                    <a:pt x="5597" y="3989"/>
                  </a:cubicBezTo>
                  <a:cubicBezTo>
                    <a:pt x="5634" y="4104"/>
                    <a:pt x="5748" y="4145"/>
                    <a:pt x="5799" y="4211"/>
                  </a:cubicBezTo>
                  <a:cubicBezTo>
                    <a:pt x="5937" y="4341"/>
                    <a:pt x="6053" y="4574"/>
                    <a:pt x="6115" y="4719"/>
                  </a:cubicBezTo>
                  <a:cubicBezTo>
                    <a:pt x="6055" y="4731"/>
                    <a:pt x="5990" y="4736"/>
                    <a:pt x="5922" y="4736"/>
                  </a:cubicBezTo>
                  <a:cubicBezTo>
                    <a:pt x="5867" y="4736"/>
                    <a:pt x="5810" y="4733"/>
                    <a:pt x="5752" y="4729"/>
                  </a:cubicBezTo>
                  <a:cubicBezTo>
                    <a:pt x="5754" y="4628"/>
                    <a:pt x="5735" y="4527"/>
                    <a:pt x="5713" y="4432"/>
                  </a:cubicBezTo>
                  <a:cubicBezTo>
                    <a:pt x="5696" y="4391"/>
                    <a:pt x="5696" y="4337"/>
                    <a:pt x="5661" y="4308"/>
                  </a:cubicBezTo>
                  <a:cubicBezTo>
                    <a:pt x="5651" y="4302"/>
                    <a:pt x="5640" y="4298"/>
                    <a:pt x="5628" y="4298"/>
                  </a:cubicBezTo>
                  <a:cubicBezTo>
                    <a:pt x="5602" y="4298"/>
                    <a:pt x="5575" y="4315"/>
                    <a:pt x="5566" y="4339"/>
                  </a:cubicBezTo>
                  <a:cubicBezTo>
                    <a:pt x="5562" y="4420"/>
                    <a:pt x="5609" y="4496"/>
                    <a:pt x="5614" y="4579"/>
                  </a:cubicBezTo>
                  <a:cubicBezTo>
                    <a:pt x="5624" y="4651"/>
                    <a:pt x="5628" y="4669"/>
                    <a:pt x="5624" y="4721"/>
                  </a:cubicBezTo>
                  <a:cubicBezTo>
                    <a:pt x="5546" y="4713"/>
                    <a:pt x="5457" y="4707"/>
                    <a:pt x="5370" y="4696"/>
                  </a:cubicBezTo>
                  <a:cubicBezTo>
                    <a:pt x="5374" y="4556"/>
                    <a:pt x="5341" y="4414"/>
                    <a:pt x="5292" y="4286"/>
                  </a:cubicBezTo>
                  <a:cubicBezTo>
                    <a:pt x="5282" y="4266"/>
                    <a:pt x="5262" y="4257"/>
                    <a:pt x="5242" y="4257"/>
                  </a:cubicBezTo>
                  <a:cubicBezTo>
                    <a:pt x="5221" y="4257"/>
                    <a:pt x="5200" y="4267"/>
                    <a:pt x="5189" y="4286"/>
                  </a:cubicBezTo>
                  <a:cubicBezTo>
                    <a:pt x="5166" y="4319"/>
                    <a:pt x="5189" y="4358"/>
                    <a:pt x="5197" y="4393"/>
                  </a:cubicBezTo>
                  <a:cubicBezTo>
                    <a:pt x="5222" y="4475"/>
                    <a:pt x="5249" y="4612"/>
                    <a:pt x="5246" y="4647"/>
                  </a:cubicBezTo>
                  <a:lnTo>
                    <a:pt x="5246" y="4686"/>
                  </a:lnTo>
                  <a:cubicBezTo>
                    <a:pt x="5026" y="4661"/>
                    <a:pt x="4809" y="4636"/>
                    <a:pt x="4650" y="4603"/>
                  </a:cubicBezTo>
                  <a:cubicBezTo>
                    <a:pt x="4623" y="4599"/>
                    <a:pt x="4617" y="4566"/>
                    <a:pt x="4597" y="4521"/>
                  </a:cubicBezTo>
                  <a:cubicBezTo>
                    <a:pt x="4500" y="4005"/>
                    <a:pt x="4572" y="3434"/>
                    <a:pt x="4557" y="2871"/>
                  </a:cubicBezTo>
                  <a:cubicBezTo>
                    <a:pt x="4557" y="2701"/>
                    <a:pt x="4572" y="2532"/>
                    <a:pt x="4562" y="2367"/>
                  </a:cubicBezTo>
                  <a:cubicBezTo>
                    <a:pt x="4555" y="2341"/>
                    <a:pt x="4529" y="2324"/>
                    <a:pt x="4503" y="2324"/>
                  </a:cubicBezTo>
                  <a:cubicBezTo>
                    <a:pt x="4488" y="2324"/>
                    <a:pt x="4474" y="2329"/>
                    <a:pt x="4463" y="2340"/>
                  </a:cubicBezTo>
                  <a:cubicBezTo>
                    <a:pt x="4392" y="2800"/>
                    <a:pt x="4448" y="3296"/>
                    <a:pt x="4425" y="3764"/>
                  </a:cubicBezTo>
                  <a:cubicBezTo>
                    <a:pt x="4434" y="4021"/>
                    <a:pt x="4403" y="4295"/>
                    <a:pt x="4477" y="4544"/>
                  </a:cubicBezTo>
                  <a:lnTo>
                    <a:pt x="4477" y="4544"/>
                  </a:lnTo>
                  <a:cubicBezTo>
                    <a:pt x="4476" y="4543"/>
                    <a:pt x="4475" y="4543"/>
                    <a:pt x="4475" y="4541"/>
                  </a:cubicBezTo>
                  <a:cubicBezTo>
                    <a:pt x="4462" y="4534"/>
                    <a:pt x="4449" y="4531"/>
                    <a:pt x="4435" y="4531"/>
                  </a:cubicBezTo>
                  <a:cubicBezTo>
                    <a:pt x="4403" y="4531"/>
                    <a:pt x="4369" y="4546"/>
                    <a:pt x="4337" y="4546"/>
                  </a:cubicBezTo>
                  <a:cubicBezTo>
                    <a:pt x="4336" y="4546"/>
                    <a:pt x="4334" y="4546"/>
                    <a:pt x="4333" y="4546"/>
                  </a:cubicBezTo>
                  <a:cubicBezTo>
                    <a:pt x="4328" y="4547"/>
                    <a:pt x="4320" y="4547"/>
                    <a:pt x="4308" y="4547"/>
                  </a:cubicBezTo>
                  <a:cubicBezTo>
                    <a:pt x="4240" y="4547"/>
                    <a:pt x="4069" y="4533"/>
                    <a:pt x="3988" y="4517"/>
                  </a:cubicBezTo>
                  <a:cubicBezTo>
                    <a:pt x="3959" y="4517"/>
                    <a:pt x="3939" y="4506"/>
                    <a:pt x="3912" y="4502"/>
                  </a:cubicBezTo>
                  <a:cubicBezTo>
                    <a:pt x="3918" y="4482"/>
                    <a:pt x="3926" y="4459"/>
                    <a:pt x="3930" y="4438"/>
                  </a:cubicBezTo>
                  <a:cubicBezTo>
                    <a:pt x="4060" y="3741"/>
                    <a:pt x="4050" y="3029"/>
                    <a:pt x="4143" y="2330"/>
                  </a:cubicBezTo>
                  <a:cubicBezTo>
                    <a:pt x="4145" y="2289"/>
                    <a:pt x="4111" y="2267"/>
                    <a:pt x="4078" y="2267"/>
                  </a:cubicBezTo>
                  <a:cubicBezTo>
                    <a:pt x="4048" y="2267"/>
                    <a:pt x="4018" y="2285"/>
                    <a:pt x="4015" y="2324"/>
                  </a:cubicBezTo>
                  <a:cubicBezTo>
                    <a:pt x="3959" y="2840"/>
                    <a:pt x="3920" y="3357"/>
                    <a:pt x="3881" y="3875"/>
                  </a:cubicBezTo>
                  <a:cubicBezTo>
                    <a:pt x="3850" y="4191"/>
                    <a:pt x="3815" y="4587"/>
                    <a:pt x="3662" y="4690"/>
                  </a:cubicBezTo>
                  <a:cubicBezTo>
                    <a:pt x="3619" y="4719"/>
                    <a:pt x="3524" y="4729"/>
                    <a:pt x="3431" y="4740"/>
                  </a:cubicBezTo>
                  <a:cubicBezTo>
                    <a:pt x="3340" y="4744"/>
                    <a:pt x="3239" y="4750"/>
                    <a:pt x="3134" y="4754"/>
                  </a:cubicBezTo>
                  <a:cubicBezTo>
                    <a:pt x="3149" y="4667"/>
                    <a:pt x="3173" y="4574"/>
                    <a:pt x="3198" y="4527"/>
                  </a:cubicBezTo>
                  <a:cubicBezTo>
                    <a:pt x="3210" y="4500"/>
                    <a:pt x="3241" y="4473"/>
                    <a:pt x="3235" y="4438"/>
                  </a:cubicBezTo>
                  <a:cubicBezTo>
                    <a:pt x="3228" y="4405"/>
                    <a:pt x="3201" y="4388"/>
                    <a:pt x="3174" y="4388"/>
                  </a:cubicBezTo>
                  <a:cubicBezTo>
                    <a:pt x="3149" y="4388"/>
                    <a:pt x="3122" y="4403"/>
                    <a:pt x="3111" y="4432"/>
                  </a:cubicBezTo>
                  <a:cubicBezTo>
                    <a:pt x="3050" y="4531"/>
                    <a:pt x="3027" y="4645"/>
                    <a:pt x="3008" y="4758"/>
                  </a:cubicBezTo>
                  <a:lnTo>
                    <a:pt x="3008" y="4760"/>
                  </a:lnTo>
                  <a:cubicBezTo>
                    <a:pt x="2920" y="4762"/>
                    <a:pt x="2833" y="4764"/>
                    <a:pt x="2742" y="4764"/>
                  </a:cubicBezTo>
                  <a:cubicBezTo>
                    <a:pt x="2752" y="4671"/>
                    <a:pt x="2773" y="4601"/>
                    <a:pt x="2823" y="4525"/>
                  </a:cubicBezTo>
                  <a:cubicBezTo>
                    <a:pt x="2866" y="4445"/>
                    <a:pt x="2903" y="4447"/>
                    <a:pt x="2926" y="4374"/>
                  </a:cubicBezTo>
                  <a:cubicBezTo>
                    <a:pt x="2928" y="4341"/>
                    <a:pt x="2899" y="4310"/>
                    <a:pt x="2866" y="4308"/>
                  </a:cubicBezTo>
                  <a:cubicBezTo>
                    <a:pt x="2790" y="4321"/>
                    <a:pt x="2748" y="4416"/>
                    <a:pt x="2703" y="4475"/>
                  </a:cubicBezTo>
                  <a:cubicBezTo>
                    <a:pt x="2655" y="4560"/>
                    <a:pt x="2620" y="4663"/>
                    <a:pt x="2616" y="4764"/>
                  </a:cubicBezTo>
                  <a:cubicBezTo>
                    <a:pt x="2507" y="4762"/>
                    <a:pt x="2402" y="4760"/>
                    <a:pt x="2299" y="4752"/>
                  </a:cubicBezTo>
                  <a:cubicBezTo>
                    <a:pt x="2268" y="4750"/>
                    <a:pt x="2255" y="4744"/>
                    <a:pt x="2208" y="4725"/>
                  </a:cubicBezTo>
                  <a:cubicBezTo>
                    <a:pt x="2208" y="4723"/>
                    <a:pt x="2208" y="4721"/>
                    <a:pt x="2212" y="4719"/>
                  </a:cubicBezTo>
                  <a:lnTo>
                    <a:pt x="2212" y="4715"/>
                  </a:lnTo>
                  <a:cubicBezTo>
                    <a:pt x="2218" y="4702"/>
                    <a:pt x="2224" y="4690"/>
                    <a:pt x="2235" y="4680"/>
                  </a:cubicBezTo>
                  <a:cubicBezTo>
                    <a:pt x="2352" y="4486"/>
                    <a:pt x="2552" y="4358"/>
                    <a:pt x="2759" y="4205"/>
                  </a:cubicBezTo>
                  <a:cubicBezTo>
                    <a:pt x="2816" y="4158"/>
                    <a:pt x="2876" y="4102"/>
                    <a:pt x="2899" y="4024"/>
                  </a:cubicBezTo>
                  <a:cubicBezTo>
                    <a:pt x="2913" y="3966"/>
                    <a:pt x="2899" y="3906"/>
                    <a:pt x="2889" y="3846"/>
                  </a:cubicBezTo>
                  <a:cubicBezTo>
                    <a:pt x="2814" y="3461"/>
                    <a:pt x="2734" y="2972"/>
                    <a:pt x="2717" y="2640"/>
                  </a:cubicBezTo>
                  <a:cubicBezTo>
                    <a:pt x="2691" y="2208"/>
                    <a:pt x="2693" y="1779"/>
                    <a:pt x="2734" y="1348"/>
                  </a:cubicBezTo>
                  <a:cubicBezTo>
                    <a:pt x="2744" y="1224"/>
                    <a:pt x="2755" y="1101"/>
                    <a:pt x="2773" y="977"/>
                  </a:cubicBezTo>
                  <a:cubicBezTo>
                    <a:pt x="2773" y="960"/>
                    <a:pt x="2769" y="944"/>
                    <a:pt x="2759" y="929"/>
                  </a:cubicBezTo>
                  <a:cubicBezTo>
                    <a:pt x="2747" y="915"/>
                    <a:pt x="2730" y="909"/>
                    <a:pt x="2713" y="909"/>
                  </a:cubicBezTo>
                  <a:cubicBezTo>
                    <a:pt x="2681" y="909"/>
                    <a:pt x="2649" y="932"/>
                    <a:pt x="2647" y="969"/>
                  </a:cubicBezTo>
                  <a:cubicBezTo>
                    <a:pt x="2523" y="1897"/>
                    <a:pt x="2556" y="2844"/>
                    <a:pt x="2744" y="3762"/>
                  </a:cubicBezTo>
                  <a:cubicBezTo>
                    <a:pt x="2779" y="3958"/>
                    <a:pt x="2812" y="3997"/>
                    <a:pt x="2709" y="4079"/>
                  </a:cubicBezTo>
                  <a:cubicBezTo>
                    <a:pt x="2534" y="4218"/>
                    <a:pt x="2336" y="4339"/>
                    <a:pt x="2193" y="4517"/>
                  </a:cubicBezTo>
                  <a:cubicBezTo>
                    <a:pt x="2191" y="4517"/>
                    <a:pt x="2187" y="4515"/>
                    <a:pt x="2185" y="4515"/>
                  </a:cubicBezTo>
                  <a:cubicBezTo>
                    <a:pt x="2121" y="4496"/>
                    <a:pt x="2057" y="4486"/>
                    <a:pt x="1989" y="4475"/>
                  </a:cubicBezTo>
                  <a:cubicBezTo>
                    <a:pt x="2012" y="4430"/>
                    <a:pt x="2043" y="4385"/>
                    <a:pt x="2090" y="4339"/>
                  </a:cubicBezTo>
                  <a:cubicBezTo>
                    <a:pt x="2119" y="4302"/>
                    <a:pt x="2173" y="4275"/>
                    <a:pt x="2181" y="4226"/>
                  </a:cubicBezTo>
                  <a:cubicBezTo>
                    <a:pt x="2183" y="4190"/>
                    <a:pt x="2153" y="4160"/>
                    <a:pt x="2119" y="4160"/>
                  </a:cubicBezTo>
                  <a:cubicBezTo>
                    <a:pt x="2115" y="4160"/>
                    <a:pt x="2110" y="4161"/>
                    <a:pt x="2105" y="4162"/>
                  </a:cubicBezTo>
                  <a:cubicBezTo>
                    <a:pt x="2016" y="4224"/>
                    <a:pt x="1903" y="4341"/>
                    <a:pt x="1865" y="4455"/>
                  </a:cubicBezTo>
                  <a:cubicBezTo>
                    <a:pt x="1824" y="4447"/>
                    <a:pt x="1781" y="4440"/>
                    <a:pt x="1733" y="4430"/>
                  </a:cubicBezTo>
                  <a:cubicBezTo>
                    <a:pt x="1733" y="4426"/>
                    <a:pt x="1738" y="4426"/>
                    <a:pt x="1738" y="4424"/>
                  </a:cubicBezTo>
                  <a:cubicBezTo>
                    <a:pt x="1760" y="4343"/>
                    <a:pt x="1826" y="4246"/>
                    <a:pt x="1865" y="4207"/>
                  </a:cubicBezTo>
                  <a:cubicBezTo>
                    <a:pt x="1898" y="4174"/>
                    <a:pt x="1948" y="4127"/>
                    <a:pt x="1907" y="4081"/>
                  </a:cubicBezTo>
                  <a:cubicBezTo>
                    <a:pt x="1894" y="4068"/>
                    <a:pt x="1881" y="4063"/>
                    <a:pt x="1866" y="4063"/>
                  </a:cubicBezTo>
                  <a:cubicBezTo>
                    <a:pt x="1767" y="4063"/>
                    <a:pt x="1625" y="4328"/>
                    <a:pt x="1616" y="4403"/>
                  </a:cubicBezTo>
                  <a:cubicBezTo>
                    <a:pt x="1434" y="4362"/>
                    <a:pt x="1286" y="4308"/>
                    <a:pt x="1358" y="4244"/>
                  </a:cubicBezTo>
                  <a:cubicBezTo>
                    <a:pt x="1424" y="4156"/>
                    <a:pt x="1624" y="4055"/>
                    <a:pt x="1793" y="3976"/>
                  </a:cubicBezTo>
                  <a:cubicBezTo>
                    <a:pt x="1888" y="3937"/>
                    <a:pt x="2006" y="3879"/>
                    <a:pt x="1989" y="3756"/>
                  </a:cubicBezTo>
                  <a:cubicBezTo>
                    <a:pt x="1940" y="3337"/>
                    <a:pt x="1894" y="3001"/>
                    <a:pt x="1934" y="2580"/>
                  </a:cubicBezTo>
                  <a:cubicBezTo>
                    <a:pt x="1936" y="2516"/>
                    <a:pt x="1929" y="2431"/>
                    <a:pt x="1855" y="2411"/>
                  </a:cubicBezTo>
                  <a:cubicBezTo>
                    <a:pt x="1846" y="2408"/>
                    <a:pt x="1838" y="2407"/>
                    <a:pt x="1829" y="2407"/>
                  </a:cubicBezTo>
                  <a:cubicBezTo>
                    <a:pt x="1775" y="2407"/>
                    <a:pt x="1726" y="2447"/>
                    <a:pt x="1678" y="2470"/>
                  </a:cubicBezTo>
                  <a:cubicBezTo>
                    <a:pt x="1597" y="2508"/>
                    <a:pt x="1583" y="2518"/>
                    <a:pt x="1494" y="2528"/>
                  </a:cubicBezTo>
                  <a:lnTo>
                    <a:pt x="1461" y="2528"/>
                  </a:lnTo>
                  <a:cubicBezTo>
                    <a:pt x="1461" y="2528"/>
                    <a:pt x="1459" y="2528"/>
                    <a:pt x="1455" y="2526"/>
                  </a:cubicBezTo>
                  <a:cubicBezTo>
                    <a:pt x="1502" y="2400"/>
                    <a:pt x="1758" y="2116"/>
                    <a:pt x="1855" y="1903"/>
                  </a:cubicBezTo>
                  <a:cubicBezTo>
                    <a:pt x="1896" y="1825"/>
                    <a:pt x="1940" y="1748"/>
                    <a:pt x="1969" y="1666"/>
                  </a:cubicBezTo>
                  <a:cubicBezTo>
                    <a:pt x="1979" y="1625"/>
                    <a:pt x="1981" y="1573"/>
                    <a:pt x="1944" y="1546"/>
                  </a:cubicBezTo>
                  <a:cubicBezTo>
                    <a:pt x="1933" y="1540"/>
                    <a:pt x="1921" y="1537"/>
                    <a:pt x="1908" y="1537"/>
                  </a:cubicBezTo>
                  <a:cubicBezTo>
                    <a:pt x="1846" y="1537"/>
                    <a:pt x="1763" y="1601"/>
                    <a:pt x="1717" y="1629"/>
                  </a:cubicBezTo>
                  <a:cubicBezTo>
                    <a:pt x="1744" y="1513"/>
                    <a:pt x="1826" y="1274"/>
                    <a:pt x="1882" y="1134"/>
                  </a:cubicBezTo>
                  <a:cubicBezTo>
                    <a:pt x="1997" y="814"/>
                    <a:pt x="2150" y="573"/>
                    <a:pt x="2394" y="358"/>
                  </a:cubicBezTo>
                  <a:cubicBezTo>
                    <a:pt x="2513" y="247"/>
                    <a:pt x="2618" y="179"/>
                    <a:pt x="2730" y="106"/>
                  </a:cubicBezTo>
                  <a:cubicBezTo>
                    <a:pt x="2768" y="66"/>
                    <a:pt x="2730" y="1"/>
                    <a:pt x="26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6"/>
            <p:cNvSpPr/>
            <p:nvPr/>
          </p:nvSpPr>
          <p:spPr>
            <a:xfrm>
              <a:off x="6086497" y="2071432"/>
              <a:ext cx="274299" cy="154485"/>
            </a:xfrm>
            <a:custGeom>
              <a:avLst/>
              <a:gdLst/>
              <a:ahLst/>
              <a:cxnLst/>
              <a:rect l="l" t="t" r="r" b="b"/>
              <a:pathLst>
                <a:path w="1701" h="958" extrusionOk="0">
                  <a:moveTo>
                    <a:pt x="682" y="0"/>
                  </a:moveTo>
                  <a:cubicBezTo>
                    <a:pt x="668" y="0"/>
                    <a:pt x="654" y="1"/>
                    <a:pt x="640" y="1"/>
                  </a:cubicBezTo>
                  <a:cubicBezTo>
                    <a:pt x="628" y="5"/>
                    <a:pt x="611" y="13"/>
                    <a:pt x="603" y="24"/>
                  </a:cubicBezTo>
                  <a:cubicBezTo>
                    <a:pt x="589" y="38"/>
                    <a:pt x="585" y="59"/>
                    <a:pt x="591" y="77"/>
                  </a:cubicBezTo>
                  <a:cubicBezTo>
                    <a:pt x="589" y="90"/>
                    <a:pt x="589" y="102"/>
                    <a:pt x="597" y="119"/>
                  </a:cubicBezTo>
                  <a:cubicBezTo>
                    <a:pt x="665" y="226"/>
                    <a:pt x="748" y="329"/>
                    <a:pt x="847" y="412"/>
                  </a:cubicBezTo>
                  <a:cubicBezTo>
                    <a:pt x="816" y="525"/>
                    <a:pt x="795" y="552"/>
                    <a:pt x="700" y="634"/>
                  </a:cubicBezTo>
                  <a:cubicBezTo>
                    <a:pt x="632" y="683"/>
                    <a:pt x="590" y="709"/>
                    <a:pt x="517" y="709"/>
                  </a:cubicBezTo>
                  <a:cubicBezTo>
                    <a:pt x="497" y="709"/>
                    <a:pt x="475" y="707"/>
                    <a:pt x="448" y="702"/>
                  </a:cubicBezTo>
                  <a:cubicBezTo>
                    <a:pt x="364" y="686"/>
                    <a:pt x="263" y="647"/>
                    <a:pt x="189" y="525"/>
                  </a:cubicBezTo>
                  <a:cubicBezTo>
                    <a:pt x="180" y="513"/>
                    <a:pt x="160" y="476"/>
                    <a:pt x="156" y="469"/>
                  </a:cubicBezTo>
                  <a:cubicBezTo>
                    <a:pt x="127" y="414"/>
                    <a:pt x="135" y="414"/>
                    <a:pt x="116" y="381"/>
                  </a:cubicBezTo>
                  <a:cubicBezTo>
                    <a:pt x="106" y="362"/>
                    <a:pt x="87" y="353"/>
                    <a:pt x="67" y="353"/>
                  </a:cubicBezTo>
                  <a:cubicBezTo>
                    <a:pt x="41" y="353"/>
                    <a:pt x="14" y="369"/>
                    <a:pt x="5" y="397"/>
                  </a:cubicBezTo>
                  <a:cubicBezTo>
                    <a:pt x="1" y="490"/>
                    <a:pt x="71" y="575"/>
                    <a:pt x="118" y="647"/>
                  </a:cubicBezTo>
                  <a:cubicBezTo>
                    <a:pt x="207" y="760"/>
                    <a:pt x="355" y="834"/>
                    <a:pt x="500" y="834"/>
                  </a:cubicBezTo>
                  <a:cubicBezTo>
                    <a:pt x="551" y="834"/>
                    <a:pt x="601" y="825"/>
                    <a:pt x="649" y="806"/>
                  </a:cubicBezTo>
                  <a:cubicBezTo>
                    <a:pt x="746" y="764"/>
                    <a:pt x="834" y="692"/>
                    <a:pt x="892" y="606"/>
                  </a:cubicBezTo>
                  <a:cubicBezTo>
                    <a:pt x="913" y="690"/>
                    <a:pt x="950" y="771"/>
                    <a:pt x="1003" y="837"/>
                  </a:cubicBezTo>
                  <a:cubicBezTo>
                    <a:pt x="1072" y="917"/>
                    <a:pt x="1174" y="957"/>
                    <a:pt x="1277" y="957"/>
                  </a:cubicBezTo>
                  <a:cubicBezTo>
                    <a:pt x="1358" y="957"/>
                    <a:pt x="1439" y="932"/>
                    <a:pt x="1505" y="882"/>
                  </a:cubicBezTo>
                  <a:cubicBezTo>
                    <a:pt x="1575" y="830"/>
                    <a:pt x="1624" y="752"/>
                    <a:pt x="1661" y="676"/>
                  </a:cubicBezTo>
                  <a:cubicBezTo>
                    <a:pt x="1674" y="647"/>
                    <a:pt x="1701" y="614"/>
                    <a:pt x="1682" y="577"/>
                  </a:cubicBezTo>
                  <a:cubicBezTo>
                    <a:pt x="1671" y="556"/>
                    <a:pt x="1648" y="543"/>
                    <a:pt x="1626" y="543"/>
                  </a:cubicBezTo>
                  <a:cubicBezTo>
                    <a:pt x="1611" y="543"/>
                    <a:pt x="1595" y="549"/>
                    <a:pt x="1583" y="560"/>
                  </a:cubicBezTo>
                  <a:cubicBezTo>
                    <a:pt x="1542" y="626"/>
                    <a:pt x="1507" y="717"/>
                    <a:pt x="1470" y="748"/>
                  </a:cubicBezTo>
                  <a:cubicBezTo>
                    <a:pt x="1410" y="808"/>
                    <a:pt x="1341" y="837"/>
                    <a:pt x="1275" y="837"/>
                  </a:cubicBezTo>
                  <a:cubicBezTo>
                    <a:pt x="1180" y="837"/>
                    <a:pt x="1092" y="779"/>
                    <a:pt x="1045" y="674"/>
                  </a:cubicBezTo>
                  <a:cubicBezTo>
                    <a:pt x="1010" y="583"/>
                    <a:pt x="999" y="519"/>
                    <a:pt x="999" y="416"/>
                  </a:cubicBezTo>
                  <a:cubicBezTo>
                    <a:pt x="1113" y="337"/>
                    <a:pt x="1216" y="236"/>
                    <a:pt x="1290" y="123"/>
                  </a:cubicBezTo>
                  <a:cubicBezTo>
                    <a:pt x="1308" y="23"/>
                    <a:pt x="1206" y="15"/>
                    <a:pt x="1113" y="15"/>
                  </a:cubicBezTo>
                  <a:cubicBezTo>
                    <a:pt x="1095" y="15"/>
                    <a:pt x="1078" y="15"/>
                    <a:pt x="1062" y="15"/>
                  </a:cubicBezTo>
                  <a:cubicBezTo>
                    <a:pt x="1044" y="15"/>
                    <a:pt x="1027" y="15"/>
                    <a:pt x="1014" y="13"/>
                  </a:cubicBezTo>
                  <a:cubicBezTo>
                    <a:pt x="904" y="13"/>
                    <a:pt x="792" y="0"/>
                    <a:pt x="6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6"/>
            <p:cNvSpPr/>
            <p:nvPr/>
          </p:nvSpPr>
          <p:spPr>
            <a:xfrm>
              <a:off x="6318385" y="2101104"/>
              <a:ext cx="27575" cy="20802"/>
            </a:xfrm>
            <a:custGeom>
              <a:avLst/>
              <a:gdLst/>
              <a:ahLst/>
              <a:cxnLst/>
              <a:rect l="l" t="t" r="r" b="b"/>
              <a:pathLst>
                <a:path w="171" h="129" extrusionOk="0">
                  <a:moveTo>
                    <a:pt x="84" y="0"/>
                  </a:moveTo>
                  <a:cubicBezTo>
                    <a:pt x="8" y="0"/>
                    <a:pt x="1" y="123"/>
                    <a:pt x="81" y="129"/>
                  </a:cubicBezTo>
                  <a:cubicBezTo>
                    <a:pt x="82" y="129"/>
                    <a:pt x="84" y="129"/>
                    <a:pt x="85" y="129"/>
                  </a:cubicBezTo>
                  <a:cubicBezTo>
                    <a:pt x="164" y="129"/>
                    <a:pt x="171" y="7"/>
                    <a:pt x="89" y="1"/>
                  </a:cubicBezTo>
                  <a:cubicBezTo>
                    <a:pt x="87" y="1"/>
                    <a:pt x="86" y="0"/>
                    <a:pt x="8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6"/>
            <p:cNvSpPr/>
            <p:nvPr/>
          </p:nvSpPr>
          <p:spPr>
            <a:xfrm>
              <a:off x="6384178" y="2066110"/>
              <a:ext cx="27253" cy="20963"/>
            </a:xfrm>
            <a:custGeom>
              <a:avLst/>
              <a:gdLst/>
              <a:ahLst/>
              <a:cxnLst/>
              <a:rect l="l" t="t" r="r" b="b"/>
              <a:pathLst>
                <a:path w="169" h="130" extrusionOk="0">
                  <a:moveTo>
                    <a:pt x="82" y="1"/>
                  </a:moveTo>
                  <a:cubicBezTo>
                    <a:pt x="9" y="1"/>
                    <a:pt x="1" y="123"/>
                    <a:pt x="82" y="129"/>
                  </a:cubicBezTo>
                  <a:cubicBezTo>
                    <a:pt x="83" y="129"/>
                    <a:pt x="85" y="129"/>
                    <a:pt x="87" y="129"/>
                  </a:cubicBezTo>
                  <a:cubicBezTo>
                    <a:pt x="164" y="129"/>
                    <a:pt x="168" y="7"/>
                    <a:pt x="88" y="1"/>
                  </a:cubicBezTo>
                  <a:cubicBezTo>
                    <a:pt x="86" y="1"/>
                    <a:pt x="84" y="1"/>
                    <a:pt x="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6"/>
            <p:cNvSpPr/>
            <p:nvPr/>
          </p:nvSpPr>
          <p:spPr>
            <a:xfrm>
              <a:off x="6393370" y="2137064"/>
              <a:ext cx="26930" cy="20480"/>
            </a:xfrm>
            <a:custGeom>
              <a:avLst/>
              <a:gdLst/>
              <a:ahLst/>
              <a:cxnLst/>
              <a:rect l="l" t="t" r="r" b="b"/>
              <a:pathLst>
                <a:path w="167" h="127" extrusionOk="0">
                  <a:moveTo>
                    <a:pt x="81" y="0"/>
                  </a:moveTo>
                  <a:cubicBezTo>
                    <a:pt x="7" y="0"/>
                    <a:pt x="0" y="122"/>
                    <a:pt x="80" y="126"/>
                  </a:cubicBezTo>
                  <a:cubicBezTo>
                    <a:pt x="83" y="127"/>
                    <a:pt x="85" y="127"/>
                    <a:pt x="87" y="127"/>
                  </a:cubicBezTo>
                  <a:cubicBezTo>
                    <a:pt x="161" y="127"/>
                    <a:pt x="166" y="4"/>
                    <a:pt x="88" y="0"/>
                  </a:cubicBezTo>
                  <a:cubicBezTo>
                    <a:pt x="86" y="0"/>
                    <a:pt x="84" y="0"/>
                    <a:pt x="8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6"/>
            <p:cNvSpPr/>
            <p:nvPr/>
          </p:nvSpPr>
          <p:spPr>
            <a:xfrm>
              <a:off x="6022155" y="2078527"/>
              <a:ext cx="26769" cy="20480"/>
            </a:xfrm>
            <a:custGeom>
              <a:avLst/>
              <a:gdLst/>
              <a:ahLst/>
              <a:cxnLst/>
              <a:rect l="l" t="t" r="r" b="b"/>
              <a:pathLst>
                <a:path w="166" h="127" extrusionOk="0">
                  <a:moveTo>
                    <a:pt x="81" y="0"/>
                  </a:moveTo>
                  <a:cubicBezTo>
                    <a:pt x="7" y="0"/>
                    <a:pt x="0" y="120"/>
                    <a:pt x="80" y="126"/>
                  </a:cubicBezTo>
                  <a:cubicBezTo>
                    <a:pt x="81" y="126"/>
                    <a:pt x="83" y="126"/>
                    <a:pt x="84" y="126"/>
                  </a:cubicBezTo>
                  <a:cubicBezTo>
                    <a:pt x="159" y="126"/>
                    <a:pt x="165" y="2"/>
                    <a:pt x="88" y="0"/>
                  </a:cubicBezTo>
                  <a:cubicBezTo>
                    <a:pt x="86" y="0"/>
                    <a:pt x="83" y="0"/>
                    <a:pt x="8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6"/>
            <p:cNvSpPr/>
            <p:nvPr/>
          </p:nvSpPr>
          <p:spPr>
            <a:xfrm>
              <a:off x="6053923" y="2019668"/>
              <a:ext cx="27575" cy="20802"/>
            </a:xfrm>
            <a:custGeom>
              <a:avLst/>
              <a:gdLst/>
              <a:ahLst/>
              <a:cxnLst/>
              <a:rect l="l" t="t" r="r" b="b"/>
              <a:pathLst>
                <a:path w="171" h="129" extrusionOk="0">
                  <a:moveTo>
                    <a:pt x="84" y="0"/>
                  </a:moveTo>
                  <a:cubicBezTo>
                    <a:pt x="8" y="0"/>
                    <a:pt x="1" y="122"/>
                    <a:pt x="81" y="128"/>
                  </a:cubicBezTo>
                  <a:cubicBezTo>
                    <a:pt x="82" y="128"/>
                    <a:pt x="84" y="128"/>
                    <a:pt x="85" y="128"/>
                  </a:cubicBezTo>
                  <a:cubicBezTo>
                    <a:pt x="162" y="128"/>
                    <a:pt x="171" y="4"/>
                    <a:pt x="89" y="0"/>
                  </a:cubicBezTo>
                  <a:cubicBezTo>
                    <a:pt x="87" y="0"/>
                    <a:pt x="86" y="0"/>
                    <a:pt x="8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6"/>
            <p:cNvSpPr/>
            <p:nvPr/>
          </p:nvSpPr>
          <p:spPr>
            <a:xfrm>
              <a:off x="6090689" y="2077076"/>
              <a:ext cx="27253" cy="20641"/>
            </a:xfrm>
            <a:custGeom>
              <a:avLst/>
              <a:gdLst/>
              <a:ahLst/>
              <a:cxnLst/>
              <a:rect l="l" t="t" r="r" b="b"/>
              <a:pathLst>
                <a:path w="169" h="128" extrusionOk="0">
                  <a:moveTo>
                    <a:pt x="81" y="1"/>
                  </a:moveTo>
                  <a:cubicBezTo>
                    <a:pt x="7" y="1"/>
                    <a:pt x="0" y="121"/>
                    <a:pt x="80" y="127"/>
                  </a:cubicBezTo>
                  <a:cubicBezTo>
                    <a:pt x="82" y="127"/>
                    <a:pt x="84" y="127"/>
                    <a:pt x="86" y="127"/>
                  </a:cubicBezTo>
                  <a:cubicBezTo>
                    <a:pt x="163" y="127"/>
                    <a:pt x="169" y="5"/>
                    <a:pt x="88" y="1"/>
                  </a:cubicBezTo>
                  <a:cubicBezTo>
                    <a:pt x="86" y="1"/>
                    <a:pt x="83" y="1"/>
                    <a:pt x="8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6"/>
            <p:cNvSpPr/>
            <p:nvPr/>
          </p:nvSpPr>
          <p:spPr>
            <a:xfrm>
              <a:off x="6130520" y="1958712"/>
              <a:ext cx="34670" cy="59343"/>
            </a:xfrm>
            <a:custGeom>
              <a:avLst/>
              <a:gdLst/>
              <a:ahLst/>
              <a:cxnLst/>
              <a:rect l="l" t="t" r="r" b="b"/>
              <a:pathLst>
                <a:path w="215" h="368" extrusionOk="0">
                  <a:moveTo>
                    <a:pt x="109" y="1"/>
                  </a:moveTo>
                  <a:cubicBezTo>
                    <a:pt x="90" y="1"/>
                    <a:pt x="71" y="9"/>
                    <a:pt x="56" y="30"/>
                  </a:cubicBezTo>
                  <a:cubicBezTo>
                    <a:pt x="37" y="54"/>
                    <a:pt x="25" y="94"/>
                    <a:pt x="19" y="129"/>
                  </a:cubicBezTo>
                  <a:cubicBezTo>
                    <a:pt x="0" y="236"/>
                    <a:pt x="16" y="367"/>
                    <a:pt x="91" y="367"/>
                  </a:cubicBezTo>
                  <a:cubicBezTo>
                    <a:pt x="108" y="367"/>
                    <a:pt x="127" y="361"/>
                    <a:pt x="151" y="345"/>
                  </a:cubicBezTo>
                  <a:cubicBezTo>
                    <a:pt x="208" y="273"/>
                    <a:pt x="215" y="166"/>
                    <a:pt x="194" y="77"/>
                  </a:cubicBezTo>
                  <a:cubicBezTo>
                    <a:pt x="186" y="34"/>
                    <a:pt x="147" y="1"/>
                    <a:pt x="1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6"/>
            <p:cNvSpPr/>
            <p:nvPr/>
          </p:nvSpPr>
          <p:spPr>
            <a:xfrm>
              <a:off x="6285488" y="1977741"/>
              <a:ext cx="40476" cy="60310"/>
            </a:xfrm>
            <a:custGeom>
              <a:avLst/>
              <a:gdLst/>
              <a:ahLst/>
              <a:cxnLst/>
              <a:rect l="l" t="t" r="r" b="b"/>
              <a:pathLst>
                <a:path w="251" h="374" extrusionOk="0">
                  <a:moveTo>
                    <a:pt x="142" y="0"/>
                  </a:moveTo>
                  <a:cubicBezTo>
                    <a:pt x="123" y="0"/>
                    <a:pt x="104" y="8"/>
                    <a:pt x="89" y="21"/>
                  </a:cubicBezTo>
                  <a:cubicBezTo>
                    <a:pt x="60" y="27"/>
                    <a:pt x="35" y="44"/>
                    <a:pt x="31" y="79"/>
                  </a:cubicBezTo>
                  <a:cubicBezTo>
                    <a:pt x="31" y="167"/>
                    <a:pt x="0" y="316"/>
                    <a:pt x="93" y="370"/>
                  </a:cubicBezTo>
                  <a:cubicBezTo>
                    <a:pt x="102" y="373"/>
                    <a:pt x="111" y="374"/>
                    <a:pt x="120" y="374"/>
                  </a:cubicBezTo>
                  <a:cubicBezTo>
                    <a:pt x="148" y="374"/>
                    <a:pt x="173" y="359"/>
                    <a:pt x="186" y="333"/>
                  </a:cubicBezTo>
                  <a:cubicBezTo>
                    <a:pt x="231" y="240"/>
                    <a:pt x="250" y="116"/>
                    <a:pt x="194" y="27"/>
                  </a:cubicBezTo>
                  <a:cubicBezTo>
                    <a:pt x="179" y="8"/>
                    <a:pt x="160" y="0"/>
                    <a:pt x="1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6"/>
            <p:cNvSpPr/>
            <p:nvPr/>
          </p:nvSpPr>
          <p:spPr>
            <a:xfrm>
              <a:off x="6075854" y="1783263"/>
              <a:ext cx="263011" cy="139810"/>
            </a:xfrm>
            <a:custGeom>
              <a:avLst/>
              <a:gdLst/>
              <a:ahLst/>
              <a:cxnLst/>
              <a:rect l="l" t="t" r="r" b="b"/>
              <a:pathLst>
                <a:path w="1631" h="867" extrusionOk="0">
                  <a:moveTo>
                    <a:pt x="657" y="0"/>
                  </a:moveTo>
                  <a:cubicBezTo>
                    <a:pt x="643" y="0"/>
                    <a:pt x="629" y="5"/>
                    <a:pt x="618" y="16"/>
                  </a:cubicBezTo>
                  <a:cubicBezTo>
                    <a:pt x="461" y="165"/>
                    <a:pt x="226" y="222"/>
                    <a:pt x="75" y="425"/>
                  </a:cubicBezTo>
                  <a:cubicBezTo>
                    <a:pt x="1" y="552"/>
                    <a:pt x="116" y="646"/>
                    <a:pt x="241" y="646"/>
                  </a:cubicBezTo>
                  <a:cubicBezTo>
                    <a:pt x="248" y="646"/>
                    <a:pt x="254" y="646"/>
                    <a:pt x="261" y="645"/>
                  </a:cubicBezTo>
                  <a:cubicBezTo>
                    <a:pt x="481" y="631"/>
                    <a:pt x="729" y="441"/>
                    <a:pt x="873" y="336"/>
                  </a:cubicBezTo>
                  <a:lnTo>
                    <a:pt x="873" y="336"/>
                  </a:lnTo>
                  <a:cubicBezTo>
                    <a:pt x="880" y="377"/>
                    <a:pt x="873" y="410"/>
                    <a:pt x="871" y="482"/>
                  </a:cubicBezTo>
                  <a:cubicBezTo>
                    <a:pt x="865" y="590"/>
                    <a:pt x="824" y="697"/>
                    <a:pt x="830" y="804"/>
                  </a:cubicBezTo>
                  <a:cubicBezTo>
                    <a:pt x="853" y="848"/>
                    <a:pt x="882" y="867"/>
                    <a:pt x="914" y="867"/>
                  </a:cubicBezTo>
                  <a:cubicBezTo>
                    <a:pt x="1055" y="867"/>
                    <a:pt x="1260" y="518"/>
                    <a:pt x="1309" y="431"/>
                  </a:cubicBezTo>
                  <a:cubicBezTo>
                    <a:pt x="1309" y="429"/>
                    <a:pt x="1313" y="429"/>
                    <a:pt x="1313" y="425"/>
                  </a:cubicBezTo>
                  <a:cubicBezTo>
                    <a:pt x="1356" y="508"/>
                    <a:pt x="1419" y="616"/>
                    <a:pt x="1492" y="616"/>
                  </a:cubicBezTo>
                  <a:cubicBezTo>
                    <a:pt x="1517" y="616"/>
                    <a:pt x="1543" y="603"/>
                    <a:pt x="1571" y="573"/>
                  </a:cubicBezTo>
                  <a:cubicBezTo>
                    <a:pt x="1597" y="524"/>
                    <a:pt x="1612" y="470"/>
                    <a:pt x="1624" y="414"/>
                  </a:cubicBezTo>
                  <a:cubicBezTo>
                    <a:pt x="1630" y="390"/>
                    <a:pt x="1626" y="361"/>
                    <a:pt x="1606" y="346"/>
                  </a:cubicBezTo>
                  <a:cubicBezTo>
                    <a:pt x="1589" y="334"/>
                    <a:pt x="1575" y="329"/>
                    <a:pt x="1562" y="329"/>
                  </a:cubicBezTo>
                  <a:cubicBezTo>
                    <a:pt x="1517" y="329"/>
                    <a:pt x="1494" y="393"/>
                    <a:pt x="1486" y="439"/>
                  </a:cubicBezTo>
                  <a:cubicBezTo>
                    <a:pt x="1484" y="443"/>
                    <a:pt x="1482" y="451"/>
                    <a:pt x="1480" y="456"/>
                  </a:cubicBezTo>
                  <a:cubicBezTo>
                    <a:pt x="1449" y="414"/>
                    <a:pt x="1430" y="373"/>
                    <a:pt x="1391" y="307"/>
                  </a:cubicBezTo>
                  <a:cubicBezTo>
                    <a:pt x="1374" y="276"/>
                    <a:pt x="1341" y="252"/>
                    <a:pt x="1308" y="252"/>
                  </a:cubicBezTo>
                  <a:cubicBezTo>
                    <a:pt x="1296" y="252"/>
                    <a:pt x="1285" y="255"/>
                    <a:pt x="1274" y="262"/>
                  </a:cubicBezTo>
                  <a:cubicBezTo>
                    <a:pt x="1210" y="313"/>
                    <a:pt x="1189" y="404"/>
                    <a:pt x="1137" y="472"/>
                  </a:cubicBezTo>
                  <a:cubicBezTo>
                    <a:pt x="1086" y="557"/>
                    <a:pt x="1014" y="649"/>
                    <a:pt x="964" y="699"/>
                  </a:cubicBezTo>
                  <a:cubicBezTo>
                    <a:pt x="987" y="565"/>
                    <a:pt x="1016" y="431"/>
                    <a:pt x="995" y="297"/>
                  </a:cubicBezTo>
                  <a:cubicBezTo>
                    <a:pt x="987" y="255"/>
                    <a:pt x="974" y="206"/>
                    <a:pt x="931" y="191"/>
                  </a:cubicBezTo>
                  <a:cubicBezTo>
                    <a:pt x="924" y="188"/>
                    <a:pt x="916" y="187"/>
                    <a:pt x="907" y="187"/>
                  </a:cubicBezTo>
                  <a:cubicBezTo>
                    <a:pt x="818" y="187"/>
                    <a:pt x="671" y="342"/>
                    <a:pt x="644" y="346"/>
                  </a:cubicBezTo>
                  <a:cubicBezTo>
                    <a:pt x="506" y="447"/>
                    <a:pt x="333" y="517"/>
                    <a:pt x="236" y="517"/>
                  </a:cubicBezTo>
                  <a:cubicBezTo>
                    <a:pt x="214" y="517"/>
                    <a:pt x="195" y="513"/>
                    <a:pt x="182" y="505"/>
                  </a:cubicBezTo>
                  <a:lnTo>
                    <a:pt x="180" y="503"/>
                  </a:lnTo>
                  <a:cubicBezTo>
                    <a:pt x="180" y="501"/>
                    <a:pt x="178" y="501"/>
                    <a:pt x="178" y="497"/>
                  </a:cubicBezTo>
                  <a:cubicBezTo>
                    <a:pt x="182" y="486"/>
                    <a:pt x="191" y="476"/>
                    <a:pt x="197" y="466"/>
                  </a:cubicBezTo>
                  <a:cubicBezTo>
                    <a:pt x="203" y="453"/>
                    <a:pt x="224" y="439"/>
                    <a:pt x="263" y="408"/>
                  </a:cubicBezTo>
                  <a:cubicBezTo>
                    <a:pt x="352" y="336"/>
                    <a:pt x="523" y="253"/>
                    <a:pt x="651" y="150"/>
                  </a:cubicBezTo>
                  <a:cubicBezTo>
                    <a:pt x="677" y="123"/>
                    <a:pt x="721" y="109"/>
                    <a:pt x="721" y="68"/>
                  </a:cubicBezTo>
                  <a:cubicBezTo>
                    <a:pt x="725" y="28"/>
                    <a:pt x="691" y="0"/>
                    <a:pt x="65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6"/>
            <p:cNvSpPr/>
            <p:nvPr/>
          </p:nvSpPr>
          <p:spPr>
            <a:xfrm>
              <a:off x="5877668" y="2045953"/>
              <a:ext cx="114654" cy="159484"/>
            </a:xfrm>
            <a:custGeom>
              <a:avLst/>
              <a:gdLst/>
              <a:ahLst/>
              <a:cxnLst/>
              <a:rect l="l" t="t" r="r" b="b"/>
              <a:pathLst>
                <a:path w="711" h="989" extrusionOk="0">
                  <a:moveTo>
                    <a:pt x="461" y="0"/>
                  </a:moveTo>
                  <a:cubicBezTo>
                    <a:pt x="448" y="0"/>
                    <a:pt x="433" y="5"/>
                    <a:pt x="419" y="17"/>
                  </a:cubicBezTo>
                  <a:cubicBezTo>
                    <a:pt x="341" y="89"/>
                    <a:pt x="192" y="155"/>
                    <a:pt x="110" y="182"/>
                  </a:cubicBezTo>
                  <a:cubicBezTo>
                    <a:pt x="62" y="194"/>
                    <a:pt x="11" y="219"/>
                    <a:pt x="9" y="275"/>
                  </a:cubicBezTo>
                  <a:cubicBezTo>
                    <a:pt x="0" y="339"/>
                    <a:pt x="60" y="382"/>
                    <a:pt x="110" y="413"/>
                  </a:cubicBezTo>
                  <a:cubicBezTo>
                    <a:pt x="223" y="481"/>
                    <a:pt x="351" y="497"/>
                    <a:pt x="481" y="508"/>
                  </a:cubicBezTo>
                  <a:cubicBezTo>
                    <a:pt x="454" y="545"/>
                    <a:pt x="415" y="590"/>
                    <a:pt x="370" y="636"/>
                  </a:cubicBezTo>
                  <a:cubicBezTo>
                    <a:pt x="306" y="712"/>
                    <a:pt x="170" y="751"/>
                    <a:pt x="145" y="854"/>
                  </a:cubicBezTo>
                  <a:cubicBezTo>
                    <a:pt x="158" y="962"/>
                    <a:pt x="273" y="988"/>
                    <a:pt x="379" y="988"/>
                  </a:cubicBezTo>
                  <a:cubicBezTo>
                    <a:pt x="424" y="988"/>
                    <a:pt x="468" y="984"/>
                    <a:pt x="502" y="978"/>
                  </a:cubicBezTo>
                  <a:cubicBezTo>
                    <a:pt x="568" y="959"/>
                    <a:pt x="669" y="966"/>
                    <a:pt x="704" y="898"/>
                  </a:cubicBezTo>
                  <a:cubicBezTo>
                    <a:pt x="710" y="833"/>
                    <a:pt x="687" y="815"/>
                    <a:pt x="652" y="815"/>
                  </a:cubicBezTo>
                  <a:cubicBezTo>
                    <a:pt x="610" y="815"/>
                    <a:pt x="550" y="842"/>
                    <a:pt x="506" y="848"/>
                  </a:cubicBezTo>
                  <a:cubicBezTo>
                    <a:pt x="457" y="857"/>
                    <a:pt x="417" y="862"/>
                    <a:pt x="382" y="862"/>
                  </a:cubicBezTo>
                  <a:cubicBezTo>
                    <a:pt x="353" y="862"/>
                    <a:pt x="328" y="859"/>
                    <a:pt x="304" y="852"/>
                  </a:cubicBezTo>
                  <a:cubicBezTo>
                    <a:pt x="411" y="764"/>
                    <a:pt x="526" y="681"/>
                    <a:pt x="599" y="559"/>
                  </a:cubicBezTo>
                  <a:cubicBezTo>
                    <a:pt x="625" y="518"/>
                    <a:pt x="650" y="464"/>
                    <a:pt x="613" y="421"/>
                  </a:cubicBezTo>
                  <a:cubicBezTo>
                    <a:pt x="594" y="400"/>
                    <a:pt x="568" y="390"/>
                    <a:pt x="543" y="386"/>
                  </a:cubicBezTo>
                  <a:cubicBezTo>
                    <a:pt x="403" y="380"/>
                    <a:pt x="343" y="376"/>
                    <a:pt x="227" y="332"/>
                  </a:cubicBezTo>
                  <a:cubicBezTo>
                    <a:pt x="192" y="318"/>
                    <a:pt x="186" y="318"/>
                    <a:pt x="161" y="297"/>
                  </a:cubicBezTo>
                  <a:cubicBezTo>
                    <a:pt x="250" y="266"/>
                    <a:pt x="401" y="198"/>
                    <a:pt x="485" y="124"/>
                  </a:cubicBezTo>
                  <a:cubicBezTo>
                    <a:pt x="552" y="86"/>
                    <a:pt x="516" y="0"/>
                    <a:pt x="46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6"/>
            <p:cNvSpPr/>
            <p:nvPr/>
          </p:nvSpPr>
          <p:spPr>
            <a:xfrm>
              <a:off x="6425299" y="2070464"/>
              <a:ext cx="143519" cy="189800"/>
            </a:xfrm>
            <a:custGeom>
              <a:avLst/>
              <a:gdLst/>
              <a:ahLst/>
              <a:cxnLst/>
              <a:rect l="l" t="t" r="r" b="b"/>
              <a:pathLst>
                <a:path w="890" h="1177" extrusionOk="0">
                  <a:moveTo>
                    <a:pt x="520" y="0"/>
                  </a:moveTo>
                  <a:cubicBezTo>
                    <a:pt x="517" y="0"/>
                    <a:pt x="514" y="0"/>
                    <a:pt x="511" y="1"/>
                  </a:cubicBezTo>
                  <a:cubicBezTo>
                    <a:pt x="355" y="32"/>
                    <a:pt x="573" y="279"/>
                    <a:pt x="625" y="339"/>
                  </a:cubicBezTo>
                  <a:cubicBezTo>
                    <a:pt x="637" y="350"/>
                    <a:pt x="654" y="366"/>
                    <a:pt x="670" y="385"/>
                  </a:cubicBezTo>
                  <a:cubicBezTo>
                    <a:pt x="596" y="383"/>
                    <a:pt x="495" y="372"/>
                    <a:pt x="431" y="366"/>
                  </a:cubicBezTo>
                  <a:cubicBezTo>
                    <a:pt x="424" y="365"/>
                    <a:pt x="417" y="365"/>
                    <a:pt x="409" y="365"/>
                  </a:cubicBezTo>
                  <a:cubicBezTo>
                    <a:pt x="340" y="365"/>
                    <a:pt x="276" y="409"/>
                    <a:pt x="313" y="488"/>
                  </a:cubicBezTo>
                  <a:cubicBezTo>
                    <a:pt x="359" y="566"/>
                    <a:pt x="439" y="675"/>
                    <a:pt x="491" y="797"/>
                  </a:cubicBezTo>
                  <a:cubicBezTo>
                    <a:pt x="520" y="851"/>
                    <a:pt x="542" y="940"/>
                    <a:pt x="551" y="1001"/>
                  </a:cubicBezTo>
                  <a:cubicBezTo>
                    <a:pt x="447" y="913"/>
                    <a:pt x="241" y="756"/>
                    <a:pt x="99" y="700"/>
                  </a:cubicBezTo>
                  <a:cubicBezTo>
                    <a:pt x="93" y="699"/>
                    <a:pt x="88" y="698"/>
                    <a:pt x="83" y="698"/>
                  </a:cubicBezTo>
                  <a:cubicBezTo>
                    <a:pt x="29" y="698"/>
                    <a:pt x="1" y="780"/>
                    <a:pt x="51" y="814"/>
                  </a:cubicBezTo>
                  <a:cubicBezTo>
                    <a:pt x="190" y="888"/>
                    <a:pt x="324" y="968"/>
                    <a:pt x="439" y="1072"/>
                  </a:cubicBezTo>
                  <a:cubicBezTo>
                    <a:pt x="439" y="1071"/>
                    <a:pt x="440" y="1071"/>
                    <a:pt x="440" y="1071"/>
                  </a:cubicBezTo>
                  <a:cubicBezTo>
                    <a:pt x="450" y="1071"/>
                    <a:pt x="525" y="1171"/>
                    <a:pt x="584" y="1177"/>
                  </a:cubicBezTo>
                  <a:cubicBezTo>
                    <a:pt x="585" y="1177"/>
                    <a:pt x="587" y="1177"/>
                    <a:pt x="589" y="1177"/>
                  </a:cubicBezTo>
                  <a:cubicBezTo>
                    <a:pt x="657" y="1177"/>
                    <a:pt x="679" y="1101"/>
                    <a:pt x="679" y="1043"/>
                  </a:cubicBezTo>
                  <a:cubicBezTo>
                    <a:pt x="687" y="865"/>
                    <a:pt x="546" y="618"/>
                    <a:pt x="468" y="498"/>
                  </a:cubicBezTo>
                  <a:lnTo>
                    <a:pt x="468" y="498"/>
                  </a:lnTo>
                  <a:cubicBezTo>
                    <a:pt x="539" y="500"/>
                    <a:pt x="612" y="509"/>
                    <a:pt x="684" y="509"/>
                  </a:cubicBezTo>
                  <a:cubicBezTo>
                    <a:pt x="691" y="509"/>
                    <a:pt x="698" y="509"/>
                    <a:pt x="705" y="508"/>
                  </a:cubicBezTo>
                  <a:cubicBezTo>
                    <a:pt x="714" y="509"/>
                    <a:pt x="724" y="510"/>
                    <a:pt x="734" y="510"/>
                  </a:cubicBezTo>
                  <a:cubicBezTo>
                    <a:pt x="805" y="510"/>
                    <a:pt x="890" y="482"/>
                    <a:pt x="850" y="393"/>
                  </a:cubicBezTo>
                  <a:cubicBezTo>
                    <a:pt x="804" y="321"/>
                    <a:pt x="730" y="271"/>
                    <a:pt x="676" y="205"/>
                  </a:cubicBezTo>
                  <a:cubicBezTo>
                    <a:pt x="631" y="149"/>
                    <a:pt x="619" y="129"/>
                    <a:pt x="579" y="50"/>
                  </a:cubicBezTo>
                  <a:cubicBezTo>
                    <a:pt x="570" y="24"/>
                    <a:pt x="547" y="0"/>
                    <a:pt x="52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6"/>
            <p:cNvSpPr/>
            <p:nvPr/>
          </p:nvSpPr>
          <p:spPr>
            <a:xfrm>
              <a:off x="5942171" y="2382177"/>
              <a:ext cx="370731" cy="195605"/>
            </a:xfrm>
            <a:custGeom>
              <a:avLst/>
              <a:gdLst/>
              <a:ahLst/>
              <a:cxnLst/>
              <a:rect l="l" t="t" r="r" b="b"/>
              <a:pathLst>
                <a:path w="2299" h="1213" extrusionOk="0">
                  <a:moveTo>
                    <a:pt x="539" y="1"/>
                  </a:moveTo>
                  <a:cubicBezTo>
                    <a:pt x="514" y="1"/>
                    <a:pt x="488" y="15"/>
                    <a:pt x="479" y="42"/>
                  </a:cubicBezTo>
                  <a:cubicBezTo>
                    <a:pt x="415" y="308"/>
                    <a:pt x="256" y="496"/>
                    <a:pt x="104" y="750"/>
                  </a:cubicBezTo>
                  <a:cubicBezTo>
                    <a:pt x="42" y="836"/>
                    <a:pt x="1" y="977"/>
                    <a:pt x="124" y="1030"/>
                  </a:cubicBezTo>
                  <a:cubicBezTo>
                    <a:pt x="155" y="1040"/>
                    <a:pt x="186" y="1044"/>
                    <a:pt x="218" y="1044"/>
                  </a:cubicBezTo>
                  <a:cubicBezTo>
                    <a:pt x="311" y="1044"/>
                    <a:pt x="404" y="1007"/>
                    <a:pt x="487" y="970"/>
                  </a:cubicBezTo>
                  <a:cubicBezTo>
                    <a:pt x="624" y="915"/>
                    <a:pt x="803" y="768"/>
                    <a:pt x="890" y="704"/>
                  </a:cubicBezTo>
                  <a:lnTo>
                    <a:pt x="890" y="708"/>
                  </a:lnTo>
                  <a:cubicBezTo>
                    <a:pt x="892" y="721"/>
                    <a:pt x="900" y="750"/>
                    <a:pt x="902" y="756"/>
                  </a:cubicBezTo>
                  <a:cubicBezTo>
                    <a:pt x="912" y="812"/>
                    <a:pt x="916" y="853"/>
                    <a:pt x="916" y="865"/>
                  </a:cubicBezTo>
                  <a:cubicBezTo>
                    <a:pt x="927" y="952"/>
                    <a:pt x="906" y="1049"/>
                    <a:pt x="933" y="1133"/>
                  </a:cubicBezTo>
                  <a:cubicBezTo>
                    <a:pt x="960" y="1174"/>
                    <a:pt x="992" y="1191"/>
                    <a:pt x="1026" y="1191"/>
                  </a:cubicBezTo>
                  <a:cubicBezTo>
                    <a:pt x="1186" y="1191"/>
                    <a:pt x="1404" y="825"/>
                    <a:pt x="1463" y="725"/>
                  </a:cubicBezTo>
                  <a:cubicBezTo>
                    <a:pt x="1465" y="721"/>
                    <a:pt x="1473" y="710"/>
                    <a:pt x="1478" y="700"/>
                  </a:cubicBezTo>
                  <a:cubicBezTo>
                    <a:pt x="1563" y="784"/>
                    <a:pt x="1947" y="1212"/>
                    <a:pt x="2126" y="1212"/>
                  </a:cubicBezTo>
                  <a:cubicBezTo>
                    <a:pt x="2163" y="1212"/>
                    <a:pt x="2191" y="1194"/>
                    <a:pt x="2206" y="1152"/>
                  </a:cubicBezTo>
                  <a:cubicBezTo>
                    <a:pt x="2231" y="1053"/>
                    <a:pt x="2208" y="948"/>
                    <a:pt x="2218" y="847"/>
                  </a:cubicBezTo>
                  <a:cubicBezTo>
                    <a:pt x="2220" y="649"/>
                    <a:pt x="2249" y="537"/>
                    <a:pt x="2299" y="366"/>
                  </a:cubicBezTo>
                  <a:cubicBezTo>
                    <a:pt x="2299" y="335"/>
                    <a:pt x="2270" y="308"/>
                    <a:pt x="2239" y="306"/>
                  </a:cubicBezTo>
                  <a:cubicBezTo>
                    <a:pt x="2238" y="306"/>
                    <a:pt x="2237" y="306"/>
                    <a:pt x="2236" y="306"/>
                  </a:cubicBezTo>
                  <a:cubicBezTo>
                    <a:pt x="2173" y="306"/>
                    <a:pt x="2164" y="385"/>
                    <a:pt x="2146" y="432"/>
                  </a:cubicBezTo>
                  <a:cubicBezTo>
                    <a:pt x="2105" y="572"/>
                    <a:pt x="2094" y="719"/>
                    <a:pt x="2090" y="863"/>
                  </a:cubicBezTo>
                  <a:cubicBezTo>
                    <a:pt x="2086" y="929"/>
                    <a:pt x="2090" y="997"/>
                    <a:pt x="2086" y="1065"/>
                  </a:cubicBezTo>
                  <a:cubicBezTo>
                    <a:pt x="1960" y="999"/>
                    <a:pt x="1822" y="871"/>
                    <a:pt x="1707" y="756"/>
                  </a:cubicBezTo>
                  <a:cubicBezTo>
                    <a:pt x="1638" y="703"/>
                    <a:pt x="1565" y="558"/>
                    <a:pt x="1473" y="558"/>
                  </a:cubicBezTo>
                  <a:cubicBezTo>
                    <a:pt x="1454" y="558"/>
                    <a:pt x="1434" y="564"/>
                    <a:pt x="1414" y="578"/>
                  </a:cubicBezTo>
                  <a:cubicBezTo>
                    <a:pt x="1310" y="694"/>
                    <a:pt x="1230" y="888"/>
                    <a:pt x="1129" y="979"/>
                  </a:cubicBezTo>
                  <a:cubicBezTo>
                    <a:pt x="1094" y="1014"/>
                    <a:pt x="1067" y="1038"/>
                    <a:pt x="1044" y="1051"/>
                  </a:cubicBezTo>
                  <a:cubicBezTo>
                    <a:pt x="1044" y="995"/>
                    <a:pt x="1044" y="830"/>
                    <a:pt x="1026" y="741"/>
                  </a:cubicBezTo>
                  <a:cubicBezTo>
                    <a:pt x="1016" y="667"/>
                    <a:pt x="979" y="569"/>
                    <a:pt x="897" y="569"/>
                  </a:cubicBezTo>
                  <a:cubicBezTo>
                    <a:pt x="888" y="569"/>
                    <a:pt x="879" y="570"/>
                    <a:pt x="869" y="572"/>
                  </a:cubicBezTo>
                  <a:cubicBezTo>
                    <a:pt x="784" y="605"/>
                    <a:pt x="621" y="752"/>
                    <a:pt x="593" y="762"/>
                  </a:cubicBezTo>
                  <a:cubicBezTo>
                    <a:pt x="467" y="842"/>
                    <a:pt x="382" y="888"/>
                    <a:pt x="260" y="913"/>
                  </a:cubicBezTo>
                  <a:cubicBezTo>
                    <a:pt x="233" y="914"/>
                    <a:pt x="216" y="916"/>
                    <a:pt x="200" y="916"/>
                  </a:cubicBezTo>
                  <a:cubicBezTo>
                    <a:pt x="190" y="916"/>
                    <a:pt x="180" y="915"/>
                    <a:pt x="168" y="913"/>
                  </a:cubicBezTo>
                  <a:lnTo>
                    <a:pt x="168" y="904"/>
                  </a:lnTo>
                  <a:lnTo>
                    <a:pt x="168" y="896"/>
                  </a:lnTo>
                  <a:cubicBezTo>
                    <a:pt x="170" y="888"/>
                    <a:pt x="174" y="882"/>
                    <a:pt x="176" y="875"/>
                  </a:cubicBezTo>
                  <a:cubicBezTo>
                    <a:pt x="178" y="873"/>
                    <a:pt x="178" y="867"/>
                    <a:pt x="180" y="865"/>
                  </a:cubicBezTo>
                  <a:cubicBezTo>
                    <a:pt x="312" y="632"/>
                    <a:pt x="489" y="422"/>
                    <a:pt x="576" y="164"/>
                  </a:cubicBezTo>
                  <a:cubicBezTo>
                    <a:pt x="582" y="123"/>
                    <a:pt x="613" y="75"/>
                    <a:pt x="597" y="34"/>
                  </a:cubicBezTo>
                  <a:cubicBezTo>
                    <a:pt x="585" y="12"/>
                    <a:pt x="562" y="1"/>
                    <a:pt x="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6"/>
            <p:cNvSpPr/>
            <p:nvPr/>
          </p:nvSpPr>
          <p:spPr>
            <a:xfrm>
              <a:off x="5533384" y="2768714"/>
              <a:ext cx="169320" cy="204475"/>
            </a:xfrm>
            <a:custGeom>
              <a:avLst/>
              <a:gdLst/>
              <a:ahLst/>
              <a:cxnLst/>
              <a:rect l="l" t="t" r="r" b="b"/>
              <a:pathLst>
                <a:path w="1050" h="1268" extrusionOk="0">
                  <a:moveTo>
                    <a:pt x="962" y="0"/>
                  </a:moveTo>
                  <a:cubicBezTo>
                    <a:pt x="953" y="0"/>
                    <a:pt x="944" y="2"/>
                    <a:pt x="935" y="7"/>
                  </a:cubicBezTo>
                  <a:cubicBezTo>
                    <a:pt x="737" y="77"/>
                    <a:pt x="0" y="343"/>
                    <a:pt x="398" y="601"/>
                  </a:cubicBezTo>
                  <a:cubicBezTo>
                    <a:pt x="403" y="603"/>
                    <a:pt x="403" y="605"/>
                    <a:pt x="407" y="605"/>
                  </a:cubicBezTo>
                  <a:lnTo>
                    <a:pt x="411" y="611"/>
                  </a:lnTo>
                  <a:cubicBezTo>
                    <a:pt x="411" y="611"/>
                    <a:pt x="411" y="613"/>
                    <a:pt x="413" y="613"/>
                  </a:cubicBezTo>
                  <a:lnTo>
                    <a:pt x="413" y="618"/>
                  </a:lnTo>
                  <a:lnTo>
                    <a:pt x="413" y="634"/>
                  </a:lnTo>
                  <a:cubicBezTo>
                    <a:pt x="409" y="684"/>
                    <a:pt x="213" y="906"/>
                    <a:pt x="139" y="1040"/>
                  </a:cubicBezTo>
                  <a:cubicBezTo>
                    <a:pt x="110" y="1092"/>
                    <a:pt x="68" y="1156"/>
                    <a:pt x="97" y="1214"/>
                  </a:cubicBezTo>
                  <a:cubicBezTo>
                    <a:pt x="119" y="1255"/>
                    <a:pt x="155" y="1267"/>
                    <a:pt x="196" y="1267"/>
                  </a:cubicBezTo>
                  <a:cubicBezTo>
                    <a:pt x="237" y="1267"/>
                    <a:pt x="282" y="1254"/>
                    <a:pt x="318" y="1245"/>
                  </a:cubicBezTo>
                  <a:cubicBezTo>
                    <a:pt x="376" y="1220"/>
                    <a:pt x="493" y="1222"/>
                    <a:pt x="483" y="1133"/>
                  </a:cubicBezTo>
                  <a:cubicBezTo>
                    <a:pt x="471" y="1097"/>
                    <a:pt x="449" y="1086"/>
                    <a:pt x="422" y="1086"/>
                  </a:cubicBezTo>
                  <a:cubicBezTo>
                    <a:pt x="369" y="1086"/>
                    <a:pt x="298" y="1130"/>
                    <a:pt x="248" y="1131"/>
                  </a:cubicBezTo>
                  <a:cubicBezTo>
                    <a:pt x="244" y="1133"/>
                    <a:pt x="235" y="1133"/>
                    <a:pt x="231" y="1133"/>
                  </a:cubicBezTo>
                  <a:cubicBezTo>
                    <a:pt x="316" y="966"/>
                    <a:pt x="460" y="845"/>
                    <a:pt x="533" y="677"/>
                  </a:cubicBezTo>
                  <a:cubicBezTo>
                    <a:pt x="547" y="634"/>
                    <a:pt x="547" y="585"/>
                    <a:pt x="524" y="543"/>
                  </a:cubicBezTo>
                  <a:cubicBezTo>
                    <a:pt x="505" y="504"/>
                    <a:pt x="426" y="456"/>
                    <a:pt x="423" y="456"/>
                  </a:cubicBezTo>
                  <a:lnTo>
                    <a:pt x="423" y="456"/>
                  </a:lnTo>
                  <a:cubicBezTo>
                    <a:pt x="423" y="456"/>
                    <a:pt x="423" y="456"/>
                    <a:pt x="423" y="457"/>
                  </a:cubicBezTo>
                  <a:cubicBezTo>
                    <a:pt x="392" y="446"/>
                    <a:pt x="421" y="389"/>
                    <a:pt x="545" y="316"/>
                  </a:cubicBezTo>
                  <a:cubicBezTo>
                    <a:pt x="689" y="228"/>
                    <a:pt x="861" y="178"/>
                    <a:pt x="1009" y="106"/>
                  </a:cubicBezTo>
                  <a:cubicBezTo>
                    <a:pt x="1049" y="66"/>
                    <a:pt x="1011" y="0"/>
                    <a:pt x="96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6"/>
            <p:cNvSpPr/>
            <p:nvPr/>
          </p:nvSpPr>
          <p:spPr>
            <a:xfrm>
              <a:off x="5711090" y="3003667"/>
              <a:ext cx="77242" cy="83048"/>
            </a:xfrm>
            <a:custGeom>
              <a:avLst/>
              <a:gdLst/>
              <a:ahLst/>
              <a:cxnLst/>
              <a:rect l="l" t="t" r="r" b="b"/>
              <a:pathLst>
                <a:path w="479" h="515" extrusionOk="0">
                  <a:moveTo>
                    <a:pt x="73" y="0"/>
                  </a:moveTo>
                  <a:cubicBezTo>
                    <a:pt x="36" y="0"/>
                    <a:pt x="0" y="35"/>
                    <a:pt x="8" y="74"/>
                  </a:cubicBezTo>
                  <a:cubicBezTo>
                    <a:pt x="35" y="311"/>
                    <a:pt x="75" y="514"/>
                    <a:pt x="195" y="514"/>
                  </a:cubicBezTo>
                  <a:cubicBezTo>
                    <a:pt x="257" y="514"/>
                    <a:pt x="340" y="461"/>
                    <a:pt x="454" y="330"/>
                  </a:cubicBezTo>
                  <a:cubicBezTo>
                    <a:pt x="479" y="287"/>
                    <a:pt x="438" y="239"/>
                    <a:pt x="396" y="239"/>
                  </a:cubicBezTo>
                  <a:cubicBezTo>
                    <a:pt x="382" y="239"/>
                    <a:pt x="368" y="244"/>
                    <a:pt x="357" y="256"/>
                  </a:cubicBezTo>
                  <a:cubicBezTo>
                    <a:pt x="299" y="312"/>
                    <a:pt x="237" y="372"/>
                    <a:pt x="204" y="386"/>
                  </a:cubicBezTo>
                  <a:lnTo>
                    <a:pt x="202" y="386"/>
                  </a:lnTo>
                  <a:cubicBezTo>
                    <a:pt x="194" y="376"/>
                    <a:pt x="175" y="330"/>
                    <a:pt x="165" y="260"/>
                  </a:cubicBezTo>
                  <a:cubicBezTo>
                    <a:pt x="140" y="180"/>
                    <a:pt x="163" y="74"/>
                    <a:pt x="105" y="11"/>
                  </a:cubicBezTo>
                  <a:cubicBezTo>
                    <a:pt x="95" y="3"/>
                    <a:pt x="84" y="0"/>
                    <a:pt x="7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46"/>
          <p:cNvSpPr/>
          <p:nvPr/>
        </p:nvSpPr>
        <p:spPr>
          <a:xfrm>
            <a:off x="3792599" y="2502125"/>
            <a:ext cx="1558809" cy="499246"/>
          </a:xfrm>
          <a:custGeom>
            <a:avLst/>
            <a:gdLst/>
            <a:ahLst/>
            <a:cxnLst/>
            <a:rect l="l" t="t" r="r" b="b"/>
            <a:pathLst>
              <a:path w="13845" h="4126" extrusionOk="0">
                <a:moveTo>
                  <a:pt x="8170" y="153"/>
                </a:moveTo>
                <a:cubicBezTo>
                  <a:pt x="9641" y="184"/>
                  <a:pt x="11177" y="124"/>
                  <a:pt x="12566" y="423"/>
                </a:cubicBezTo>
                <a:cubicBezTo>
                  <a:pt x="12910" y="516"/>
                  <a:pt x="13184" y="675"/>
                  <a:pt x="13343" y="976"/>
                </a:cubicBezTo>
                <a:cubicBezTo>
                  <a:pt x="13663" y="1589"/>
                  <a:pt x="13605" y="2391"/>
                  <a:pt x="12980" y="2740"/>
                </a:cubicBezTo>
                <a:cubicBezTo>
                  <a:pt x="12440" y="3029"/>
                  <a:pt x="11794" y="3037"/>
                  <a:pt x="11130" y="3047"/>
                </a:cubicBezTo>
                <a:cubicBezTo>
                  <a:pt x="10162" y="3039"/>
                  <a:pt x="9193" y="2981"/>
                  <a:pt x="8225" y="2958"/>
                </a:cubicBezTo>
                <a:cubicBezTo>
                  <a:pt x="7712" y="2981"/>
                  <a:pt x="7357" y="3439"/>
                  <a:pt x="7048" y="3796"/>
                </a:cubicBezTo>
                <a:cubicBezTo>
                  <a:pt x="7043" y="3800"/>
                  <a:pt x="7041" y="3804"/>
                  <a:pt x="7039" y="3806"/>
                </a:cubicBezTo>
                <a:cubicBezTo>
                  <a:pt x="7019" y="3596"/>
                  <a:pt x="6996" y="3381"/>
                  <a:pt x="6948" y="3177"/>
                </a:cubicBezTo>
                <a:cubicBezTo>
                  <a:pt x="6874" y="3062"/>
                  <a:pt x="6709" y="3068"/>
                  <a:pt x="6587" y="3037"/>
                </a:cubicBezTo>
                <a:cubicBezTo>
                  <a:pt x="6125" y="2992"/>
                  <a:pt x="5660" y="2980"/>
                  <a:pt x="5195" y="2980"/>
                </a:cubicBezTo>
                <a:cubicBezTo>
                  <a:pt x="4606" y="2980"/>
                  <a:pt x="4015" y="3000"/>
                  <a:pt x="3424" y="3000"/>
                </a:cubicBezTo>
                <a:cubicBezTo>
                  <a:pt x="3136" y="3000"/>
                  <a:pt x="2847" y="2995"/>
                  <a:pt x="2559" y="2981"/>
                </a:cubicBezTo>
                <a:cubicBezTo>
                  <a:pt x="2090" y="2956"/>
                  <a:pt x="1686" y="2965"/>
                  <a:pt x="1265" y="2833"/>
                </a:cubicBezTo>
                <a:cubicBezTo>
                  <a:pt x="851" y="2690"/>
                  <a:pt x="409" y="2300"/>
                  <a:pt x="275" y="1884"/>
                </a:cubicBezTo>
                <a:cubicBezTo>
                  <a:pt x="1" y="908"/>
                  <a:pt x="1620" y="588"/>
                  <a:pt x="2534" y="448"/>
                </a:cubicBezTo>
                <a:cubicBezTo>
                  <a:pt x="4306" y="186"/>
                  <a:pt x="6305" y="155"/>
                  <a:pt x="8170" y="153"/>
                </a:cubicBezTo>
                <a:close/>
                <a:moveTo>
                  <a:pt x="8221" y="0"/>
                </a:moveTo>
                <a:cubicBezTo>
                  <a:pt x="7746" y="0"/>
                  <a:pt x="7270" y="5"/>
                  <a:pt x="6796" y="11"/>
                </a:cubicBezTo>
                <a:cubicBezTo>
                  <a:pt x="5280" y="31"/>
                  <a:pt x="3759" y="99"/>
                  <a:pt x="2258" y="339"/>
                </a:cubicBezTo>
                <a:cubicBezTo>
                  <a:pt x="1696" y="450"/>
                  <a:pt x="1107" y="549"/>
                  <a:pt x="616" y="867"/>
                </a:cubicBezTo>
                <a:cubicBezTo>
                  <a:pt x="368" y="1017"/>
                  <a:pt x="160" y="1265"/>
                  <a:pt x="96" y="1549"/>
                </a:cubicBezTo>
                <a:cubicBezTo>
                  <a:pt x="67" y="1814"/>
                  <a:pt x="170" y="2069"/>
                  <a:pt x="314" y="2280"/>
                </a:cubicBezTo>
                <a:cubicBezTo>
                  <a:pt x="597" y="2713"/>
                  <a:pt x="1092" y="2998"/>
                  <a:pt x="1606" y="3064"/>
                </a:cubicBezTo>
                <a:cubicBezTo>
                  <a:pt x="2223" y="3144"/>
                  <a:pt x="2843" y="3142"/>
                  <a:pt x="3462" y="3148"/>
                </a:cubicBezTo>
                <a:cubicBezTo>
                  <a:pt x="3587" y="3152"/>
                  <a:pt x="3718" y="3154"/>
                  <a:pt x="3855" y="3154"/>
                </a:cubicBezTo>
                <a:cubicBezTo>
                  <a:pt x="4361" y="3154"/>
                  <a:pt x="4935" y="3131"/>
                  <a:pt x="5464" y="3131"/>
                </a:cubicBezTo>
                <a:cubicBezTo>
                  <a:pt x="5995" y="3131"/>
                  <a:pt x="6482" y="3154"/>
                  <a:pt x="6814" y="3245"/>
                </a:cubicBezTo>
                <a:cubicBezTo>
                  <a:pt x="6852" y="3400"/>
                  <a:pt x="6885" y="3802"/>
                  <a:pt x="6924" y="4081"/>
                </a:cubicBezTo>
                <a:cubicBezTo>
                  <a:pt x="6935" y="4112"/>
                  <a:pt x="6963" y="4126"/>
                  <a:pt x="6991" y="4126"/>
                </a:cubicBezTo>
                <a:cubicBezTo>
                  <a:pt x="7031" y="4126"/>
                  <a:pt x="7071" y="4098"/>
                  <a:pt x="7070" y="4052"/>
                </a:cubicBezTo>
                <a:cubicBezTo>
                  <a:pt x="7070" y="4041"/>
                  <a:pt x="7068" y="4029"/>
                  <a:pt x="7068" y="4019"/>
                </a:cubicBezTo>
                <a:cubicBezTo>
                  <a:pt x="7114" y="3969"/>
                  <a:pt x="7157" y="3895"/>
                  <a:pt x="7219" y="3829"/>
                </a:cubicBezTo>
                <a:cubicBezTo>
                  <a:pt x="7555" y="3435"/>
                  <a:pt x="7857" y="3102"/>
                  <a:pt x="8314" y="3102"/>
                </a:cubicBezTo>
                <a:cubicBezTo>
                  <a:pt x="8362" y="3102"/>
                  <a:pt x="8411" y="3105"/>
                  <a:pt x="8463" y="3113"/>
                </a:cubicBezTo>
                <a:cubicBezTo>
                  <a:pt x="9331" y="3138"/>
                  <a:pt x="10200" y="3183"/>
                  <a:pt x="11072" y="3194"/>
                </a:cubicBezTo>
                <a:cubicBezTo>
                  <a:pt x="11833" y="3171"/>
                  <a:pt x="12729" y="3212"/>
                  <a:pt x="13323" y="2661"/>
                </a:cubicBezTo>
                <a:cubicBezTo>
                  <a:pt x="13845" y="2154"/>
                  <a:pt x="13770" y="1254"/>
                  <a:pt x="13339" y="704"/>
                </a:cubicBezTo>
                <a:cubicBezTo>
                  <a:pt x="13164" y="485"/>
                  <a:pt x="12900" y="363"/>
                  <a:pt x="12638" y="287"/>
                </a:cubicBezTo>
                <a:cubicBezTo>
                  <a:pt x="12207" y="167"/>
                  <a:pt x="11755" y="130"/>
                  <a:pt x="11311" y="93"/>
                </a:cubicBezTo>
                <a:cubicBezTo>
                  <a:pt x="10284" y="21"/>
                  <a:pt x="9252" y="0"/>
                  <a:pt x="82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182875" anchor="ctr" anchorCtr="0">
            <a:noAutofit/>
          </a:bodyPr>
          <a:lstStyle/>
          <a:p>
            <a:pPr marL="0" lvl="0" indent="0" algn="ctr" rtl="0">
              <a:spcBef>
                <a:spcPts val="0"/>
              </a:spcBef>
              <a:spcAft>
                <a:spcPts val="0"/>
              </a:spcAft>
              <a:buNone/>
            </a:pPr>
            <a:r>
              <a:rPr lang="en" sz="1200" dirty="0">
                <a:latin typeface="Manrope"/>
                <a:ea typeface="Manrope"/>
                <a:cs typeface="Manrope"/>
                <a:sym typeface="Manrope"/>
              </a:rPr>
              <a:t>I’ve been</a:t>
            </a:r>
            <a:endParaRPr sz="1200" dirty="0"/>
          </a:p>
        </p:txBody>
      </p:sp>
      <p:sp>
        <p:nvSpPr>
          <p:cNvPr id="2" name="Google Shape;669;p46">
            <a:extLst>
              <a:ext uri="{FF2B5EF4-FFF2-40B4-BE49-F238E27FC236}">
                <a16:creationId xmlns:a16="http://schemas.microsoft.com/office/drawing/2014/main" id="{61FC4DD4-040D-E4EE-5DC9-6D6EDD8A5739}"/>
              </a:ext>
            </a:extLst>
          </p:cNvPr>
          <p:cNvSpPr txBox="1">
            <a:spLocks/>
          </p:cNvSpPr>
          <p:nvPr/>
        </p:nvSpPr>
        <p:spPr>
          <a:xfrm>
            <a:off x="1131878" y="970218"/>
            <a:ext cx="7178235" cy="11991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1" i="0" u="none" strike="noStrike" cap="none">
                <a:solidFill>
                  <a:schemeClr val="dk1"/>
                </a:solidFill>
                <a:latin typeface="Yusei Magic"/>
                <a:ea typeface="Yusei Magic"/>
                <a:cs typeface="Yusei Magic"/>
                <a:sym typeface="Yusei Magic"/>
              </a:defRPr>
            </a:lvl1pPr>
            <a:lvl2pPr marL="914400" marR="0" lvl="1"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r>
              <a:rPr lang="en-US" sz="2400" dirty="0"/>
              <a:t>After this lesson, students have been able to use </a:t>
            </a:r>
            <a:r>
              <a:rPr lang="en-US" sz="2400" dirty="0">
                <a:solidFill>
                  <a:srgbClr val="C00000"/>
                </a:solidFill>
              </a:rPr>
              <a:t>the present perfect </a:t>
            </a:r>
            <a:r>
              <a:rPr lang="en-US" sz="2400" dirty="0"/>
              <a:t>correctly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73"/>
          <p:cNvSpPr txBox="1">
            <a:spLocks noGrp="1"/>
          </p:cNvSpPr>
          <p:nvPr>
            <p:ph type="title"/>
          </p:nvPr>
        </p:nvSpPr>
        <p:spPr>
          <a:xfrm>
            <a:off x="713225" y="448925"/>
            <a:ext cx="4249839" cy="10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Thanks </a:t>
            </a:r>
            <a:br>
              <a:rPr lang="en" dirty="0"/>
            </a:br>
            <a:r>
              <a:rPr lang="en" dirty="0"/>
              <a:t>for your attention!</a:t>
            </a:r>
            <a:endParaRPr dirty="0"/>
          </a:p>
        </p:txBody>
      </p:sp>
      <p:grpSp>
        <p:nvGrpSpPr>
          <p:cNvPr id="1228" name="Google Shape;1228;p73"/>
          <p:cNvGrpSpPr/>
          <p:nvPr/>
        </p:nvGrpSpPr>
        <p:grpSpPr>
          <a:xfrm>
            <a:off x="4749300" y="2351877"/>
            <a:ext cx="3979707" cy="2791636"/>
            <a:chOff x="4537387" y="2203202"/>
            <a:chExt cx="4191813" cy="2940421"/>
          </a:xfrm>
        </p:grpSpPr>
        <p:grpSp>
          <p:nvGrpSpPr>
            <p:cNvPr id="1229" name="Google Shape;1229;p73"/>
            <p:cNvGrpSpPr/>
            <p:nvPr/>
          </p:nvGrpSpPr>
          <p:grpSpPr>
            <a:xfrm>
              <a:off x="4537387" y="2203202"/>
              <a:ext cx="4191813" cy="2940421"/>
              <a:chOff x="2311625" y="2034825"/>
              <a:chExt cx="3997152" cy="2803872"/>
            </a:xfrm>
          </p:grpSpPr>
          <p:sp>
            <p:nvSpPr>
              <p:cNvPr id="1230" name="Google Shape;1230;p73"/>
              <p:cNvSpPr/>
              <p:nvPr/>
            </p:nvSpPr>
            <p:spPr>
              <a:xfrm>
                <a:off x="5670216" y="4375474"/>
                <a:ext cx="124666" cy="456217"/>
              </a:xfrm>
              <a:custGeom>
                <a:avLst/>
                <a:gdLst/>
                <a:ahLst/>
                <a:cxnLst/>
                <a:rect l="l" t="t" r="r" b="b"/>
                <a:pathLst>
                  <a:path w="605" h="2214" extrusionOk="0">
                    <a:moveTo>
                      <a:pt x="101" y="0"/>
                    </a:moveTo>
                    <a:cubicBezTo>
                      <a:pt x="52" y="0"/>
                      <a:pt x="1" y="40"/>
                      <a:pt x="17" y="102"/>
                    </a:cubicBezTo>
                    <a:cubicBezTo>
                      <a:pt x="157" y="667"/>
                      <a:pt x="263" y="1238"/>
                      <a:pt x="368" y="1808"/>
                    </a:cubicBezTo>
                    <a:cubicBezTo>
                      <a:pt x="407" y="1927"/>
                      <a:pt x="384" y="2115"/>
                      <a:pt x="467" y="2204"/>
                    </a:cubicBezTo>
                    <a:cubicBezTo>
                      <a:pt x="479" y="2211"/>
                      <a:pt x="492" y="2214"/>
                      <a:pt x="504" y="2214"/>
                    </a:cubicBezTo>
                    <a:cubicBezTo>
                      <a:pt x="555" y="2214"/>
                      <a:pt x="604" y="2164"/>
                      <a:pt x="584" y="2111"/>
                    </a:cubicBezTo>
                    <a:cubicBezTo>
                      <a:pt x="467" y="1422"/>
                      <a:pt x="337" y="735"/>
                      <a:pt x="176" y="58"/>
                    </a:cubicBezTo>
                    <a:cubicBezTo>
                      <a:pt x="165" y="18"/>
                      <a:pt x="133"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3"/>
              <p:cNvSpPr/>
              <p:nvPr/>
            </p:nvSpPr>
            <p:spPr>
              <a:xfrm>
                <a:off x="4586334" y="4391959"/>
                <a:ext cx="165466" cy="446738"/>
              </a:xfrm>
              <a:custGeom>
                <a:avLst/>
                <a:gdLst/>
                <a:ahLst/>
                <a:cxnLst/>
                <a:rect l="l" t="t" r="r" b="b"/>
                <a:pathLst>
                  <a:path w="803" h="2168" extrusionOk="0">
                    <a:moveTo>
                      <a:pt x="572" y="0"/>
                    </a:moveTo>
                    <a:cubicBezTo>
                      <a:pt x="550" y="0"/>
                      <a:pt x="518" y="20"/>
                      <a:pt x="477" y="63"/>
                    </a:cubicBezTo>
                    <a:cubicBezTo>
                      <a:pt x="409" y="770"/>
                      <a:pt x="110" y="1453"/>
                      <a:pt x="0" y="2128"/>
                    </a:cubicBezTo>
                    <a:cubicBezTo>
                      <a:pt x="15" y="2155"/>
                      <a:pt x="41" y="2168"/>
                      <a:pt x="68" y="2168"/>
                    </a:cubicBezTo>
                    <a:cubicBezTo>
                      <a:pt x="103" y="2168"/>
                      <a:pt x="138" y="2147"/>
                      <a:pt x="149" y="2107"/>
                    </a:cubicBezTo>
                    <a:cubicBezTo>
                      <a:pt x="168" y="2000"/>
                      <a:pt x="80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73"/>
              <p:cNvSpPr/>
              <p:nvPr/>
            </p:nvSpPr>
            <p:spPr>
              <a:xfrm>
                <a:off x="3476077" y="3585436"/>
                <a:ext cx="227490" cy="69236"/>
              </a:xfrm>
              <a:custGeom>
                <a:avLst/>
                <a:gdLst/>
                <a:ahLst/>
                <a:cxnLst/>
                <a:rect l="l" t="t" r="r" b="b"/>
                <a:pathLst>
                  <a:path w="1104" h="336" extrusionOk="0">
                    <a:moveTo>
                      <a:pt x="501" y="1"/>
                    </a:moveTo>
                    <a:cubicBezTo>
                      <a:pt x="450" y="1"/>
                      <a:pt x="399" y="6"/>
                      <a:pt x="349" y="16"/>
                    </a:cubicBezTo>
                    <a:cubicBezTo>
                      <a:pt x="241" y="39"/>
                      <a:pt x="128" y="80"/>
                      <a:pt x="48" y="157"/>
                    </a:cubicBezTo>
                    <a:cubicBezTo>
                      <a:pt x="0" y="211"/>
                      <a:pt x="51" y="287"/>
                      <a:pt x="112" y="287"/>
                    </a:cubicBezTo>
                    <a:cubicBezTo>
                      <a:pt x="125" y="287"/>
                      <a:pt x="139" y="283"/>
                      <a:pt x="153" y="274"/>
                    </a:cubicBezTo>
                    <a:cubicBezTo>
                      <a:pt x="265" y="195"/>
                      <a:pt x="384" y="161"/>
                      <a:pt x="503" y="161"/>
                    </a:cubicBezTo>
                    <a:cubicBezTo>
                      <a:pt x="621" y="161"/>
                      <a:pt x="739" y="195"/>
                      <a:pt x="850" y="254"/>
                    </a:cubicBezTo>
                    <a:cubicBezTo>
                      <a:pt x="903" y="274"/>
                      <a:pt x="948" y="336"/>
                      <a:pt x="1009" y="336"/>
                    </a:cubicBezTo>
                    <a:cubicBezTo>
                      <a:pt x="1015" y="336"/>
                      <a:pt x="1021" y="335"/>
                      <a:pt x="1027" y="334"/>
                    </a:cubicBezTo>
                    <a:cubicBezTo>
                      <a:pt x="1091" y="317"/>
                      <a:pt x="1104" y="221"/>
                      <a:pt x="1046" y="187"/>
                    </a:cubicBezTo>
                    <a:cubicBezTo>
                      <a:pt x="887" y="75"/>
                      <a:pt x="696"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3"/>
              <p:cNvSpPr/>
              <p:nvPr/>
            </p:nvSpPr>
            <p:spPr>
              <a:xfrm>
                <a:off x="3074670" y="3416878"/>
                <a:ext cx="368435" cy="126727"/>
              </a:xfrm>
              <a:custGeom>
                <a:avLst/>
                <a:gdLst/>
                <a:ahLst/>
                <a:cxnLst/>
                <a:rect l="l" t="t" r="r" b="b"/>
                <a:pathLst>
                  <a:path w="1788" h="615" extrusionOk="0">
                    <a:moveTo>
                      <a:pt x="901" y="0"/>
                    </a:moveTo>
                    <a:cubicBezTo>
                      <a:pt x="701" y="0"/>
                      <a:pt x="504" y="73"/>
                      <a:pt x="345" y="242"/>
                    </a:cubicBezTo>
                    <a:cubicBezTo>
                      <a:pt x="277" y="304"/>
                      <a:pt x="224" y="376"/>
                      <a:pt x="162" y="442"/>
                    </a:cubicBezTo>
                    <a:cubicBezTo>
                      <a:pt x="158" y="440"/>
                      <a:pt x="154" y="437"/>
                      <a:pt x="151" y="435"/>
                    </a:cubicBezTo>
                    <a:lnTo>
                      <a:pt x="151" y="435"/>
                    </a:lnTo>
                    <a:cubicBezTo>
                      <a:pt x="144" y="428"/>
                      <a:pt x="136" y="421"/>
                      <a:pt x="127" y="420"/>
                    </a:cubicBezTo>
                    <a:cubicBezTo>
                      <a:pt x="116" y="414"/>
                      <a:pt x="105" y="412"/>
                      <a:pt x="94" y="412"/>
                    </a:cubicBezTo>
                    <a:cubicBezTo>
                      <a:pt x="44" y="412"/>
                      <a:pt x="0" y="464"/>
                      <a:pt x="15" y="515"/>
                    </a:cubicBezTo>
                    <a:cubicBezTo>
                      <a:pt x="40" y="572"/>
                      <a:pt x="111" y="611"/>
                      <a:pt x="173" y="611"/>
                    </a:cubicBezTo>
                    <a:cubicBezTo>
                      <a:pt x="184" y="611"/>
                      <a:pt x="195" y="610"/>
                      <a:pt x="205" y="607"/>
                    </a:cubicBezTo>
                    <a:cubicBezTo>
                      <a:pt x="335" y="537"/>
                      <a:pt x="399" y="387"/>
                      <a:pt x="521" y="302"/>
                    </a:cubicBezTo>
                    <a:cubicBezTo>
                      <a:pt x="616" y="214"/>
                      <a:pt x="767" y="160"/>
                      <a:pt x="906" y="160"/>
                    </a:cubicBezTo>
                    <a:cubicBezTo>
                      <a:pt x="947" y="160"/>
                      <a:pt x="987" y="164"/>
                      <a:pt x="1024" y="174"/>
                    </a:cubicBezTo>
                    <a:cubicBezTo>
                      <a:pt x="1203" y="213"/>
                      <a:pt x="1354" y="290"/>
                      <a:pt x="1463" y="395"/>
                    </a:cubicBezTo>
                    <a:cubicBezTo>
                      <a:pt x="1566" y="477"/>
                      <a:pt x="1562" y="543"/>
                      <a:pt x="1666" y="611"/>
                    </a:cubicBezTo>
                    <a:cubicBezTo>
                      <a:pt x="1672" y="613"/>
                      <a:pt x="1679" y="614"/>
                      <a:pt x="1685" y="614"/>
                    </a:cubicBezTo>
                    <a:cubicBezTo>
                      <a:pt x="1741" y="614"/>
                      <a:pt x="1788" y="546"/>
                      <a:pt x="1756" y="492"/>
                    </a:cubicBezTo>
                    <a:cubicBezTo>
                      <a:pt x="1570" y="199"/>
                      <a:pt x="1232" y="0"/>
                      <a:pt x="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73"/>
              <p:cNvSpPr/>
              <p:nvPr/>
            </p:nvSpPr>
            <p:spPr>
              <a:xfrm>
                <a:off x="3735302" y="3447787"/>
                <a:ext cx="368847" cy="126933"/>
              </a:xfrm>
              <a:custGeom>
                <a:avLst/>
                <a:gdLst/>
                <a:ahLst/>
                <a:cxnLst/>
                <a:rect l="l" t="t" r="r" b="b"/>
                <a:pathLst>
                  <a:path w="1790" h="616" extrusionOk="0">
                    <a:moveTo>
                      <a:pt x="1640" y="434"/>
                    </a:moveTo>
                    <a:cubicBezTo>
                      <a:pt x="1639" y="436"/>
                      <a:pt x="1637" y="437"/>
                      <a:pt x="1634" y="439"/>
                    </a:cubicBezTo>
                    <a:cubicBezTo>
                      <a:pt x="1636" y="437"/>
                      <a:pt x="1638" y="436"/>
                      <a:pt x="1640" y="434"/>
                    </a:cubicBezTo>
                    <a:close/>
                    <a:moveTo>
                      <a:pt x="891" y="0"/>
                    </a:moveTo>
                    <a:cubicBezTo>
                      <a:pt x="561" y="0"/>
                      <a:pt x="222" y="199"/>
                      <a:pt x="36" y="490"/>
                    </a:cubicBezTo>
                    <a:cubicBezTo>
                      <a:pt x="1" y="546"/>
                      <a:pt x="48" y="615"/>
                      <a:pt x="103" y="615"/>
                    </a:cubicBezTo>
                    <a:cubicBezTo>
                      <a:pt x="110" y="615"/>
                      <a:pt x="117" y="614"/>
                      <a:pt x="124" y="612"/>
                    </a:cubicBezTo>
                    <a:cubicBezTo>
                      <a:pt x="227" y="542"/>
                      <a:pt x="223" y="478"/>
                      <a:pt x="326" y="395"/>
                    </a:cubicBezTo>
                    <a:cubicBezTo>
                      <a:pt x="436" y="290"/>
                      <a:pt x="586" y="212"/>
                      <a:pt x="768" y="175"/>
                    </a:cubicBezTo>
                    <a:cubicBezTo>
                      <a:pt x="806" y="164"/>
                      <a:pt x="846" y="160"/>
                      <a:pt x="887" y="160"/>
                    </a:cubicBezTo>
                    <a:cubicBezTo>
                      <a:pt x="1025" y="160"/>
                      <a:pt x="1174" y="215"/>
                      <a:pt x="1269" y="303"/>
                    </a:cubicBezTo>
                    <a:cubicBezTo>
                      <a:pt x="1391" y="385"/>
                      <a:pt x="1455" y="538"/>
                      <a:pt x="1585" y="608"/>
                    </a:cubicBezTo>
                    <a:cubicBezTo>
                      <a:pt x="1594" y="610"/>
                      <a:pt x="1604" y="611"/>
                      <a:pt x="1614" y="611"/>
                    </a:cubicBezTo>
                    <a:cubicBezTo>
                      <a:pt x="1679" y="611"/>
                      <a:pt x="1751" y="572"/>
                      <a:pt x="1775" y="515"/>
                    </a:cubicBezTo>
                    <a:cubicBezTo>
                      <a:pt x="1790" y="464"/>
                      <a:pt x="1745" y="410"/>
                      <a:pt x="1695" y="410"/>
                    </a:cubicBezTo>
                    <a:cubicBezTo>
                      <a:pt x="1684" y="410"/>
                      <a:pt x="1674" y="413"/>
                      <a:pt x="1663" y="418"/>
                    </a:cubicBezTo>
                    <a:cubicBezTo>
                      <a:pt x="1653" y="421"/>
                      <a:pt x="1647" y="428"/>
                      <a:pt x="1640" y="434"/>
                    </a:cubicBezTo>
                    <a:lnTo>
                      <a:pt x="1640" y="434"/>
                    </a:lnTo>
                    <a:cubicBezTo>
                      <a:pt x="1645" y="431"/>
                      <a:pt x="1646" y="430"/>
                      <a:pt x="1647" y="430"/>
                    </a:cubicBezTo>
                    <a:lnTo>
                      <a:pt x="1647" y="430"/>
                    </a:lnTo>
                    <a:cubicBezTo>
                      <a:pt x="1647" y="430"/>
                      <a:pt x="1638" y="437"/>
                      <a:pt x="1628" y="443"/>
                    </a:cubicBezTo>
                    <a:cubicBezTo>
                      <a:pt x="1566" y="375"/>
                      <a:pt x="1513" y="303"/>
                      <a:pt x="1444" y="241"/>
                    </a:cubicBezTo>
                    <a:cubicBezTo>
                      <a:pt x="1287" y="73"/>
                      <a:pt x="1090" y="0"/>
                      <a:pt x="8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73"/>
              <p:cNvSpPr/>
              <p:nvPr/>
            </p:nvSpPr>
            <p:spPr>
              <a:xfrm>
                <a:off x="3130924" y="3250998"/>
                <a:ext cx="277357" cy="67176"/>
              </a:xfrm>
              <a:custGeom>
                <a:avLst/>
                <a:gdLst/>
                <a:ahLst/>
                <a:cxnLst/>
                <a:rect l="l" t="t" r="r" b="b"/>
                <a:pathLst>
                  <a:path w="1346" h="326" extrusionOk="0">
                    <a:moveTo>
                      <a:pt x="617" y="1"/>
                    </a:moveTo>
                    <a:cubicBezTo>
                      <a:pt x="442" y="1"/>
                      <a:pt x="268" y="27"/>
                      <a:pt x="105" y="94"/>
                    </a:cubicBezTo>
                    <a:cubicBezTo>
                      <a:pt x="23" y="121"/>
                      <a:pt x="0" y="234"/>
                      <a:pt x="76" y="280"/>
                    </a:cubicBezTo>
                    <a:cubicBezTo>
                      <a:pt x="122" y="296"/>
                      <a:pt x="170" y="301"/>
                      <a:pt x="219" y="301"/>
                    </a:cubicBezTo>
                    <a:cubicBezTo>
                      <a:pt x="302" y="301"/>
                      <a:pt x="389" y="286"/>
                      <a:pt x="472" y="286"/>
                    </a:cubicBezTo>
                    <a:cubicBezTo>
                      <a:pt x="532" y="282"/>
                      <a:pt x="592" y="280"/>
                      <a:pt x="652" y="280"/>
                    </a:cubicBezTo>
                    <a:cubicBezTo>
                      <a:pt x="811" y="280"/>
                      <a:pt x="962" y="293"/>
                      <a:pt x="1081" y="313"/>
                    </a:cubicBezTo>
                    <a:cubicBezTo>
                      <a:pt x="1117" y="317"/>
                      <a:pt x="1161" y="325"/>
                      <a:pt x="1202" y="325"/>
                    </a:cubicBezTo>
                    <a:cubicBezTo>
                      <a:pt x="1258" y="325"/>
                      <a:pt x="1309" y="310"/>
                      <a:pt x="1331" y="251"/>
                    </a:cubicBezTo>
                    <a:cubicBezTo>
                      <a:pt x="1345" y="121"/>
                      <a:pt x="1190" y="74"/>
                      <a:pt x="1093" y="57"/>
                    </a:cubicBezTo>
                    <a:cubicBezTo>
                      <a:pt x="1087" y="57"/>
                      <a:pt x="1081" y="53"/>
                      <a:pt x="1075" y="53"/>
                    </a:cubicBezTo>
                    <a:cubicBezTo>
                      <a:pt x="926" y="21"/>
                      <a:pt x="771"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73"/>
              <p:cNvSpPr/>
              <p:nvPr/>
            </p:nvSpPr>
            <p:spPr>
              <a:xfrm>
                <a:off x="3825763" y="3313435"/>
                <a:ext cx="267878" cy="75418"/>
              </a:xfrm>
              <a:custGeom>
                <a:avLst/>
                <a:gdLst/>
                <a:ahLst/>
                <a:cxnLst/>
                <a:rect l="l" t="t" r="r" b="b"/>
                <a:pathLst>
                  <a:path w="1300" h="366" extrusionOk="0">
                    <a:moveTo>
                      <a:pt x="369" y="1"/>
                    </a:moveTo>
                    <a:cubicBezTo>
                      <a:pt x="304" y="1"/>
                      <a:pt x="243" y="4"/>
                      <a:pt x="191" y="12"/>
                    </a:cubicBezTo>
                    <a:cubicBezTo>
                      <a:pt x="147" y="14"/>
                      <a:pt x="104" y="22"/>
                      <a:pt x="73" y="47"/>
                    </a:cubicBezTo>
                    <a:cubicBezTo>
                      <a:pt x="15" y="78"/>
                      <a:pt x="1" y="127"/>
                      <a:pt x="65" y="204"/>
                    </a:cubicBezTo>
                    <a:cubicBezTo>
                      <a:pt x="222" y="264"/>
                      <a:pt x="401" y="249"/>
                      <a:pt x="566" y="272"/>
                    </a:cubicBezTo>
                    <a:cubicBezTo>
                      <a:pt x="583" y="272"/>
                      <a:pt x="607" y="276"/>
                      <a:pt x="628" y="280"/>
                    </a:cubicBezTo>
                    <a:cubicBezTo>
                      <a:pt x="634" y="280"/>
                      <a:pt x="640" y="282"/>
                      <a:pt x="649" y="282"/>
                    </a:cubicBezTo>
                    <a:cubicBezTo>
                      <a:pt x="793" y="303"/>
                      <a:pt x="960" y="346"/>
                      <a:pt x="1137" y="365"/>
                    </a:cubicBezTo>
                    <a:cubicBezTo>
                      <a:pt x="1141" y="365"/>
                      <a:pt x="1144" y="365"/>
                      <a:pt x="1148" y="365"/>
                    </a:cubicBezTo>
                    <a:cubicBezTo>
                      <a:pt x="1263" y="365"/>
                      <a:pt x="1300" y="227"/>
                      <a:pt x="1195" y="167"/>
                    </a:cubicBezTo>
                    <a:cubicBezTo>
                      <a:pt x="1144" y="140"/>
                      <a:pt x="1092" y="119"/>
                      <a:pt x="1036" y="101"/>
                    </a:cubicBezTo>
                    <a:cubicBezTo>
                      <a:pt x="960" y="56"/>
                      <a:pt x="63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73"/>
              <p:cNvSpPr/>
              <p:nvPr/>
            </p:nvSpPr>
            <p:spPr>
              <a:xfrm>
                <a:off x="3374489" y="3775424"/>
                <a:ext cx="349478" cy="82630"/>
              </a:xfrm>
              <a:custGeom>
                <a:avLst/>
                <a:gdLst/>
                <a:ahLst/>
                <a:cxnLst/>
                <a:rect l="l" t="t" r="r" b="b"/>
                <a:pathLst>
                  <a:path w="1696" h="401" extrusionOk="0">
                    <a:moveTo>
                      <a:pt x="111" y="1"/>
                    </a:moveTo>
                    <a:cubicBezTo>
                      <a:pt x="35" y="1"/>
                      <a:pt x="0" y="115"/>
                      <a:pt x="72" y="153"/>
                    </a:cubicBezTo>
                    <a:cubicBezTo>
                      <a:pt x="325" y="331"/>
                      <a:pt x="653" y="400"/>
                      <a:pt x="961" y="400"/>
                    </a:cubicBezTo>
                    <a:cubicBezTo>
                      <a:pt x="974" y="400"/>
                      <a:pt x="987" y="400"/>
                      <a:pt x="1001" y="400"/>
                    </a:cubicBezTo>
                    <a:cubicBezTo>
                      <a:pt x="1182" y="384"/>
                      <a:pt x="1360" y="330"/>
                      <a:pt x="1516" y="241"/>
                    </a:cubicBezTo>
                    <a:cubicBezTo>
                      <a:pt x="1574" y="204"/>
                      <a:pt x="1655" y="179"/>
                      <a:pt x="1683" y="113"/>
                    </a:cubicBezTo>
                    <a:cubicBezTo>
                      <a:pt x="1696" y="76"/>
                      <a:pt x="1667" y="29"/>
                      <a:pt x="1626" y="18"/>
                    </a:cubicBezTo>
                    <a:cubicBezTo>
                      <a:pt x="1622" y="18"/>
                      <a:pt x="1618" y="18"/>
                      <a:pt x="1615" y="18"/>
                    </a:cubicBezTo>
                    <a:cubicBezTo>
                      <a:pt x="1527" y="18"/>
                      <a:pt x="1459" y="110"/>
                      <a:pt x="1374" y="136"/>
                    </a:cubicBezTo>
                    <a:cubicBezTo>
                      <a:pt x="1235" y="207"/>
                      <a:pt x="1081" y="240"/>
                      <a:pt x="918" y="240"/>
                    </a:cubicBezTo>
                    <a:cubicBezTo>
                      <a:pt x="734" y="240"/>
                      <a:pt x="537" y="197"/>
                      <a:pt x="334" y="117"/>
                    </a:cubicBezTo>
                    <a:lnTo>
                      <a:pt x="334" y="117"/>
                    </a:lnTo>
                    <a:cubicBezTo>
                      <a:pt x="335" y="118"/>
                      <a:pt x="335" y="118"/>
                      <a:pt x="335" y="118"/>
                    </a:cubicBezTo>
                    <a:cubicBezTo>
                      <a:pt x="334" y="118"/>
                      <a:pt x="291" y="101"/>
                      <a:pt x="254" y="80"/>
                    </a:cubicBezTo>
                    <a:cubicBezTo>
                      <a:pt x="206" y="62"/>
                      <a:pt x="173" y="12"/>
                      <a:pt x="124" y="2"/>
                    </a:cubicBezTo>
                    <a:cubicBezTo>
                      <a:pt x="119" y="1"/>
                      <a:pt x="115"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3"/>
              <p:cNvSpPr/>
              <p:nvPr/>
            </p:nvSpPr>
            <p:spPr>
              <a:xfrm>
                <a:off x="3899120" y="3701654"/>
                <a:ext cx="43685" cy="33794"/>
              </a:xfrm>
              <a:custGeom>
                <a:avLst/>
                <a:gdLst/>
                <a:ahLst/>
                <a:cxnLst/>
                <a:rect l="l" t="t" r="r" b="b"/>
                <a:pathLst>
                  <a:path w="212" h="164" extrusionOk="0">
                    <a:moveTo>
                      <a:pt x="105" y="1"/>
                    </a:moveTo>
                    <a:cubicBezTo>
                      <a:pt x="0" y="1"/>
                      <a:pt x="0" y="164"/>
                      <a:pt x="105" y="164"/>
                    </a:cubicBezTo>
                    <a:cubicBezTo>
                      <a:pt x="106" y="164"/>
                      <a:pt x="106" y="164"/>
                      <a:pt x="107" y="164"/>
                    </a:cubicBezTo>
                    <a:cubicBezTo>
                      <a:pt x="108" y="164"/>
                      <a:pt x="108" y="164"/>
                      <a:pt x="109" y="164"/>
                    </a:cubicBezTo>
                    <a:cubicBezTo>
                      <a:pt x="211" y="164"/>
                      <a:pt x="211" y="1"/>
                      <a:pt x="109" y="1"/>
                    </a:cubicBezTo>
                    <a:cubicBezTo>
                      <a:pt x="108" y="1"/>
                      <a:pt x="108" y="1"/>
                      <a:pt x="107" y="1"/>
                    </a:cubicBezTo>
                    <a:cubicBezTo>
                      <a:pt x="106" y="1"/>
                      <a:pt x="106"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3"/>
              <p:cNvSpPr/>
              <p:nvPr/>
            </p:nvSpPr>
            <p:spPr>
              <a:xfrm>
                <a:off x="4011630" y="3633654"/>
                <a:ext cx="43891" cy="33794"/>
              </a:xfrm>
              <a:custGeom>
                <a:avLst/>
                <a:gdLst/>
                <a:ahLst/>
                <a:cxnLst/>
                <a:rect l="l" t="t" r="r" b="b"/>
                <a:pathLst>
                  <a:path w="213" h="164" extrusionOk="0">
                    <a:moveTo>
                      <a:pt x="106" y="1"/>
                    </a:moveTo>
                    <a:cubicBezTo>
                      <a:pt x="1" y="1"/>
                      <a:pt x="1" y="164"/>
                      <a:pt x="106" y="164"/>
                    </a:cubicBezTo>
                    <a:cubicBezTo>
                      <a:pt x="106" y="164"/>
                      <a:pt x="107" y="164"/>
                      <a:pt x="108" y="164"/>
                    </a:cubicBezTo>
                    <a:cubicBezTo>
                      <a:pt x="108" y="164"/>
                      <a:pt x="109" y="164"/>
                      <a:pt x="110" y="164"/>
                    </a:cubicBezTo>
                    <a:cubicBezTo>
                      <a:pt x="213" y="164"/>
                      <a:pt x="212" y="1"/>
                      <a:pt x="108" y="1"/>
                    </a:cubicBezTo>
                    <a:cubicBezTo>
                      <a:pt x="107" y="1"/>
                      <a:pt x="106" y="1"/>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3"/>
              <p:cNvSpPr/>
              <p:nvPr/>
            </p:nvSpPr>
            <p:spPr>
              <a:xfrm>
                <a:off x="4023375" y="3738745"/>
                <a:ext cx="43067" cy="33382"/>
              </a:xfrm>
              <a:custGeom>
                <a:avLst/>
                <a:gdLst/>
                <a:ahLst/>
                <a:cxnLst/>
                <a:rect l="l" t="t" r="r" b="b"/>
                <a:pathLst>
                  <a:path w="209" h="162" extrusionOk="0">
                    <a:moveTo>
                      <a:pt x="100" y="0"/>
                    </a:moveTo>
                    <a:cubicBezTo>
                      <a:pt x="0" y="0"/>
                      <a:pt x="0" y="161"/>
                      <a:pt x="100" y="161"/>
                    </a:cubicBezTo>
                    <a:cubicBezTo>
                      <a:pt x="102" y="161"/>
                      <a:pt x="103" y="161"/>
                      <a:pt x="104" y="161"/>
                    </a:cubicBezTo>
                    <a:cubicBezTo>
                      <a:pt x="105" y="161"/>
                      <a:pt x="107" y="161"/>
                      <a:pt x="108" y="161"/>
                    </a:cubicBezTo>
                    <a:cubicBezTo>
                      <a:pt x="208" y="161"/>
                      <a:pt x="208" y="0"/>
                      <a:pt x="108" y="0"/>
                    </a:cubicBezTo>
                    <a:cubicBezTo>
                      <a:pt x="107" y="0"/>
                      <a:pt x="105" y="0"/>
                      <a:pt x="104" y="0"/>
                    </a:cubicBezTo>
                    <a:cubicBezTo>
                      <a:pt x="103" y="0"/>
                      <a:pt x="102"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73"/>
              <p:cNvSpPr/>
              <p:nvPr/>
            </p:nvSpPr>
            <p:spPr>
              <a:xfrm>
                <a:off x="3107227" y="3654054"/>
                <a:ext cx="43273" cy="33794"/>
              </a:xfrm>
              <a:custGeom>
                <a:avLst/>
                <a:gdLst/>
                <a:ahLst/>
                <a:cxnLst/>
                <a:rect l="l" t="t" r="r" b="b"/>
                <a:pathLst>
                  <a:path w="210" h="164" extrusionOk="0">
                    <a:moveTo>
                      <a:pt x="107" y="1"/>
                    </a:moveTo>
                    <a:cubicBezTo>
                      <a:pt x="106" y="1"/>
                      <a:pt x="105" y="1"/>
                      <a:pt x="105" y="1"/>
                    </a:cubicBezTo>
                    <a:cubicBezTo>
                      <a:pt x="104" y="1"/>
                      <a:pt x="103" y="1"/>
                      <a:pt x="103" y="1"/>
                    </a:cubicBezTo>
                    <a:cubicBezTo>
                      <a:pt x="0" y="1"/>
                      <a:pt x="0" y="164"/>
                      <a:pt x="103" y="164"/>
                    </a:cubicBezTo>
                    <a:cubicBezTo>
                      <a:pt x="103" y="164"/>
                      <a:pt x="104" y="164"/>
                      <a:pt x="105" y="164"/>
                    </a:cubicBezTo>
                    <a:cubicBezTo>
                      <a:pt x="209" y="164"/>
                      <a:pt x="210"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73"/>
              <p:cNvSpPr/>
              <p:nvPr/>
            </p:nvSpPr>
            <p:spPr>
              <a:xfrm>
                <a:off x="3197276" y="3586054"/>
                <a:ext cx="43891" cy="33794"/>
              </a:xfrm>
              <a:custGeom>
                <a:avLst/>
                <a:gdLst/>
                <a:ahLst/>
                <a:cxnLst/>
                <a:rect l="l" t="t" r="r" b="b"/>
                <a:pathLst>
                  <a:path w="213" h="164" extrusionOk="0">
                    <a:moveTo>
                      <a:pt x="103" y="1"/>
                    </a:moveTo>
                    <a:cubicBezTo>
                      <a:pt x="1" y="1"/>
                      <a:pt x="1" y="164"/>
                      <a:pt x="103" y="164"/>
                    </a:cubicBezTo>
                    <a:cubicBezTo>
                      <a:pt x="104" y="164"/>
                      <a:pt x="104" y="164"/>
                      <a:pt x="105" y="164"/>
                    </a:cubicBezTo>
                    <a:cubicBezTo>
                      <a:pt x="106" y="164"/>
                      <a:pt x="106" y="164"/>
                      <a:pt x="107" y="164"/>
                    </a:cubicBezTo>
                    <a:cubicBezTo>
                      <a:pt x="212" y="164"/>
                      <a:pt x="208" y="1"/>
                      <a:pt x="105" y="1"/>
                    </a:cubicBezTo>
                    <a:cubicBezTo>
                      <a:pt x="104" y="1"/>
                      <a:pt x="104"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3"/>
              <p:cNvSpPr/>
              <p:nvPr/>
            </p:nvSpPr>
            <p:spPr>
              <a:xfrm>
                <a:off x="3211288" y="3701654"/>
                <a:ext cx="43273" cy="33794"/>
              </a:xfrm>
              <a:custGeom>
                <a:avLst/>
                <a:gdLst/>
                <a:ahLst/>
                <a:cxnLst/>
                <a:rect l="l" t="t" r="r" b="b"/>
                <a:pathLst>
                  <a:path w="210" h="164" extrusionOk="0">
                    <a:moveTo>
                      <a:pt x="103" y="1"/>
                    </a:moveTo>
                    <a:cubicBezTo>
                      <a:pt x="1" y="1"/>
                      <a:pt x="1" y="164"/>
                      <a:pt x="103" y="164"/>
                    </a:cubicBezTo>
                    <a:cubicBezTo>
                      <a:pt x="104" y="164"/>
                      <a:pt x="105" y="164"/>
                      <a:pt x="105" y="164"/>
                    </a:cubicBezTo>
                    <a:cubicBezTo>
                      <a:pt x="106" y="164"/>
                      <a:pt x="106" y="164"/>
                      <a:pt x="107" y="164"/>
                    </a:cubicBezTo>
                    <a:cubicBezTo>
                      <a:pt x="210" y="164"/>
                      <a:pt x="210" y="1"/>
                      <a:pt x="107" y="1"/>
                    </a:cubicBezTo>
                    <a:cubicBezTo>
                      <a:pt x="106" y="1"/>
                      <a:pt x="106" y="1"/>
                      <a:pt x="105" y="1"/>
                    </a:cubicBezTo>
                    <a:cubicBezTo>
                      <a:pt x="105" y="1"/>
                      <a:pt x="104"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3"/>
              <p:cNvSpPr/>
              <p:nvPr/>
            </p:nvSpPr>
            <p:spPr>
              <a:xfrm>
                <a:off x="2311625" y="2034825"/>
                <a:ext cx="3997152" cy="2803652"/>
              </a:xfrm>
              <a:custGeom>
                <a:avLst/>
                <a:gdLst/>
                <a:ahLst/>
                <a:cxnLst/>
                <a:rect l="l" t="t" r="r" b="b"/>
                <a:pathLst>
                  <a:path w="19398" h="13606" extrusionOk="0">
                    <a:moveTo>
                      <a:pt x="10866" y="4710"/>
                    </a:moveTo>
                    <a:cubicBezTo>
                      <a:pt x="10930" y="4710"/>
                      <a:pt x="10994" y="4721"/>
                      <a:pt x="11064" y="4744"/>
                    </a:cubicBezTo>
                    <a:cubicBezTo>
                      <a:pt x="11076" y="4752"/>
                      <a:pt x="11093" y="4759"/>
                      <a:pt x="11105" y="4767"/>
                    </a:cubicBezTo>
                    <a:cubicBezTo>
                      <a:pt x="11062" y="5027"/>
                      <a:pt x="11041" y="5291"/>
                      <a:pt x="11039" y="5553"/>
                    </a:cubicBezTo>
                    <a:cubicBezTo>
                      <a:pt x="10916" y="5452"/>
                      <a:pt x="10788" y="5346"/>
                      <a:pt x="10649" y="5278"/>
                    </a:cubicBezTo>
                    <a:cubicBezTo>
                      <a:pt x="10644" y="5277"/>
                      <a:pt x="10639" y="5277"/>
                      <a:pt x="10634" y="5277"/>
                    </a:cubicBezTo>
                    <a:cubicBezTo>
                      <a:pt x="10560" y="5277"/>
                      <a:pt x="10524" y="5390"/>
                      <a:pt x="10598" y="5427"/>
                    </a:cubicBezTo>
                    <a:cubicBezTo>
                      <a:pt x="10734" y="5520"/>
                      <a:pt x="10847" y="5602"/>
                      <a:pt x="10938" y="5676"/>
                    </a:cubicBezTo>
                    <a:cubicBezTo>
                      <a:pt x="10969" y="5701"/>
                      <a:pt x="11004" y="5738"/>
                      <a:pt x="11043" y="5763"/>
                    </a:cubicBezTo>
                    <a:cubicBezTo>
                      <a:pt x="11048" y="5903"/>
                      <a:pt x="11058" y="6046"/>
                      <a:pt x="11076" y="6186"/>
                    </a:cubicBezTo>
                    <a:cubicBezTo>
                      <a:pt x="11034" y="6190"/>
                      <a:pt x="10992" y="6199"/>
                      <a:pt x="10941" y="6199"/>
                    </a:cubicBezTo>
                    <a:cubicBezTo>
                      <a:pt x="10914" y="6199"/>
                      <a:pt x="10886" y="6196"/>
                      <a:pt x="10854" y="6190"/>
                    </a:cubicBezTo>
                    <a:cubicBezTo>
                      <a:pt x="10783" y="6180"/>
                      <a:pt x="10631" y="6136"/>
                      <a:pt x="10517" y="6046"/>
                    </a:cubicBezTo>
                    <a:cubicBezTo>
                      <a:pt x="10472" y="6021"/>
                      <a:pt x="10342" y="5850"/>
                      <a:pt x="10338" y="5804"/>
                    </a:cubicBezTo>
                    <a:cubicBezTo>
                      <a:pt x="10128" y="5332"/>
                      <a:pt x="10301" y="4851"/>
                      <a:pt x="10720" y="4728"/>
                    </a:cubicBezTo>
                    <a:cubicBezTo>
                      <a:pt x="10770" y="4716"/>
                      <a:pt x="10818" y="4710"/>
                      <a:pt x="10866" y="4710"/>
                    </a:cubicBezTo>
                    <a:close/>
                    <a:moveTo>
                      <a:pt x="18121" y="5322"/>
                    </a:moveTo>
                    <a:cubicBezTo>
                      <a:pt x="18327" y="5322"/>
                      <a:pt x="18490" y="5419"/>
                      <a:pt x="18602" y="5565"/>
                    </a:cubicBezTo>
                    <a:cubicBezTo>
                      <a:pt x="18606" y="5584"/>
                      <a:pt x="18614" y="5596"/>
                      <a:pt x="18631" y="5610"/>
                    </a:cubicBezTo>
                    <a:cubicBezTo>
                      <a:pt x="18833" y="5938"/>
                      <a:pt x="18812" y="6458"/>
                      <a:pt x="18470" y="6737"/>
                    </a:cubicBezTo>
                    <a:cubicBezTo>
                      <a:pt x="18288" y="6915"/>
                      <a:pt x="18015" y="7005"/>
                      <a:pt x="17731" y="7005"/>
                    </a:cubicBezTo>
                    <a:cubicBezTo>
                      <a:pt x="17719" y="7005"/>
                      <a:pt x="17706" y="7005"/>
                      <a:pt x="17694" y="7005"/>
                    </a:cubicBezTo>
                    <a:cubicBezTo>
                      <a:pt x="17688" y="7005"/>
                      <a:pt x="17681" y="7005"/>
                      <a:pt x="17675" y="7005"/>
                    </a:cubicBezTo>
                    <a:cubicBezTo>
                      <a:pt x="17645" y="7005"/>
                      <a:pt x="17616" y="7001"/>
                      <a:pt x="17589" y="6995"/>
                    </a:cubicBezTo>
                    <a:cubicBezTo>
                      <a:pt x="17684" y="6828"/>
                      <a:pt x="17764" y="6652"/>
                      <a:pt x="17836" y="6471"/>
                    </a:cubicBezTo>
                    <a:cubicBezTo>
                      <a:pt x="17840" y="6471"/>
                      <a:pt x="17843" y="6471"/>
                      <a:pt x="17846" y="6471"/>
                    </a:cubicBezTo>
                    <a:cubicBezTo>
                      <a:pt x="17858" y="6471"/>
                      <a:pt x="17871" y="6468"/>
                      <a:pt x="17884" y="6460"/>
                    </a:cubicBezTo>
                    <a:cubicBezTo>
                      <a:pt x="18039" y="6384"/>
                      <a:pt x="18197" y="6308"/>
                      <a:pt x="18354" y="6233"/>
                    </a:cubicBezTo>
                    <a:cubicBezTo>
                      <a:pt x="18373" y="6223"/>
                      <a:pt x="18385" y="6205"/>
                      <a:pt x="18393" y="6184"/>
                    </a:cubicBezTo>
                    <a:cubicBezTo>
                      <a:pt x="18401" y="6115"/>
                      <a:pt x="18373" y="6090"/>
                      <a:pt x="18324" y="6090"/>
                    </a:cubicBezTo>
                    <a:cubicBezTo>
                      <a:pt x="18224" y="6090"/>
                      <a:pt x="18038" y="6200"/>
                      <a:pt x="17913" y="6266"/>
                    </a:cubicBezTo>
                    <a:cubicBezTo>
                      <a:pt x="18018" y="5961"/>
                      <a:pt x="18090" y="5641"/>
                      <a:pt x="18121" y="5322"/>
                    </a:cubicBezTo>
                    <a:close/>
                    <a:moveTo>
                      <a:pt x="2979" y="6538"/>
                    </a:moveTo>
                    <a:cubicBezTo>
                      <a:pt x="2991" y="6538"/>
                      <a:pt x="3001" y="6539"/>
                      <a:pt x="3009" y="6541"/>
                    </a:cubicBezTo>
                    <a:cubicBezTo>
                      <a:pt x="3021" y="6543"/>
                      <a:pt x="3035" y="6545"/>
                      <a:pt x="3050" y="6551"/>
                    </a:cubicBezTo>
                    <a:cubicBezTo>
                      <a:pt x="3011" y="6830"/>
                      <a:pt x="3004" y="7114"/>
                      <a:pt x="3029" y="7395"/>
                    </a:cubicBezTo>
                    <a:cubicBezTo>
                      <a:pt x="2924" y="7318"/>
                      <a:pt x="2813" y="7240"/>
                      <a:pt x="2769" y="7205"/>
                    </a:cubicBezTo>
                    <a:cubicBezTo>
                      <a:pt x="2720" y="7176"/>
                      <a:pt x="2689" y="7110"/>
                      <a:pt x="2627" y="7108"/>
                    </a:cubicBezTo>
                    <a:cubicBezTo>
                      <a:pt x="2626" y="7108"/>
                      <a:pt x="2625" y="7108"/>
                      <a:pt x="2625" y="7108"/>
                    </a:cubicBezTo>
                    <a:cubicBezTo>
                      <a:pt x="2556" y="7108"/>
                      <a:pt x="2520" y="7199"/>
                      <a:pt x="2571" y="7246"/>
                    </a:cubicBezTo>
                    <a:cubicBezTo>
                      <a:pt x="2720" y="7385"/>
                      <a:pt x="2893" y="7494"/>
                      <a:pt x="3056" y="7613"/>
                    </a:cubicBezTo>
                    <a:cubicBezTo>
                      <a:pt x="3079" y="7768"/>
                      <a:pt x="3112" y="7923"/>
                      <a:pt x="3155" y="8076"/>
                    </a:cubicBezTo>
                    <a:cubicBezTo>
                      <a:pt x="3119" y="8080"/>
                      <a:pt x="3073" y="8083"/>
                      <a:pt x="3030" y="8083"/>
                    </a:cubicBezTo>
                    <a:cubicBezTo>
                      <a:pt x="2975" y="8083"/>
                      <a:pt x="2922" y="8079"/>
                      <a:pt x="2893" y="8069"/>
                    </a:cubicBezTo>
                    <a:cubicBezTo>
                      <a:pt x="2660" y="8014"/>
                      <a:pt x="2499" y="7869"/>
                      <a:pt x="2379" y="7649"/>
                    </a:cubicBezTo>
                    <a:cubicBezTo>
                      <a:pt x="2313" y="7529"/>
                      <a:pt x="2274" y="7283"/>
                      <a:pt x="2309" y="7149"/>
                    </a:cubicBezTo>
                    <a:cubicBezTo>
                      <a:pt x="2369" y="6891"/>
                      <a:pt x="2516" y="6677"/>
                      <a:pt x="2705" y="6605"/>
                    </a:cubicBezTo>
                    <a:cubicBezTo>
                      <a:pt x="2812" y="6560"/>
                      <a:pt x="2920" y="6538"/>
                      <a:pt x="2979" y="6538"/>
                    </a:cubicBezTo>
                    <a:close/>
                    <a:moveTo>
                      <a:pt x="12937" y="2764"/>
                    </a:moveTo>
                    <a:cubicBezTo>
                      <a:pt x="13117" y="3009"/>
                      <a:pt x="13364" y="3197"/>
                      <a:pt x="13630" y="3341"/>
                    </a:cubicBezTo>
                    <a:cubicBezTo>
                      <a:pt x="13898" y="3480"/>
                      <a:pt x="14206" y="3537"/>
                      <a:pt x="14505" y="3537"/>
                    </a:cubicBezTo>
                    <a:cubicBezTo>
                      <a:pt x="14711" y="3525"/>
                      <a:pt x="14917" y="3484"/>
                      <a:pt x="15113" y="3418"/>
                    </a:cubicBezTo>
                    <a:cubicBezTo>
                      <a:pt x="15136" y="3405"/>
                      <a:pt x="15165" y="3397"/>
                      <a:pt x="15190" y="3387"/>
                    </a:cubicBezTo>
                    <a:cubicBezTo>
                      <a:pt x="15481" y="3911"/>
                      <a:pt x="16012" y="4306"/>
                      <a:pt x="16566" y="4306"/>
                    </a:cubicBezTo>
                    <a:cubicBezTo>
                      <a:pt x="16816" y="4306"/>
                      <a:pt x="17071" y="4225"/>
                      <a:pt x="17310" y="4041"/>
                    </a:cubicBezTo>
                    <a:cubicBezTo>
                      <a:pt x="17325" y="4063"/>
                      <a:pt x="17335" y="4088"/>
                      <a:pt x="17347" y="4113"/>
                    </a:cubicBezTo>
                    <a:cubicBezTo>
                      <a:pt x="17457" y="4352"/>
                      <a:pt x="17529" y="4827"/>
                      <a:pt x="17746" y="5097"/>
                    </a:cubicBezTo>
                    <a:cubicBezTo>
                      <a:pt x="17797" y="5155"/>
                      <a:pt x="17880" y="5241"/>
                      <a:pt x="17962" y="5289"/>
                    </a:cubicBezTo>
                    <a:cubicBezTo>
                      <a:pt x="17861" y="6363"/>
                      <a:pt x="17284" y="7451"/>
                      <a:pt x="16440" y="8131"/>
                    </a:cubicBezTo>
                    <a:cubicBezTo>
                      <a:pt x="15956" y="8536"/>
                      <a:pt x="15316" y="8702"/>
                      <a:pt x="14653" y="8702"/>
                    </a:cubicBezTo>
                    <a:cubicBezTo>
                      <a:pt x="14177" y="8702"/>
                      <a:pt x="13690" y="8616"/>
                      <a:pt x="13240" y="8472"/>
                    </a:cubicBezTo>
                    <a:cubicBezTo>
                      <a:pt x="12252" y="8129"/>
                      <a:pt x="11415" y="7296"/>
                      <a:pt x="11239" y="6213"/>
                    </a:cubicBezTo>
                    <a:cubicBezTo>
                      <a:pt x="11165" y="5695"/>
                      <a:pt x="11186" y="5117"/>
                      <a:pt x="11312" y="4567"/>
                    </a:cubicBezTo>
                    <a:cubicBezTo>
                      <a:pt x="11551" y="4202"/>
                      <a:pt x="11908" y="3909"/>
                      <a:pt x="12248" y="3572"/>
                    </a:cubicBezTo>
                    <a:cubicBezTo>
                      <a:pt x="12485" y="3352"/>
                      <a:pt x="12784" y="2999"/>
                      <a:pt x="12937" y="2764"/>
                    </a:cubicBezTo>
                    <a:close/>
                    <a:moveTo>
                      <a:pt x="5971" y="4839"/>
                    </a:moveTo>
                    <a:cubicBezTo>
                      <a:pt x="6208" y="5233"/>
                      <a:pt x="6443" y="5660"/>
                      <a:pt x="6846" y="5908"/>
                    </a:cubicBezTo>
                    <a:cubicBezTo>
                      <a:pt x="7036" y="6021"/>
                      <a:pt x="7195" y="6070"/>
                      <a:pt x="7328" y="6070"/>
                    </a:cubicBezTo>
                    <a:cubicBezTo>
                      <a:pt x="7741" y="6070"/>
                      <a:pt x="7914" y="5599"/>
                      <a:pt x="8075" y="5117"/>
                    </a:cubicBezTo>
                    <a:cubicBezTo>
                      <a:pt x="8362" y="5631"/>
                      <a:pt x="8692" y="6141"/>
                      <a:pt x="9205" y="6448"/>
                    </a:cubicBezTo>
                    <a:cubicBezTo>
                      <a:pt x="9261" y="6475"/>
                      <a:pt x="9350" y="6530"/>
                      <a:pt x="9424" y="6549"/>
                    </a:cubicBezTo>
                    <a:cubicBezTo>
                      <a:pt x="9548" y="7323"/>
                      <a:pt x="9401" y="8144"/>
                      <a:pt x="8983" y="8853"/>
                    </a:cubicBezTo>
                    <a:cubicBezTo>
                      <a:pt x="8454" y="9714"/>
                      <a:pt x="7465" y="10181"/>
                      <a:pt x="6433" y="10181"/>
                    </a:cubicBezTo>
                    <a:cubicBezTo>
                      <a:pt x="6338" y="10181"/>
                      <a:pt x="6242" y="10177"/>
                      <a:pt x="6146" y="10169"/>
                    </a:cubicBezTo>
                    <a:cubicBezTo>
                      <a:pt x="5193" y="10099"/>
                      <a:pt x="4143" y="9678"/>
                      <a:pt x="3656" y="8822"/>
                    </a:cubicBezTo>
                    <a:cubicBezTo>
                      <a:pt x="3227" y="8125"/>
                      <a:pt x="3097" y="7240"/>
                      <a:pt x="3236" y="6419"/>
                    </a:cubicBezTo>
                    <a:cubicBezTo>
                      <a:pt x="3718" y="6052"/>
                      <a:pt x="4145" y="5320"/>
                      <a:pt x="4308" y="4886"/>
                    </a:cubicBezTo>
                    <a:cubicBezTo>
                      <a:pt x="4442" y="4971"/>
                      <a:pt x="4572" y="5064"/>
                      <a:pt x="4721" y="5115"/>
                    </a:cubicBezTo>
                    <a:cubicBezTo>
                      <a:pt x="4877" y="5184"/>
                      <a:pt x="5021" y="5213"/>
                      <a:pt x="5154" y="5213"/>
                    </a:cubicBezTo>
                    <a:cubicBezTo>
                      <a:pt x="5493" y="5213"/>
                      <a:pt x="5759" y="5024"/>
                      <a:pt x="5971" y="4839"/>
                    </a:cubicBezTo>
                    <a:close/>
                    <a:moveTo>
                      <a:pt x="5181" y="10151"/>
                    </a:moveTo>
                    <a:cubicBezTo>
                      <a:pt x="5580" y="10275"/>
                      <a:pt x="5995" y="10340"/>
                      <a:pt x="6406" y="10340"/>
                    </a:cubicBezTo>
                    <a:cubicBezTo>
                      <a:pt x="6549" y="10340"/>
                      <a:pt x="6692" y="10332"/>
                      <a:pt x="6833" y="10316"/>
                    </a:cubicBezTo>
                    <a:cubicBezTo>
                      <a:pt x="6843" y="10376"/>
                      <a:pt x="6848" y="10440"/>
                      <a:pt x="6856" y="10541"/>
                    </a:cubicBezTo>
                    <a:cubicBezTo>
                      <a:pt x="6872" y="10689"/>
                      <a:pt x="6852" y="10916"/>
                      <a:pt x="6835" y="10945"/>
                    </a:cubicBezTo>
                    <a:lnTo>
                      <a:pt x="6833" y="10951"/>
                    </a:lnTo>
                    <a:lnTo>
                      <a:pt x="6827" y="10955"/>
                    </a:lnTo>
                    <a:cubicBezTo>
                      <a:pt x="6784" y="10984"/>
                      <a:pt x="6604" y="11017"/>
                      <a:pt x="6491" y="11032"/>
                    </a:cubicBezTo>
                    <a:cubicBezTo>
                      <a:pt x="6330" y="11057"/>
                      <a:pt x="6112" y="11081"/>
                      <a:pt x="5891" y="11081"/>
                    </a:cubicBezTo>
                    <a:cubicBezTo>
                      <a:pt x="5776" y="11081"/>
                      <a:pt x="5661" y="11075"/>
                      <a:pt x="5552" y="11058"/>
                    </a:cubicBezTo>
                    <a:cubicBezTo>
                      <a:pt x="5531" y="11056"/>
                      <a:pt x="5383" y="11030"/>
                      <a:pt x="5298" y="11005"/>
                    </a:cubicBezTo>
                    <a:cubicBezTo>
                      <a:pt x="5278" y="11003"/>
                      <a:pt x="5197" y="10970"/>
                      <a:pt x="5173" y="10961"/>
                    </a:cubicBezTo>
                    <a:cubicBezTo>
                      <a:pt x="5144" y="10947"/>
                      <a:pt x="5119" y="10933"/>
                      <a:pt x="5092" y="10914"/>
                    </a:cubicBezTo>
                    <a:lnTo>
                      <a:pt x="5088" y="10910"/>
                    </a:lnTo>
                    <a:cubicBezTo>
                      <a:pt x="5082" y="10902"/>
                      <a:pt x="5078" y="10893"/>
                      <a:pt x="5074" y="10885"/>
                    </a:cubicBezTo>
                    <a:cubicBezTo>
                      <a:pt x="5090" y="10714"/>
                      <a:pt x="5173" y="10374"/>
                      <a:pt x="5181" y="10151"/>
                    </a:cubicBezTo>
                    <a:close/>
                    <a:moveTo>
                      <a:pt x="3865" y="11027"/>
                    </a:moveTo>
                    <a:lnTo>
                      <a:pt x="3865" y="11027"/>
                    </a:lnTo>
                    <a:cubicBezTo>
                      <a:pt x="3844" y="11081"/>
                      <a:pt x="3823" y="11126"/>
                      <a:pt x="3792" y="11184"/>
                    </a:cubicBezTo>
                    <a:cubicBezTo>
                      <a:pt x="3739" y="11135"/>
                      <a:pt x="3689" y="11098"/>
                      <a:pt x="3665" y="11077"/>
                    </a:cubicBezTo>
                    <a:cubicBezTo>
                      <a:pt x="3654" y="11069"/>
                      <a:pt x="3644" y="11060"/>
                      <a:pt x="3630" y="11050"/>
                    </a:cubicBezTo>
                    <a:cubicBezTo>
                      <a:pt x="3706" y="11044"/>
                      <a:pt x="3780" y="11036"/>
                      <a:pt x="3865" y="11027"/>
                    </a:cubicBezTo>
                    <a:close/>
                    <a:moveTo>
                      <a:pt x="3664" y="10030"/>
                    </a:moveTo>
                    <a:cubicBezTo>
                      <a:pt x="3776" y="10030"/>
                      <a:pt x="3889" y="10037"/>
                      <a:pt x="3999" y="10050"/>
                    </a:cubicBezTo>
                    <a:cubicBezTo>
                      <a:pt x="4345" y="10085"/>
                      <a:pt x="4638" y="10120"/>
                      <a:pt x="5005" y="10223"/>
                    </a:cubicBezTo>
                    <a:lnTo>
                      <a:pt x="5012" y="10223"/>
                    </a:lnTo>
                    <a:cubicBezTo>
                      <a:pt x="4985" y="10425"/>
                      <a:pt x="4960" y="10590"/>
                      <a:pt x="4919" y="10809"/>
                    </a:cubicBezTo>
                    <a:cubicBezTo>
                      <a:pt x="4889" y="10809"/>
                      <a:pt x="4856" y="10812"/>
                      <a:pt x="4826" y="10812"/>
                    </a:cubicBezTo>
                    <a:cubicBezTo>
                      <a:pt x="4811" y="10812"/>
                      <a:pt x="4796" y="10812"/>
                      <a:pt x="4783" y="10809"/>
                    </a:cubicBezTo>
                    <a:cubicBezTo>
                      <a:pt x="4773" y="10809"/>
                      <a:pt x="4763" y="10809"/>
                      <a:pt x="4754" y="10809"/>
                    </a:cubicBezTo>
                    <a:cubicBezTo>
                      <a:pt x="4511" y="10809"/>
                      <a:pt x="4266" y="10834"/>
                      <a:pt x="4028" y="10891"/>
                    </a:cubicBezTo>
                    <a:cubicBezTo>
                      <a:pt x="4015" y="10883"/>
                      <a:pt x="3999" y="10875"/>
                      <a:pt x="3984" y="10875"/>
                    </a:cubicBezTo>
                    <a:cubicBezTo>
                      <a:pt x="3972" y="10868"/>
                      <a:pt x="3961" y="10862"/>
                      <a:pt x="3946" y="10862"/>
                    </a:cubicBezTo>
                    <a:cubicBezTo>
                      <a:pt x="3944" y="10862"/>
                      <a:pt x="3941" y="10862"/>
                      <a:pt x="3939" y="10862"/>
                    </a:cubicBezTo>
                    <a:cubicBezTo>
                      <a:pt x="3060" y="10912"/>
                      <a:pt x="2070" y="11203"/>
                      <a:pt x="1550" y="11952"/>
                    </a:cubicBezTo>
                    <a:cubicBezTo>
                      <a:pt x="1540" y="11900"/>
                      <a:pt x="1542" y="11690"/>
                      <a:pt x="1563" y="11626"/>
                    </a:cubicBezTo>
                    <a:cubicBezTo>
                      <a:pt x="1709" y="10968"/>
                      <a:pt x="2175" y="10460"/>
                      <a:pt x="2813" y="10178"/>
                    </a:cubicBezTo>
                    <a:cubicBezTo>
                      <a:pt x="3037" y="10080"/>
                      <a:pt x="3349" y="10030"/>
                      <a:pt x="3664" y="10030"/>
                    </a:cubicBezTo>
                    <a:close/>
                    <a:moveTo>
                      <a:pt x="2101" y="11609"/>
                    </a:moveTo>
                    <a:cubicBezTo>
                      <a:pt x="2153" y="11727"/>
                      <a:pt x="2200" y="11834"/>
                      <a:pt x="2233" y="11966"/>
                    </a:cubicBezTo>
                    <a:cubicBezTo>
                      <a:pt x="2202" y="11974"/>
                      <a:pt x="2171" y="11985"/>
                      <a:pt x="2140" y="11987"/>
                    </a:cubicBezTo>
                    <a:cubicBezTo>
                      <a:pt x="1959" y="12024"/>
                      <a:pt x="1833" y="12038"/>
                      <a:pt x="1664" y="12051"/>
                    </a:cubicBezTo>
                    <a:cubicBezTo>
                      <a:pt x="1690" y="12018"/>
                      <a:pt x="1715" y="11983"/>
                      <a:pt x="1746" y="11954"/>
                    </a:cubicBezTo>
                    <a:cubicBezTo>
                      <a:pt x="1853" y="11820"/>
                      <a:pt x="1975" y="11708"/>
                      <a:pt x="2101" y="11609"/>
                    </a:cubicBezTo>
                    <a:close/>
                    <a:moveTo>
                      <a:pt x="3419" y="11081"/>
                    </a:moveTo>
                    <a:cubicBezTo>
                      <a:pt x="3421" y="11085"/>
                      <a:pt x="3421" y="11087"/>
                      <a:pt x="3421" y="11089"/>
                    </a:cubicBezTo>
                    <a:cubicBezTo>
                      <a:pt x="3671" y="11277"/>
                      <a:pt x="3964" y="11545"/>
                      <a:pt x="4050" y="11739"/>
                    </a:cubicBezTo>
                    <a:cubicBezTo>
                      <a:pt x="3997" y="11719"/>
                      <a:pt x="3978" y="11714"/>
                      <a:pt x="3904" y="11665"/>
                    </a:cubicBezTo>
                    <a:cubicBezTo>
                      <a:pt x="3772" y="11587"/>
                      <a:pt x="3654" y="11481"/>
                      <a:pt x="3516" y="11409"/>
                    </a:cubicBezTo>
                    <a:cubicBezTo>
                      <a:pt x="3508" y="11407"/>
                      <a:pt x="3500" y="11405"/>
                      <a:pt x="3492" y="11405"/>
                    </a:cubicBezTo>
                    <a:cubicBezTo>
                      <a:pt x="3436" y="11405"/>
                      <a:pt x="3391" y="11466"/>
                      <a:pt x="3409" y="11523"/>
                    </a:cubicBezTo>
                    <a:cubicBezTo>
                      <a:pt x="3526" y="11791"/>
                      <a:pt x="3729" y="12106"/>
                      <a:pt x="3795" y="12325"/>
                    </a:cubicBezTo>
                    <a:cubicBezTo>
                      <a:pt x="3687" y="12222"/>
                      <a:pt x="3557" y="12020"/>
                      <a:pt x="3434" y="11853"/>
                    </a:cubicBezTo>
                    <a:cubicBezTo>
                      <a:pt x="3372" y="11785"/>
                      <a:pt x="3339" y="11665"/>
                      <a:pt x="3248" y="11634"/>
                    </a:cubicBezTo>
                    <a:cubicBezTo>
                      <a:pt x="3243" y="11633"/>
                      <a:pt x="3239" y="11633"/>
                      <a:pt x="3234" y="11633"/>
                    </a:cubicBezTo>
                    <a:cubicBezTo>
                      <a:pt x="3196" y="11633"/>
                      <a:pt x="3159" y="11663"/>
                      <a:pt x="3155" y="11702"/>
                    </a:cubicBezTo>
                    <a:cubicBezTo>
                      <a:pt x="3165" y="11822"/>
                      <a:pt x="3236" y="11933"/>
                      <a:pt x="3273" y="12047"/>
                    </a:cubicBezTo>
                    <a:cubicBezTo>
                      <a:pt x="3335" y="12203"/>
                      <a:pt x="3396" y="12424"/>
                      <a:pt x="3413" y="12558"/>
                    </a:cubicBezTo>
                    <a:cubicBezTo>
                      <a:pt x="3337" y="12430"/>
                      <a:pt x="3165" y="12150"/>
                      <a:pt x="3091" y="11999"/>
                    </a:cubicBezTo>
                    <a:cubicBezTo>
                      <a:pt x="3050" y="11933"/>
                      <a:pt x="3029" y="11848"/>
                      <a:pt x="2969" y="11797"/>
                    </a:cubicBezTo>
                    <a:cubicBezTo>
                      <a:pt x="2956" y="11788"/>
                      <a:pt x="2942" y="11784"/>
                      <a:pt x="2928" y="11784"/>
                    </a:cubicBezTo>
                    <a:cubicBezTo>
                      <a:pt x="2877" y="11784"/>
                      <a:pt x="2833" y="11838"/>
                      <a:pt x="2846" y="11894"/>
                    </a:cubicBezTo>
                    <a:cubicBezTo>
                      <a:pt x="2875" y="12055"/>
                      <a:pt x="2905" y="12313"/>
                      <a:pt x="2908" y="12469"/>
                    </a:cubicBezTo>
                    <a:cubicBezTo>
                      <a:pt x="2887" y="12430"/>
                      <a:pt x="2866" y="12389"/>
                      <a:pt x="2856" y="12354"/>
                    </a:cubicBezTo>
                    <a:cubicBezTo>
                      <a:pt x="2802" y="12261"/>
                      <a:pt x="2748" y="11824"/>
                      <a:pt x="2614" y="11824"/>
                    </a:cubicBezTo>
                    <a:cubicBezTo>
                      <a:pt x="2590" y="11824"/>
                      <a:pt x="2564" y="11838"/>
                      <a:pt x="2534" y="11871"/>
                    </a:cubicBezTo>
                    <a:cubicBezTo>
                      <a:pt x="2483" y="12040"/>
                      <a:pt x="2505" y="12160"/>
                      <a:pt x="2468" y="12298"/>
                    </a:cubicBezTo>
                    <a:cubicBezTo>
                      <a:pt x="2460" y="12267"/>
                      <a:pt x="2452" y="12234"/>
                      <a:pt x="2448" y="12201"/>
                    </a:cubicBezTo>
                    <a:cubicBezTo>
                      <a:pt x="2406" y="11968"/>
                      <a:pt x="2367" y="11716"/>
                      <a:pt x="2233" y="11518"/>
                    </a:cubicBezTo>
                    <a:cubicBezTo>
                      <a:pt x="2551" y="11308"/>
                      <a:pt x="2916" y="11184"/>
                      <a:pt x="3324" y="11100"/>
                    </a:cubicBezTo>
                    <a:cubicBezTo>
                      <a:pt x="3357" y="11091"/>
                      <a:pt x="3390" y="11087"/>
                      <a:pt x="3419" y="11081"/>
                    </a:cubicBezTo>
                    <a:close/>
                    <a:moveTo>
                      <a:pt x="14282" y="1"/>
                    </a:moveTo>
                    <a:cubicBezTo>
                      <a:pt x="14098" y="1"/>
                      <a:pt x="13914" y="39"/>
                      <a:pt x="13748" y="117"/>
                    </a:cubicBezTo>
                    <a:cubicBezTo>
                      <a:pt x="13451" y="226"/>
                      <a:pt x="13187" y="674"/>
                      <a:pt x="13046" y="750"/>
                    </a:cubicBezTo>
                    <a:cubicBezTo>
                      <a:pt x="13044" y="751"/>
                      <a:pt x="13040" y="752"/>
                      <a:pt x="13036" y="752"/>
                    </a:cubicBezTo>
                    <a:cubicBezTo>
                      <a:pt x="12962" y="752"/>
                      <a:pt x="12661" y="582"/>
                      <a:pt x="12446" y="530"/>
                    </a:cubicBezTo>
                    <a:cubicBezTo>
                      <a:pt x="12267" y="478"/>
                      <a:pt x="12080" y="451"/>
                      <a:pt x="11892" y="451"/>
                    </a:cubicBezTo>
                    <a:cubicBezTo>
                      <a:pt x="11812" y="451"/>
                      <a:pt x="11732" y="456"/>
                      <a:pt x="11652" y="466"/>
                    </a:cubicBezTo>
                    <a:cubicBezTo>
                      <a:pt x="10996" y="536"/>
                      <a:pt x="10387" y="1085"/>
                      <a:pt x="10460" y="1776"/>
                    </a:cubicBezTo>
                    <a:cubicBezTo>
                      <a:pt x="10470" y="1899"/>
                      <a:pt x="10501" y="2021"/>
                      <a:pt x="10546" y="2135"/>
                    </a:cubicBezTo>
                    <a:cubicBezTo>
                      <a:pt x="10375" y="2250"/>
                      <a:pt x="10227" y="2397"/>
                      <a:pt x="10099" y="2562"/>
                    </a:cubicBezTo>
                    <a:cubicBezTo>
                      <a:pt x="9859" y="2861"/>
                      <a:pt x="9713" y="3251"/>
                      <a:pt x="9783" y="3638"/>
                    </a:cubicBezTo>
                    <a:cubicBezTo>
                      <a:pt x="9837" y="3927"/>
                      <a:pt x="9929" y="4212"/>
                      <a:pt x="10078" y="4468"/>
                    </a:cubicBezTo>
                    <a:cubicBezTo>
                      <a:pt x="10140" y="4569"/>
                      <a:pt x="10206" y="4670"/>
                      <a:pt x="10282" y="4763"/>
                    </a:cubicBezTo>
                    <a:cubicBezTo>
                      <a:pt x="10293" y="4773"/>
                      <a:pt x="10303" y="4785"/>
                      <a:pt x="10313" y="4796"/>
                    </a:cubicBezTo>
                    <a:cubicBezTo>
                      <a:pt x="10169" y="4948"/>
                      <a:pt x="10082" y="5150"/>
                      <a:pt x="10078" y="5365"/>
                    </a:cubicBezTo>
                    <a:cubicBezTo>
                      <a:pt x="10076" y="5592"/>
                      <a:pt x="10138" y="5827"/>
                      <a:pt x="10260" y="6017"/>
                    </a:cubicBezTo>
                    <a:cubicBezTo>
                      <a:pt x="10417" y="6241"/>
                      <a:pt x="10687" y="6365"/>
                      <a:pt x="10956" y="6365"/>
                    </a:cubicBezTo>
                    <a:cubicBezTo>
                      <a:pt x="11003" y="6365"/>
                      <a:pt x="11051" y="6361"/>
                      <a:pt x="11097" y="6353"/>
                    </a:cubicBezTo>
                    <a:cubicBezTo>
                      <a:pt x="11202" y="6877"/>
                      <a:pt x="11470" y="7364"/>
                      <a:pt x="11821" y="7764"/>
                    </a:cubicBezTo>
                    <a:cubicBezTo>
                      <a:pt x="12100" y="8043"/>
                      <a:pt x="12430" y="8274"/>
                      <a:pt x="12776" y="8461"/>
                    </a:cubicBezTo>
                    <a:cubicBezTo>
                      <a:pt x="12784" y="8467"/>
                      <a:pt x="12791" y="8470"/>
                      <a:pt x="12799" y="8472"/>
                    </a:cubicBezTo>
                    <a:cubicBezTo>
                      <a:pt x="12801" y="8523"/>
                      <a:pt x="12797" y="8583"/>
                      <a:pt x="12795" y="8643"/>
                    </a:cubicBezTo>
                    <a:lnTo>
                      <a:pt x="12795" y="8645"/>
                    </a:lnTo>
                    <a:cubicBezTo>
                      <a:pt x="12791" y="8682"/>
                      <a:pt x="12791" y="8717"/>
                      <a:pt x="12791" y="8750"/>
                    </a:cubicBezTo>
                    <a:cubicBezTo>
                      <a:pt x="12789" y="8932"/>
                      <a:pt x="12784" y="9109"/>
                      <a:pt x="12791" y="9291"/>
                    </a:cubicBezTo>
                    <a:cubicBezTo>
                      <a:pt x="12791" y="9301"/>
                      <a:pt x="12797" y="9311"/>
                      <a:pt x="12797" y="9322"/>
                    </a:cubicBezTo>
                    <a:cubicBezTo>
                      <a:pt x="12238" y="9431"/>
                      <a:pt x="11695" y="9623"/>
                      <a:pt x="11140" y="9761"/>
                    </a:cubicBezTo>
                    <a:cubicBezTo>
                      <a:pt x="11118" y="9703"/>
                      <a:pt x="11076" y="9645"/>
                      <a:pt x="11056" y="9590"/>
                    </a:cubicBezTo>
                    <a:cubicBezTo>
                      <a:pt x="10951" y="9383"/>
                      <a:pt x="10819" y="9177"/>
                      <a:pt x="10614" y="9053"/>
                    </a:cubicBezTo>
                    <a:cubicBezTo>
                      <a:pt x="10456" y="8942"/>
                      <a:pt x="10175" y="8909"/>
                      <a:pt x="10066" y="8857"/>
                    </a:cubicBezTo>
                    <a:cubicBezTo>
                      <a:pt x="9923" y="8787"/>
                      <a:pt x="9888" y="8540"/>
                      <a:pt x="9872" y="8307"/>
                    </a:cubicBezTo>
                    <a:cubicBezTo>
                      <a:pt x="9851" y="7537"/>
                      <a:pt x="9940" y="6751"/>
                      <a:pt x="9764" y="5994"/>
                    </a:cubicBezTo>
                    <a:cubicBezTo>
                      <a:pt x="9622" y="5454"/>
                      <a:pt x="9414" y="4909"/>
                      <a:pt x="9082" y="4455"/>
                    </a:cubicBezTo>
                    <a:cubicBezTo>
                      <a:pt x="8859" y="4197"/>
                      <a:pt x="8578" y="3989"/>
                      <a:pt x="8271" y="3838"/>
                    </a:cubicBezTo>
                    <a:cubicBezTo>
                      <a:pt x="7972" y="3696"/>
                      <a:pt x="7658" y="3593"/>
                      <a:pt x="7330" y="3546"/>
                    </a:cubicBezTo>
                    <a:cubicBezTo>
                      <a:pt x="7138" y="3509"/>
                      <a:pt x="6944" y="3494"/>
                      <a:pt x="6749" y="3494"/>
                    </a:cubicBezTo>
                    <a:cubicBezTo>
                      <a:pt x="6704" y="3494"/>
                      <a:pt x="6658" y="3494"/>
                      <a:pt x="6612" y="3496"/>
                    </a:cubicBezTo>
                    <a:cubicBezTo>
                      <a:pt x="6606" y="3477"/>
                      <a:pt x="6588" y="3465"/>
                      <a:pt x="6565" y="3457"/>
                    </a:cubicBezTo>
                    <a:cubicBezTo>
                      <a:pt x="6310" y="3431"/>
                      <a:pt x="6061" y="3417"/>
                      <a:pt x="5819" y="3417"/>
                    </a:cubicBezTo>
                    <a:cubicBezTo>
                      <a:pt x="4420" y="3417"/>
                      <a:pt x="3270" y="3893"/>
                      <a:pt x="2707" y="5406"/>
                    </a:cubicBezTo>
                    <a:cubicBezTo>
                      <a:pt x="2563" y="5771"/>
                      <a:pt x="2501" y="6165"/>
                      <a:pt x="2470" y="6557"/>
                    </a:cubicBezTo>
                    <a:cubicBezTo>
                      <a:pt x="2454" y="6568"/>
                      <a:pt x="2439" y="6580"/>
                      <a:pt x="2423" y="6592"/>
                    </a:cubicBezTo>
                    <a:cubicBezTo>
                      <a:pt x="2315" y="6677"/>
                      <a:pt x="2256" y="6803"/>
                      <a:pt x="2204" y="6929"/>
                    </a:cubicBezTo>
                    <a:cubicBezTo>
                      <a:pt x="2113" y="7125"/>
                      <a:pt x="2099" y="7347"/>
                      <a:pt x="2157" y="7554"/>
                    </a:cubicBezTo>
                    <a:cubicBezTo>
                      <a:pt x="2183" y="7655"/>
                      <a:pt x="2229" y="7750"/>
                      <a:pt x="2287" y="7838"/>
                    </a:cubicBezTo>
                    <a:cubicBezTo>
                      <a:pt x="2287" y="7840"/>
                      <a:pt x="2285" y="7840"/>
                      <a:pt x="2285" y="7842"/>
                    </a:cubicBezTo>
                    <a:cubicBezTo>
                      <a:pt x="2186" y="8243"/>
                      <a:pt x="1851" y="8408"/>
                      <a:pt x="1435" y="8420"/>
                    </a:cubicBezTo>
                    <a:cubicBezTo>
                      <a:pt x="1140" y="8447"/>
                      <a:pt x="814" y="8447"/>
                      <a:pt x="574" y="8647"/>
                    </a:cubicBezTo>
                    <a:cubicBezTo>
                      <a:pt x="1" y="9187"/>
                      <a:pt x="319" y="10130"/>
                      <a:pt x="793" y="10631"/>
                    </a:cubicBezTo>
                    <a:cubicBezTo>
                      <a:pt x="865" y="10714"/>
                      <a:pt x="1290" y="11118"/>
                      <a:pt x="1521" y="11193"/>
                    </a:cubicBezTo>
                    <a:cubicBezTo>
                      <a:pt x="1464" y="11318"/>
                      <a:pt x="1418" y="11450"/>
                      <a:pt x="1389" y="11587"/>
                    </a:cubicBezTo>
                    <a:cubicBezTo>
                      <a:pt x="1373" y="11667"/>
                      <a:pt x="1367" y="11752"/>
                      <a:pt x="1362" y="11834"/>
                    </a:cubicBezTo>
                    <a:cubicBezTo>
                      <a:pt x="1346" y="11834"/>
                      <a:pt x="1327" y="11840"/>
                      <a:pt x="1311" y="11855"/>
                    </a:cubicBezTo>
                    <a:cubicBezTo>
                      <a:pt x="956" y="12179"/>
                      <a:pt x="721" y="12616"/>
                      <a:pt x="562" y="13061"/>
                    </a:cubicBezTo>
                    <a:cubicBezTo>
                      <a:pt x="523" y="13196"/>
                      <a:pt x="475" y="13334"/>
                      <a:pt x="463" y="13470"/>
                    </a:cubicBezTo>
                    <a:cubicBezTo>
                      <a:pt x="463" y="13491"/>
                      <a:pt x="475" y="13511"/>
                      <a:pt x="494" y="13524"/>
                    </a:cubicBezTo>
                    <a:cubicBezTo>
                      <a:pt x="515" y="13536"/>
                      <a:pt x="533" y="13542"/>
                      <a:pt x="548" y="13542"/>
                    </a:cubicBezTo>
                    <a:cubicBezTo>
                      <a:pt x="623" y="13542"/>
                      <a:pt x="639" y="13412"/>
                      <a:pt x="651" y="13344"/>
                    </a:cubicBezTo>
                    <a:cubicBezTo>
                      <a:pt x="750" y="12936"/>
                      <a:pt x="913" y="12616"/>
                      <a:pt x="1162" y="12253"/>
                    </a:cubicBezTo>
                    <a:cubicBezTo>
                      <a:pt x="1181" y="12226"/>
                      <a:pt x="1288" y="12096"/>
                      <a:pt x="1362" y="12030"/>
                    </a:cubicBezTo>
                    <a:lnTo>
                      <a:pt x="1379" y="12016"/>
                    </a:lnTo>
                    <a:cubicBezTo>
                      <a:pt x="1387" y="12049"/>
                      <a:pt x="1391" y="12082"/>
                      <a:pt x="1404" y="12117"/>
                    </a:cubicBezTo>
                    <a:cubicBezTo>
                      <a:pt x="1412" y="12137"/>
                      <a:pt x="1422" y="12160"/>
                      <a:pt x="1439" y="12174"/>
                    </a:cubicBezTo>
                    <a:cubicBezTo>
                      <a:pt x="1448" y="12206"/>
                      <a:pt x="1471" y="12228"/>
                      <a:pt x="1510" y="12228"/>
                    </a:cubicBezTo>
                    <a:cubicBezTo>
                      <a:pt x="1518" y="12228"/>
                      <a:pt x="1525" y="12228"/>
                      <a:pt x="1534" y="12226"/>
                    </a:cubicBezTo>
                    <a:cubicBezTo>
                      <a:pt x="1680" y="12220"/>
                      <a:pt x="2012" y="12185"/>
                      <a:pt x="2249" y="12131"/>
                    </a:cubicBezTo>
                    <a:cubicBezTo>
                      <a:pt x="2249" y="12137"/>
                      <a:pt x="2254" y="12139"/>
                      <a:pt x="2254" y="12143"/>
                    </a:cubicBezTo>
                    <a:cubicBezTo>
                      <a:pt x="2285" y="12268"/>
                      <a:pt x="2281" y="12543"/>
                      <a:pt x="2452" y="12543"/>
                    </a:cubicBezTo>
                    <a:cubicBezTo>
                      <a:pt x="2459" y="12543"/>
                      <a:pt x="2467" y="12543"/>
                      <a:pt x="2474" y="12542"/>
                    </a:cubicBezTo>
                    <a:cubicBezTo>
                      <a:pt x="2516" y="12531"/>
                      <a:pt x="2544" y="12498"/>
                      <a:pt x="2565" y="12459"/>
                    </a:cubicBezTo>
                    <a:cubicBezTo>
                      <a:pt x="2598" y="12389"/>
                      <a:pt x="2617" y="12315"/>
                      <a:pt x="2629" y="12240"/>
                    </a:cubicBezTo>
                    <a:cubicBezTo>
                      <a:pt x="2681" y="12399"/>
                      <a:pt x="2728" y="12566"/>
                      <a:pt x="2842" y="12690"/>
                    </a:cubicBezTo>
                    <a:cubicBezTo>
                      <a:pt x="2882" y="12717"/>
                      <a:pt x="2916" y="12729"/>
                      <a:pt x="2943" y="12729"/>
                    </a:cubicBezTo>
                    <a:cubicBezTo>
                      <a:pt x="3061" y="12729"/>
                      <a:pt x="3065" y="12506"/>
                      <a:pt x="3044" y="12292"/>
                    </a:cubicBezTo>
                    <a:lnTo>
                      <a:pt x="3044" y="12292"/>
                    </a:lnTo>
                    <a:cubicBezTo>
                      <a:pt x="3048" y="12296"/>
                      <a:pt x="3050" y="12298"/>
                      <a:pt x="3052" y="12304"/>
                    </a:cubicBezTo>
                    <a:cubicBezTo>
                      <a:pt x="3161" y="12461"/>
                      <a:pt x="3225" y="12665"/>
                      <a:pt x="3374" y="12787"/>
                    </a:cubicBezTo>
                    <a:cubicBezTo>
                      <a:pt x="3404" y="12802"/>
                      <a:pt x="3431" y="12809"/>
                      <a:pt x="3453" y="12809"/>
                    </a:cubicBezTo>
                    <a:cubicBezTo>
                      <a:pt x="3585" y="12809"/>
                      <a:pt x="3579" y="12576"/>
                      <a:pt x="3547" y="12463"/>
                    </a:cubicBezTo>
                    <a:cubicBezTo>
                      <a:pt x="3535" y="12395"/>
                      <a:pt x="3512" y="12309"/>
                      <a:pt x="3485" y="12222"/>
                    </a:cubicBezTo>
                    <a:lnTo>
                      <a:pt x="3485" y="12222"/>
                    </a:lnTo>
                    <a:cubicBezTo>
                      <a:pt x="3512" y="12255"/>
                      <a:pt x="3535" y="12292"/>
                      <a:pt x="3557" y="12323"/>
                    </a:cubicBezTo>
                    <a:cubicBezTo>
                      <a:pt x="3630" y="12410"/>
                      <a:pt x="3708" y="12511"/>
                      <a:pt x="3817" y="12546"/>
                    </a:cubicBezTo>
                    <a:cubicBezTo>
                      <a:pt x="3828" y="12549"/>
                      <a:pt x="3838" y="12550"/>
                      <a:pt x="3849" y="12550"/>
                    </a:cubicBezTo>
                    <a:cubicBezTo>
                      <a:pt x="3913" y="12550"/>
                      <a:pt x="3967" y="12498"/>
                      <a:pt x="3962" y="12430"/>
                    </a:cubicBezTo>
                    <a:cubicBezTo>
                      <a:pt x="3929" y="12179"/>
                      <a:pt x="3797" y="11948"/>
                      <a:pt x="3673" y="11727"/>
                    </a:cubicBezTo>
                    <a:lnTo>
                      <a:pt x="3673" y="11727"/>
                    </a:lnTo>
                    <a:cubicBezTo>
                      <a:pt x="3801" y="11818"/>
                      <a:pt x="3951" y="11906"/>
                      <a:pt x="4083" y="11917"/>
                    </a:cubicBezTo>
                    <a:cubicBezTo>
                      <a:pt x="4372" y="11859"/>
                      <a:pt x="4131" y="11539"/>
                      <a:pt x="3900" y="11306"/>
                    </a:cubicBezTo>
                    <a:cubicBezTo>
                      <a:pt x="3904" y="11302"/>
                      <a:pt x="3906" y="11294"/>
                      <a:pt x="3908" y="11287"/>
                    </a:cubicBezTo>
                    <a:cubicBezTo>
                      <a:pt x="3945" y="11215"/>
                      <a:pt x="3986" y="11141"/>
                      <a:pt x="4011" y="11065"/>
                    </a:cubicBezTo>
                    <a:cubicBezTo>
                      <a:pt x="4261" y="10995"/>
                      <a:pt x="4505" y="10977"/>
                      <a:pt x="4782" y="10977"/>
                    </a:cubicBezTo>
                    <a:cubicBezTo>
                      <a:pt x="4828" y="10977"/>
                      <a:pt x="4874" y="10977"/>
                      <a:pt x="4921" y="10978"/>
                    </a:cubicBezTo>
                    <a:cubicBezTo>
                      <a:pt x="4958" y="11046"/>
                      <a:pt x="5030" y="11089"/>
                      <a:pt x="5100" y="11118"/>
                    </a:cubicBezTo>
                    <a:cubicBezTo>
                      <a:pt x="5311" y="11209"/>
                      <a:pt x="5544" y="11236"/>
                      <a:pt x="5773" y="11250"/>
                    </a:cubicBezTo>
                    <a:cubicBezTo>
                      <a:pt x="5809" y="11251"/>
                      <a:pt x="5845" y="11252"/>
                      <a:pt x="5881" y="11252"/>
                    </a:cubicBezTo>
                    <a:cubicBezTo>
                      <a:pt x="6188" y="11252"/>
                      <a:pt x="6499" y="11213"/>
                      <a:pt x="6798" y="11141"/>
                    </a:cubicBezTo>
                    <a:cubicBezTo>
                      <a:pt x="6823" y="11137"/>
                      <a:pt x="6843" y="11129"/>
                      <a:pt x="6866" y="11118"/>
                    </a:cubicBezTo>
                    <a:cubicBezTo>
                      <a:pt x="6879" y="11133"/>
                      <a:pt x="6897" y="11143"/>
                      <a:pt x="6920" y="11143"/>
                    </a:cubicBezTo>
                    <a:cubicBezTo>
                      <a:pt x="6936" y="11143"/>
                      <a:pt x="6951" y="11143"/>
                      <a:pt x="6967" y="11143"/>
                    </a:cubicBezTo>
                    <a:cubicBezTo>
                      <a:pt x="7692" y="11143"/>
                      <a:pt x="8381" y="11375"/>
                      <a:pt x="8910" y="11793"/>
                    </a:cubicBezTo>
                    <a:cubicBezTo>
                      <a:pt x="9263" y="12077"/>
                      <a:pt x="9465" y="12461"/>
                      <a:pt x="9610" y="12849"/>
                    </a:cubicBezTo>
                    <a:cubicBezTo>
                      <a:pt x="9705" y="13082"/>
                      <a:pt x="9754" y="13336"/>
                      <a:pt x="9837" y="13573"/>
                    </a:cubicBezTo>
                    <a:cubicBezTo>
                      <a:pt x="9852" y="13596"/>
                      <a:pt x="9875" y="13605"/>
                      <a:pt x="9897" y="13605"/>
                    </a:cubicBezTo>
                    <a:cubicBezTo>
                      <a:pt x="9947" y="13605"/>
                      <a:pt x="9997" y="13559"/>
                      <a:pt x="9979" y="13501"/>
                    </a:cubicBezTo>
                    <a:cubicBezTo>
                      <a:pt x="9676" y="12255"/>
                      <a:pt x="9232" y="11543"/>
                      <a:pt x="7974" y="11120"/>
                    </a:cubicBezTo>
                    <a:cubicBezTo>
                      <a:pt x="7735" y="11038"/>
                      <a:pt x="7479" y="11017"/>
                      <a:pt x="7229" y="10997"/>
                    </a:cubicBezTo>
                    <a:cubicBezTo>
                      <a:pt x="7225" y="10997"/>
                      <a:pt x="7221" y="10997"/>
                      <a:pt x="7216" y="10997"/>
                    </a:cubicBezTo>
                    <a:cubicBezTo>
                      <a:pt x="7146" y="10997"/>
                      <a:pt x="7059" y="10982"/>
                      <a:pt x="6982" y="10982"/>
                    </a:cubicBezTo>
                    <a:cubicBezTo>
                      <a:pt x="6994" y="10933"/>
                      <a:pt x="7000" y="10879"/>
                      <a:pt x="7008" y="10829"/>
                    </a:cubicBezTo>
                    <a:cubicBezTo>
                      <a:pt x="7011" y="10737"/>
                      <a:pt x="7013" y="10642"/>
                      <a:pt x="7008" y="10545"/>
                    </a:cubicBezTo>
                    <a:lnTo>
                      <a:pt x="7008" y="10545"/>
                    </a:lnTo>
                    <a:cubicBezTo>
                      <a:pt x="7032" y="10545"/>
                      <a:pt x="7056" y="10545"/>
                      <a:pt x="7079" y="10545"/>
                    </a:cubicBezTo>
                    <a:cubicBezTo>
                      <a:pt x="7841" y="10545"/>
                      <a:pt x="8533" y="10418"/>
                      <a:pt x="9259" y="10312"/>
                    </a:cubicBezTo>
                    <a:cubicBezTo>
                      <a:pt x="10406" y="10126"/>
                      <a:pt x="11530" y="9848"/>
                      <a:pt x="12644" y="9517"/>
                    </a:cubicBezTo>
                    <a:cubicBezTo>
                      <a:pt x="12737" y="9482"/>
                      <a:pt x="12797" y="9493"/>
                      <a:pt x="12859" y="9470"/>
                    </a:cubicBezTo>
                    <a:cubicBezTo>
                      <a:pt x="12863" y="9478"/>
                      <a:pt x="12869" y="9489"/>
                      <a:pt x="12877" y="9497"/>
                    </a:cubicBezTo>
                    <a:cubicBezTo>
                      <a:pt x="13018" y="9662"/>
                      <a:pt x="13240" y="9720"/>
                      <a:pt x="13440" y="9771"/>
                    </a:cubicBezTo>
                    <a:cubicBezTo>
                      <a:pt x="13702" y="9826"/>
                      <a:pt x="13968" y="9854"/>
                      <a:pt x="14235" y="9854"/>
                    </a:cubicBezTo>
                    <a:cubicBezTo>
                      <a:pt x="14347" y="9854"/>
                      <a:pt x="14459" y="9849"/>
                      <a:pt x="14571" y="9839"/>
                    </a:cubicBezTo>
                    <a:cubicBezTo>
                      <a:pt x="14872" y="9806"/>
                      <a:pt x="15181" y="9769"/>
                      <a:pt x="15462" y="9645"/>
                    </a:cubicBezTo>
                    <a:cubicBezTo>
                      <a:pt x="15532" y="9612"/>
                      <a:pt x="15592" y="9561"/>
                      <a:pt x="15635" y="9499"/>
                    </a:cubicBezTo>
                    <a:cubicBezTo>
                      <a:pt x="15642" y="9489"/>
                      <a:pt x="15646" y="9478"/>
                      <a:pt x="15654" y="9468"/>
                    </a:cubicBezTo>
                    <a:cubicBezTo>
                      <a:pt x="16333" y="9645"/>
                      <a:pt x="17040" y="9674"/>
                      <a:pt x="17711" y="9891"/>
                    </a:cubicBezTo>
                    <a:cubicBezTo>
                      <a:pt x="18088" y="10004"/>
                      <a:pt x="18408" y="10169"/>
                      <a:pt x="18598" y="10479"/>
                    </a:cubicBezTo>
                    <a:cubicBezTo>
                      <a:pt x="18810" y="10796"/>
                      <a:pt x="18897" y="11180"/>
                      <a:pt x="18969" y="11595"/>
                    </a:cubicBezTo>
                    <a:cubicBezTo>
                      <a:pt x="19070" y="12205"/>
                      <a:pt x="19134" y="12915"/>
                      <a:pt x="19221" y="13453"/>
                    </a:cubicBezTo>
                    <a:cubicBezTo>
                      <a:pt x="19232" y="13486"/>
                      <a:pt x="19263" y="13504"/>
                      <a:pt x="19295" y="13504"/>
                    </a:cubicBezTo>
                    <a:cubicBezTo>
                      <a:pt x="19323" y="13504"/>
                      <a:pt x="19351" y="13491"/>
                      <a:pt x="19365" y="13464"/>
                    </a:cubicBezTo>
                    <a:cubicBezTo>
                      <a:pt x="19398" y="13406"/>
                      <a:pt x="19373" y="13348"/>
                      <a:pt x="19369" y="13297"/>
                    </a:cubicBezTo>
                    <a:cubicBezTo>
                      <a:pt x="19328" y="12983"/>
                      <a:pt x="19280" y="12643"/>
                      <a:pt x="19233" y="12240"/>
                    </a:cubicBezTo>
                    <a:cubicBezTo>
                      <a:pt x="19076" y="11054"/>
                      <a:pt x="18987" y="9988"/>
                      <a:pt x="17624" y="9685"/>
                    </a:cubicBezTo>
                    <a:cubicBezTo>
                      <a:pt x="17013" y="9507"/>
                      <a:pt x="16378" y="9460"/>
                      <a:pt x="15759" y="9322"/>
                    </a:cubicBezTo>
                    <a:cubicBezTo>
                      <a:pt x="15749" y="9317"/>
                      <a:pt x="15736" y="9315"/>
                      <a:pt x="15726" y="9311"/>
                    </a:cubicBezTo>
                    <a:cubicBezTo>
                      <a:pt x="15786" y="9140"/>
                      <a:pt x="15802" y="8954"/>
                      <a:pt x="15829" y="8779"/>
                    </a:cubicBezTo>
                    <a:cubicBezTo>
                      <a:pt x="15833" y="8746"/>
                      <a:pt x="15833" y="8713"/>
                      <a:pt x="15840" y="8682"/>
                    </a:cubicBezTo>
                    <a:lnTo>
                      <a:pt x="15840" y="8682"/>
                    </a:lnTo>
                    <a:cubicBezTo>
                      <a:pt x="15786" y="8699"/>
                      <a:pt x="15728" y="8715"/>
                      <a:pt x="15672" y="8727"/>
                    </a:cubicBezTo>
                    <a:cubicBezTo>
                      <a:pt x="15644" y="9008"/>
                      <a:pt x="15604" y="9291"/>
                      <a:pt x="15470" y="9445"/>
                    </a:cubicBezTo>
                    <a:cubicBezTo>
                      <a:pt x="15384" y="9544"/>
                      <a:pt x="14903" y="9633"/>
                      <a:pt x="14738" y="9652"/>
                    </a:cubicBezTo>
                    <a:cubicBezTo>
                      <a:pt x="14573" y="9670"/>
                      <a:pt x="14392" y="9681"/>
                      <a:pt x="14209" y="9681"/>
                    </a:cubicBezTo>
                    <a:cubicBezTo>
                      <a:pt x="13721" y="9681"/>
                      <a:pt x="13222" y="9602"/>
                      <a:pt x="13003" y="9375"/>
                    </a:cubicBezTo>
                    <a:cubicBezTo>
                      <a:pt x="12939" y="9291"/>
                      <a:pt x="12945" y="9078"/>
                      <a:pt x="12956" y="8861"/>
                    </a:cubicBezTo>
                    <a:cubicBezTo>
                      <a:pt x="12960" y="8853"/>
                      <a:pt x="12964" y="8847"/>
                      <a:pt x="12964" y="8839"/>
                    </a:cubicBezTo>
                    <a:cubicBezTo>
                      <a:pt x="12962" y="8740"/>
                      <a:pt x="12964" y="8643"/>
                      <a:pt x="12964" y="8544"/>
                    </a:cubicBezTo>
                    <a:cubicBezTo>
                      <a:pt x="13407" y="8734"/>
                      <a:pt x="13894" y="8818"/>
                      <a:pt x="14375" y="8857"/>
                    </a:cubicBezTo>
                    <a:cubicBezTo>
                      <a:pt x="14473" y="8865"/>
                      <a:pt x="14573" y="8869"/>
                      <a:pt x="14672" y="8869"/>
                    </a:cubicBezTo>
                    <a:cubicBezTo>
                      <a:pt x="15324" y="8869"/>
                      <a:pt x="15982" y="8704"/>
                      <a:pt x="16500" y="8292"/>
                    </a:cubicBezTo>
                    <a:cubicBezTo>
                      <a:pt x="16892" y="7983"/>
                      <a:pt x="17230" y="7589"/>
                      <a:pt x="17494" y="7149"/>
                    </a:cubicBezTo>
                    <a:cubicBezTo>
                      <a:pt x="17502" y="7149"/>
                      <a:pt x="17508" y="7151"/>
                      <a:pt x="17515" y="7151"/>
                    </a:cubicBezTo>
                    <a:cubicBezTo>
                      <a:pt x="17592" y="7166"/>
                      <a:pt x="17670" y="7174"/>
                      <a:pt x="17747" y="7174"/>
                    </a:cubicBezTo>
                    <a:cubicBezTo>
                      <a:pt x="18350" y="7174"/>
                      <a:pt x="18927" y="6735"/>
                      <a:pt x="18926" y="6093"/>
                    </a:cubicBezTo>
                    <a:cubicBezTo>
                      <a:pt x="18923" y="5899"/>
                      <a:pt x="18866" y="5697"/>
                      <a:pt x="18763" y="5532"/>
                    </a:cubicBezTo>
                    <a:cubicBezTo>
                      <a:pt x="18800" y="5429"/>
                      <a:pt x="18843" y="5330"/>
                      <a:pt x="18882" y="5227"/>
                    </a:cubicBezTo>
                    <a:cubicBezTo>
                      <a:pt x="19060" y="4752"/>
                      <a:pt x="19225" y="4253"/>
                      <a:pt x="19212" y="3742"/>
                    </a:cubicBezTo>
                    <a:cubicBezTo>
                      <a:pt x="19202" y="2918"/>
                      <a:pt x="18608" y="2498"/>
                      <a:pt x="17937" y="2166"/>
                    </a:cubicBezTo>
                    <a:cubicBezTo>
                      <a:pt x="17886" y="2157"/>
                      <a:pt x="17861" y="1899"/>
                      <a:pt x="17818" y="1712"/>
                    </a:cubicBezTo>
                    <a:cubicBezTo>
                      <a:pt x="17766" y="1497"/>
                      <a:pt x="17673" y="1293"/>
                      <a:pt x="17541" y="1116"/>
                    </a:cubicBezTo>
                    <a:cubicBezTo>
                      <a:pt x="17315" y="795"/>
                      <a:pt x="16967" y="642"/>
                      <a:pt x="16606" y="642"/>
                    </a:cubicBezTo>
                    <a:cubicBezTo>
                      <a:pt x="16405" y="642"/>
                      <a:pt x="16200" y="689"/>
                      <a:pt x="16009" y="781"/>
                    </a:cubicBezTo>
                    <a:cubicBezTo>
                      <a:pt x="15879" y="837"/>
                      <a:pt x="15755" y="909"/>
                      <a:pt x="15635" y="988"/>
                    </a:cubicBezTo>
                    <a:cubicBezTo>
                      <a:pt x="15625" y="994"/>
                      <a:pt x="15615" y="1002"/>
                      <a:pt x="15602" y="1008"/>
                    </a:cubicBezTo>
                    <a:cubicBezTo>
                      <a:pt x="15462" y="802"/>
                      <a:pt x="15291" y="497"/>
                      <a:pt x="15074" y="317"/>
                    </a:cubicBezTo>
                    <a:cubicBezTo>
                      <a:pt x="14934" y="198"/>
                      <a:pt x="14779" y="92"/>
                      <a:pt x="14602" y="41"/>
                    </a:cubicBezTo>
                    <a:cubicBezTo>
                      <a:pt x="14498" y="14"/>
                      <a:pt x="14390" y="1"/>
                      <a:pt x="14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73"/>
              <p:cNvSpPr/>
              <p:nvPr/>
            </p:nvSpPr>
            <p:spPr>
              <a:xfrm>
                <a:off x="5129718" y="3254707"/>
                <a:ext cx="220278" cy="59139"/>
              </a:xfrm>
              <a:custGeom>
                <a:avLst/>
                <a:gdLst/>
                <a:ahLst/>
                <a:cxnLst/>
                <a:rect l="l" t="t" r="r" b="b"/>
                <a:pathLst>
                  <a:path w="1069" h="287" extrusionOk="0">
                    <a:moveTo>
                      <a:pt x="455" y="1"/>
                    </a:moveTo>
                    <a:cubicBezTo>
                      <a:pt x="419" y="1"/>
                      <a:pt x="382" y="2"/>
                      <a:pt x="346" y="6"/>
                    </a:cubicBezTo>
                    <a:cubicBezTo>
                      <a:pt x="251" y="25"/>
                      <a:pt x="103" y="41"/>
                      <a:pt x="35" y="113"/>
                    </a:cubicBezTo>
                    <a:cubicBezTo>
                      <a:pt x="0" y="166"/>
                      <a:pt x="44" y="235"/>
                      <a:pt x="103" y="235"/>
                    </a:cubicBezTo>
                    <a:cubicBezTo>
                      <a:pt x="111" y="235"/>
                      <a:pt x="119" y="234"/>
                      <a:pt x="128" y="231"/>
                    </a:cubicBezTo>
                    <a:cubicBezTo>
                      <a:pt x="239" y="182"/>
                      <a:pt x="353" y="163"/>
                      <a:pt x="464" y="163"/>
                    </a:cubicBezTo>
                    <a:cubicBezTo>
                      <a:pt x="612" y="163"/>
                      <a:pt x="752" y="198"/>
                      <a:pt x="866" y="247"/>
                    </a:cubicBezTo>
                    <a:cubicBezTo>
                      <a:pt x="900" y="259"/>
                      <a:pt x="931" y="287"/>
                      <a:pt x="967" y="287"/>
                    </a:cubicBezTo>
                    <a:cubicBezTo>
                      <a:pt x="974" y="287"/>
                      <a:pt x="982" y="285"/>
                      <a:pt x="990" y="282"/>
                    </a:cubicBezTo>
                    <a:cubicBezTo>
                      <a:pt x="1056" y="270"/>
                      <a:pt x="1068" y="169"/>
                      <a:pt x="1006" y="136"/>
                    </a:cubicBezTo>
                    <a:cubicBezTo>
                      <a:pt x="837" y="49"/>
                      <a:pt x="645" y="1"/>
                      <a:pt x="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3"/>
              <p:cNvSpPr/>
              <p:nvPr/>
            </p:nvSpPr>
            <p:spPr>
              <a:xfrm>
                <a:off x="5433246" y="3063689"/>
                <a:ext cx="190399" cy="227078"/>
              </a:xfrm>
              <a:custGeom>
                <a:avLst/>
                <a:gdLst/>
                <a:ahLst/>
                <a:cxnLst/>
                <a:rect l="l" t="t" r="r" b="b"/>
                <a:pathLst>
                  <a:path w="924" h="1102" extrusionOk="0">
                    <a:moveTo>
                      <a:pt x="591" y="1"/>
                    </a:moveTo>
                    <a:cubicBezTo>
                      <a:pt x="504" y="1"/>
                      <a:pt x="414" y="33"/>
                      <a:pt x="352" y="96"/>
                    </a:cubicBezTo>
                    <a:cubicBezTo>
                      <a:pt x="154" y="281"/>
                      <a:pt x="68" y="556"/>
                      <a:pt x="18" y="815"/>
                    </a:cubicBezTo>
                    <a:cubicBezTo>
                      <a:pt x="1" y="876"/>
                      <a:pt x="52" y="916"/>
                      <a:pt x="101" y="916"/>
                    </a:cubicBezTo>
                    <a:cubicBezTo>
                      <a:pt x="134" y="916"/>
                      <a:pt x="165" y="899"/>
                      <a:pt x="175" y="859"/>
                    </a:cubicBezTo>
                    <a:cubicBezTo>
                      <a:pt x="224" y="547"/>
                      <a:pt x="377" y="226"/>
                      <a:pt x="544" y="168"/>
                    </a:cubicBezTo>
                    <a:cubicBezTo>
                      <a:pt x="562" y="163"/>
                      <a:pt x="579" y="161"/>
                      <a:pt x="594" y="161"/>
                    </a:cubicBezTo>
                    <a:cubicBezTo>
                      <a:pt x="707" y="161"/>
                      <a:pt x="760" y="272"/>
                      <a:pt x="759" y="504"/>
                    </a:cubicBezTo>
                    <a:cubicBezTo>
                      <a:pt x="759" y="710"/>
                      <a:pt x="728" y="859"/>
                      <a:pt x="709" y="1022"/>
                    </a:cubicBezTo>
                    <a:cubicBezTo>
                      <a:pt x="708" y="1069"/>
                      <a:pt x="750" y="1102"/>
                      <a:pt x="792" y="1102"/>
                    </a:cubicBezTo>
                    <a:cubicBezTo>
                      <a:pt x="812" y="1102"/>
                      <a:pt x="832" y="1094"/>
                      <a:pt x="847" y="1077"/>
                    </a:cubicBezTo>
                    <a:cubicBezTo>
                      <a:pt x="907" y="927"/>
                      <a:pt x="893" y="795"/>
                      <a:pt x="917" y="601"/>
                    </a:cubicBezTo>
                    <a:cubicBezTo>
                      <a:pt x="920" y="452"/>
                      <a:pt x="924" y="289"/>
                      <a:pt x="854" y="151"/>
                    </a:cubicBezTo>
                    <a:cubicBezTo>
                      <a:pt x="802" y="49"/>
                      <a:pt x="698" y="1"/>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73"/>
              <p:cNvSpPr/>
              <p:nvPr/>
            </p:nvSpPr>
            <p:spPr>
              <a:xfrm>
                <a:off x="4907996" y="2956949"/>
                <a:ext cx="177212" cy="249539"/>
              </a:xfrm>
              <a:custGeom>
                <a:avLst/>
                <a:gdLst/>
                <a:ahLst/>
                <a:cxnLst/>
                <a:rect l="l" t="t" r="r" b="b"/>
                <a:pathLst>
                  <a:path w="860" h="1211" extrusionOk="0">
                    <a:moveTo>
                      <a:pt x="500" y="1"/>
                    </a:moveTo>
                    <a:cubicBezTo>
                      <a:pt x="470" y="1"/>
                      <a:pt x="440" y="8"/>
                      <a:pt x="411" y="24"/>
                    </a:cubicBezTo>
                    <a:cubicBezTo>
                      <a:pt x="292" y="96"/>
                      <a:pt x="234" y="232"/>
                      <a:pt x="182" y="354"/>
                    </a:cubicBezTo>
                    <a:cubicBezTo>
                      <a:pt x="102" y="566"/>
                      <a:pt x="52" y="787"/>
                      <a:pt x="24" y="1012"/>
                    </a:cubicBezTo>
                    <a:cubicBezTo>
                      <a:pt x="21" y="1065"/>
                      <a:pt x="1" y="1133"/>
                      <a:pt x="42" y="1179"/>
                    </a:cubicBezTo>
                    <a:cubicBezTo>
                      <a:pt x="58" y="1195"/>
                      <a:pt x="78" y="1202"/>
                      <a:pt x="98" y="1202"/>
                    </a:cubicBezTo>
                    <a:cubicBezTo>
                      <a:pt x="141" y="1202"/>
                      <a:pt x="184" y="1169"/>
                      <a:pt x="182" y="1123"/>
                    </a:cubicBezTo>
                    <a:cubicBezTo>
                      <a:pt x="176" y="810"/>
                      <a:pt x="385" y="174"/>
                      <a:pt x="496" y="168"/>
                    </a:cubicBezTo>
                    <a:cubicBezTo>
                      <a:pt x="498" y="168"/>
                      <a:pt x="500" y="168"/>
                      <a:pt x="501" y="168"/>
                    </a:cubicBezTo>
                    <a:cubicBezTo>
                      <a:pt x="626" y="168"/>
                      <a:pt x="693" y="656"/>
                      <a:pt x="655" y="1006"/>
                    </a:cubicBezTo>
                    <a:cubicBezTo>
                      <a:pt x="659" y="1065"/>
                      <a:pt x="630" y="1138"/>
                      <a:pt x="673" y="1187"/>
                    </a:cubicBezTo>
                    <a:cubicBezTo>
                      <a:pt x="689" y="1203"/>
                      <a:pt x="709" y="1211"/>
                      <a:pt x="729" y="1211"/>
                    </a:cubicBezTo>
                    <a:cubicBezTo>
                      <a:pt x="772" y="1211"/>
                      <a:pt x="815" y="1177"/>
                      <a:pt x="814" y="1129"/>
                    </a:cubicBezTo>
                    <a:cubicBezTo>
                      <a:pt x="828" y="810"/>
                      <a:pt x="859" y="475"/>
                      <a:pt x="729" y="178"/>
                    </a:cubicBezTo>
                    <a:cubicBezTo>
                      <a:pt x="692" y="83"/>
                      <a:pt x="599" y="1"/>
                      <a:pt x="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73"/>
              <p:cNvSpPr/>
              <p:nvPr/>
            </p:nvSpPr>
            <p:spPr>
              <a:xfrm>
                <a:off x="5041318" y="3456235"/>
                <a:ext cx="394605" cy="104678"/>
              </a:xfrm>
              <a:custGeom>
                <a:avLst/>
                <a:gdLst/>
                <a:ahLst/>
                <a:cxnLst/>
                <a:rect l="l" t="t" r="r" b="b"/>
                <a:pathLst>
                  <a:path w="1915" h="508" extrusionOk="0">
                    <a:moveTo>
                      <a:pt x="1815" y="1"/>
                    </a:moveTo>
                    <a:cubicBezTo>
                      <a:pt x="1808" y="1"/>
                      <a:pt x="1801" y="2"/>
                      <a:pt x="1794" y="4"/>
                    </a:cubicBezTo>
                    <a:cubicBezTo>
                      <a:pt x="1724" y="41"/>
                      <a:pt x="1650" y="134"/>
                      <a:pt x="1629" y="138"/>
                    </a:cubicBezTo>
                    <a:cubicBezTo>
                      <a:pt x="1431" y="283"/>
                      <a:pt x="1204" y="344"/>
                      <a:pt x="978" y="344"/>
                    </a:cubicBezTo>
                    <a:cubicBezTo>
                      <a:pt x="763" y="344"/>
                      <a:pt x="549" y="289"/>
                      <a:pt x="361" y="200"/>
                    </a:cubicBezTo>
                    <a:cubicBezTo>
                      <a:pt x="336" y="192"/>
                      <a:pt x="233" y="128"/>
                      <a:pt x="210" y="111"/>
                    </a:cubicBezTo>
                    <a:cubicBezTo>
                      <a:pt x="178" y="89"/>
                      <a:pt x="151" y="49"/>
                      <a:pt x="110" y="49"/>
                    </a:cubicBezTo>
                    <a:cubicBezTo>
                      <a:pt x="109" y="49"/>
                      <a:pt x="108" y="49"/>
                      <a:pt x="107" y="49"/>
                    </a:cubicBezTo>
                    <a:cubicBezTo>
                      <a:pt x="106" y="49"/>
                      <a:pt x="105" y="49"/>
                      <a:pt x="105" y="49"/>
                    </a:cubicBezTo>
                    <a:cubicBezTo>
                      <a:pt x="36" y="49"/>
                      <a:pt x="0" y="140"/>
                      <a:pt x="51" y="189"/>
                    </a:cubicBezTo>
                    <a:cubicBezTo>
                      <a:pt x="300" y="395"/>
                      <a:pt x="638" y="508"/>
                      <a:pt x="971" y="508"/>
                    </a:cubicBezTo>
                    <a:cubicBezTo>
                      <a:pt x="1319" y="508"/>
                      <a:pt x="1661" y="384"/>
                      <a:pt x="1889" y="115"/>
                    </a:cubicBezTo>
                    <a:cubicBezTo>
                      <a:pt x="1915" y="62"/>
                      <a:pt x="1869" y="1"/>
                      <a:pt x="1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73"/>
              <p:cNvSpPr/>
              <p:nvPr/>
            </p:nvSpPr>
            <p:spPr>
              <a:xfrm>
                <a:off x="5522677" y="3380405"/>
                <a:ext cx="281684" cy="144242"/>
              </a:xfrm>
              <a:custGeom>
                <a:avLst/>
                <a:gdLst/>
                <a:ahLst/>
                <a:cxnLst/>
                <a:rect l="l" t="t" r="r" b="b"/>
                <a:pathLst>
                  <a:path w="1367" h="700" extrusionOk="0">
                    <a:moveTo>
                      <a:pt x="617" y="0"/>
                    </a:moveTo>
                    <a:cubicBezTo>
                      <a:pt x="523" y="0"/>
                      <a:pt x="429" y="14"/>
                      <a:pt x="339" y="44"/>
                    </a:cubicBezTo>
                    <a:cubicBezTo>
                      <a:pt x="232" y="52"/>
                      <a:pt x="120" y="75"/>
                      <a:pt x="52" y="166"/>
                    </a:cubicBezTo>
                    <a:cubicBezTo>
                      <a:pt x="1" y="246"/>
                      <a:pt x="46" y="361"/>
                      <a:pt x="110" y="421"/>
                    </a:cubicBezTo>
                    <a:cubicBezTo>
                      <a:pt x="224" y="539"/>
                      <a:pt x="376" y="611"/>
                      <a:pt x="535" y="648"/>
                    </a:cubicBezTo>
                    <a:cubicBezTo>
                      <a:pt x="632" y="671"/>
                      <a:pt x="786" y="699"/>
                      <a:pt x="934" y="699"/>
                    </a:cubicBezTo>
                    <a:cubicBezTo>
                      <a:pt x="1135" y="699"/>
                      <a:pt x="1326" y="647"/>
                      <a:pt x="1352" y="458"/>
                    </a:cubicBezTo>
                    <a:cubicBezTo>
                      <a:pt x="1366" y="291"/>
                      <a:pt x="1218" y="168"/>
                      <a:pt x="1080" y="104"/>
                    </a:cubicBezTo>
                    <a:cubicBezTo>
                      <a:pt x="936" y="39"/>
                      <a:pt x="776" y="0"/>
                      <a:pt x="617" y="0"/>
                    </a:cubicBezTo>
                    <a:close/>
                  </a:path>
                </a:pathLst>
              </a:custGeom>
              <a:solidFill>
                <a:srgbClr val="FF7230">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73"/>
              <p:cNvSpPr/>
              <p:nvPr/>
            </p:nvSpPr>
            <p:spPr>
              <a:xfrm>
                <a:off x="4722747" y="3277580"/>
                <a:ext cx="312593" cy="172060"/>
              </a:xfrm>
              <a:custGeom>
                <a:avLst/>
                <a:gdLst/>
                <a:ahLst/>
                <a:cxnLst/>
                <a:rect l="l" t="t" r="r" b="b"/>
                <a:pathLst>
                  <a:path w="1517" h="835" extrusionOk="0">
                    <a:moveTo>
                      <a:pt x="686" y="1"/>
                    </a:moveTo>
                    <a:cubicBezTo>
                      <a:pt x="471" y="1"/>
                      <a:pt x="244" y="57"/>
                      <a:pt x="91" y="192"/>
                    </a:cubicBezTo>
                    <a:cubicBezTo>
                      <a:pt x="64" y="223"/>
                      <a:pt x="50" y="256"/>
                      <a:pt x="42" y="293"/>
                    </a:cubicBezTo>
                    <a:cubicBezTo>
                      <a:pt x="0" y="392"/>
                      <a:pt x="33" y="485"/>
                      <a:pt x="104" y="561"/>
                    </a:cubicBezTo>
                    <a:cubicBezTo>
                      <a:pt x="165" y="650"/>
                      <a:pt x="252" y="720"/>
                      <a:pt x="345" y="753"/>
                    </a:cubicBezTo>
                    <a:cubicBezTo>
                      <a:pt x="504" y="810"/>
                      <a:pt x="675" y="834"/>
                      <a:pt x="845" y="834"/>
                    </a:cubicBezTo>
                    <a:cubicBezTo>
                      <a:pt x="930" y="834"/>
                      <a:pt x="1014" y="828"/>
                      <a:pt x="1096" y="817"/>
                    </a:cubicBezTo>
                    <a:cubicBezTo>
                      <a:pt x="1199" y="797"/>
                      <a:pt x="1325" y="774"/>
                      <a:pt x="1385" y="675"/>
                    </a:cubicBezTo>
                    <a:cubicBezTo>
                      <a:pt x="1397" y="654"/>
                      <a:pt x="1405" y="632"/>
                      <a:pt x="1409" y="611"/>
                    </a:cubicBezTo>
                    <a:cubicBezTo>
                      <a:pt x="1517" y="450"/>
                      <a:pt x="1366" y="254"/>
                      <a:pt x="1222" y="151"/>
                    </a:cubicBezTo>
                    <a:cubicBezTo>
                      <a:pt x="1135" y="85"/>
                      <a:pt x="1030" y="44"/>
                      <a:pt x="918" y="23"/>
                    </a:cubicBezTo>
                    <a:cubicBezTo>
                      <a:pt x="846" y="8"/>
                      <a:pt x="767" y="1"/>
                      <a:pt x="686" y="1"/>
                    </a:cubicBezTo>
                    <a:close/>
                  </a:path>
                </a:pathLst>
              </a:custGeom>
              <a:solidFill>
                <a:srgbClr val="FF7230">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73"/>
              <p:cNvSpPr/>
              <p:nvPr/>
            </p:nvSpPr>
            <p:spPr>
              <a:xfrm>
                <a:off x="5443137" y="2981264"/>
                <a:ext cx="199672" cy="59757"/>
              </a:xfrm>
              <a:custGeom>
                <a:avLst/>
                <a:gdLst/>
                <a:ahLst/>
                <a:cxnLst/>
                <a:rect l="l" t="t" r="r" b="b"/>
                <a:pathLst>
                  <a:path w="969" h="290" extrusionOk="0">
                    <a:moveTo>
                      <a:pt x="487" y="1"/>
                    </a:moveTo>
                    <a:cubicBezTo>
                      <a:pt x="369" y="1"/>
                      <a:pt x="251" y="23"/>
                      <a:pt x="145" y="77"/>
                    </a:cubicBezTo>
                    <a:cubicBezTo>
                      <a:pt x="102" y="99"/>
                      <a:pt x="53" y="130"/>
                      <a:pt x="30" y="176"/>
                    </a:cubicBezTo>
                    <a:cubicBezTo>
                      <a:pt x="1" y="234"/>
                      <a:pt x="54" y="290"/>
                      <a:pt x="107" y="290"/>
                    </a:cubicBezTo>
                    <a:cubicBezTo>
                      <a:pt x="126" y="290"/>
                      <a:pt x="145" y="283"/>
                      <a:pt x="160" y="267"/>
                    </a:cubicBezTo>
                    <a:cubicBezTo>
                      <a:pt x="231" y="195"/>
                      <a:pt x="349" y="165"/>
                      <a:pt x="476" y="165"/>
                    </a:cubicBezTo>
                    <a:cubicBezTo>
                      <a:pt x="603" y="165"/>
                      <a:pt x="738" y="195"/>
                      <a:pt x="845" y="246"/>
                    </a:cubicBezTo>
                    <a:cubicBezTo>
                      <a:pt x="850" y="247"/>
                      <a:pt x="855" y="247"/>
                      <a:pt x="860" y="247"/>
                    </a:cubicBezTo>
                    <a:cubicBezTo>
                      <a:pt x="936" y="247"/>
                      <a:pt x="968" y="132"/>
                      <a:pt x="898" y="93"/>
                    </a:cubicBezTo>
                    <a:cubicBezTo>
                      <a:pt x="820" y="52"/>
                      <a:pt x="735" y="29"/>
                      <a:pt x="651" y="15"/>
                    </a:cubicBezTo>
                    <a:cubicBezTo>
                      <a:pt x="597" y="6"/>
                      <a:pt x="542"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2" name="Google Shape;1252;p73"/>
            <p:cNvSpPr/>
            <p:nvPr/>
          </p:nvSpPr>
          <p:spPr>
            <a:xfrm rot="740771" flipH="1">
              <a:off x="7290828" y="3102692"/>
              <a:ext cx="209396" cy="62668"/>
            </a:xfrm>
            <a:custGeom>
              <a:avLst/>
              <a:gdLst/>
              <a:ahLst/>
              <a:cxnLst/>
              <a:rect l="l" t="t" r="r" b="b"/>
              <a:pathLst>
                <a:path w="969" h="290" extrusionOk="0">
                  <a:moveTo>
                    <a:pt x="487" y="1"/>
                  </a:moveTo>
                  <a:cubicBezTo>
                    <a:pt x="369" y="1"/>
                    <a:pt x="251" y="23"/>
                    <a:pt x="145" y="77"/>
                  </a:cubicBezTo>
                  <a:cubicBezTo>
                    <a:pt x="102" y="99"/>
                    <a:pt x="53" y="130"/>
                    <a:pt x="30" y="176"/>
                  </a:cubicBezTo>
                  <a:cubicBezTo>
                    <a:pt x="1" y="234"/>
                    <a:pt x="54" y="290"/>
                    <a:pt x="107" y="290"/>
                  </a:cubicBezTo>
                  <a:cubicBezTo>
                    <a:pt x="126" y="290"/>
                    <a:pt x="145" y="283"/>
                    <a:pt x="160" y="267"/>
                  </a:cubicBezTo>
                  <a:cubicBezTo>
                    <a:pt x="231" y="195"/>
                    <a:pt x="349" y="165"/>
                    <a:pt x="476" y="165"/>
                  </a:cubicBezTo>
                  <a:cubicBezTo>
                    <a:pt x="603" y="165"/>
                    <a:pt x="738" y="195"/>
                    <a:pt x="845" y="246"/>
                  </a:cubicBezTo>
                  <a:cubicBezTo>
                    <a:pt x="850" y="247"/>
                    <a:pt x="855" y="247"/>
                    <a:pt x="860" y="247"/>
                  </a:cubicBezTo>
                  <a:cubicBezTo>
                    <a:pt x="936" y="247"/>
                    <a:pt x="968" y="132"/>
                    <a:pt x="898" y="93"/>
                  </a:cubicBezTo>
                  <a:cubicBezTo>
                    <a:pt x="820" y="52"/>
                    <a:pt x="735" y="29"/>
                    <a:pt x="651" y="15"/>
                  </a:cubicBezTo>
                  <a:cubicBezTo>
                    <a:pt x="597" y="6"/>
                    <a:pt x="542"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3" name="Google Shape;1253;p73"/>
          <p:cNvSpPr/>
          <p:nvPr/>
        </p:nvSpPr>
        <p:spPr>
          <a:xfrm>
            <a:off x="5384475" y="1612850"/>
            <a:ext cx="2282037" cy="572699"/>
          </a:xfrm>
          <a:custGeom>
            <a:avLst/>
            <a:gdLst/>
            <a:ahLst/>
            <a:cxnLst/>
            <a:rect l="l" t="t" r="r" b="b"/>
            <a:pathLst>
              <a:path w="13845" h="4126" extrusionOk="0">
                <a:moveTo>
                  <a:pt x="8170" y="153"/>
                </a:moveTo>
                <a:cubicBezTo>
                  <a:pt x="9641" y="184"/>
                  <a:pt x="11177" y="124"/>
                  <a:pt x="12566" y="423"/>
                </a:cubicBezTo>
                <a:cubicBezTo>
                  <a:pt x="12910" y="516"/>
                  <a:pt x="13184" y="675"/>
                  <a:pt x="13343" y="976"/>
                </a:cubicBezTo>
                <a:cubicBezTo>
                  <a:pt x="13663" y="1589"/>
                  <a:pt x="13605" y="2391"/>
                  <a:pt x="12980" y="2740"/>
                </a:cubicBezTo>
                <a:cubicBezTo>
                  <a:pt x="12440" y="3029"/>
                  <a:pt x="11794" y="3037"/>
                  <a:pt x="11130" y="3047"/>
                </a:cubicBezTo>
                <a:cubicBezTo>
                  <a:pt x="10162" y="3039"/>
                  <a:pt x="9193" y="2981"/>
                  <a:pt x="8225" y="2958"/>
                </a:cubicBezTo>
                <a:cubicBezTo>
                  <a:pt x="7712" y="2981"/>
                  <a:pt x="7357" y="3439"/>
                  <a:pt x="7048" y="3796"/>
                </a:cubicBezTo>
                <a:cubicBezTo>
                  <a:pt x="7043" y="3800"/>
                  <a:pt x="7041" y="3804"/>
                  <a:pt x="7039" y="3806"/>
                </a:cubicBezTo>
                <a:cubicBezTo>
                  <a:pt x="7019" y="3596"/>
                  <a:pt x="6996" y="3381"/>
                  <a:pt x="6948" y="3177"/>
                </a:cubicBezTo>
                <a:cubicBezTo>
                  <a:pt x="6874" y="3062"/>
                  <a:pt x="6709" y="3068"/>
                  <a:pt x="6587" y="3037"/>
                </a:cubicBezTo>
                <a:cubicBezTo>
                  <a:pt x="6125" y="2992"/>
                  <a:pt x="5660" y="2980"/>
                  <a:pt x="5195" y="2980"/>
                </a:cubicBezTo>
                <a:cubicBezTo>
                  <a:pt x="4606" y="2980"/>
                  <a:pt x="4015" y="3000"/>
                  <a:pt x="3424" y="3000"/>
                </a:cubicBezTo>
                <a:cubicBezTo>
                  <a:pt x="3136" y="3000"/>
                  <a:pt x="2847" y="2995"/>
                  <a:pt x="2559" y="2981"/>
                </a:cubicBezTo>
                <a:cubicBezTo>
                  <a:pt x="2090" y="2956"/>
                  <a:pt x="1686" y="2965"/>
                  <a:pt x="1265" y="2833"/>
                </a:cubicBezTo>
                <a:cubicBezTo>
                  <a:pt x="851" y="2690"/>
                  <a:pt x="409" y="2300"/>
                  <a:pt x="275" y="1884"/>
                </a:cubicBezTo>
                <a:cubicBezTo>
                  <a:pt x="1" y="908"/>
                  <a:pt x="1620" y="588"/>
                  <a:pt x="2534" y="448"/>
                </a:cubicBezTo>
                <a:cubicBezTo>
                  <a:pt x="4306" y="186"/>
                  <a:pt x="6305" y="155"/>
                  <a:pt x="8170" y="153"/>
                </a:cubicBezTo>
                <a:close/>
                <a:moveTo>
                  <a:pt x="8221" y="0"/>
                </a:moveTo>
                <a:cubicBezTo>
                  <a:pt x="7746" y="0"/>
                  <a:pt x="7270" y="5"/>
                  <a:pt x="6796" y="11"/>
                </a:cubicBezTo>
                <a:cubicBezTo>
                  <a:pt x="5280" y="31"/>
                  <a:pt x="3759" y="99"/>
                  <a:pt x="2258" y="339"/>
                </a:cubicBezTo>
                <a:cubicBezTo>
                  <a:pt x="1696" y="450"/>
                  <a:pt x="1107" y="549"/>
                  <a:pt x="616" y="867"/>
                </a:cubicBezTo>
                <a:cubicBezTo>
                  <a:pt x="368" y="1017"/>
                  <a:pt x="160" y="1265"/>
                  <a:pt x="96" y="1549"/>
                </a:cubicBezTo>
                <a:cubicBezTo>
                  <a:pt x="67" y="1814"/>
                  <a:pt x="170" y="2069"/>
                  <a:pt x="314" y="2280"/>
                </a:cubicBezTo>
                <a:cubicBezTo>
                  <a:pt x="597" y="2713"/>
                  <a:pt x="1092" y="2998"/>
                  <a:pt x="1606" y="3064"/>
                </a:cubicBezTo>
                <a:cubicBezTo>
                  <a:pt x="2223" y="3144"/>
                  <a:pt x="2843" y="3142"/>
                  <a:pt x="3462" y="3148"/>
                </a:cubicBezTo>
                <a:cubicBezTo>
                  <a:pt x="3587" y="3152"/>
                  <a:pt x="3718" y="3154"/>
                  <a:pt x="3855" y="3154"/>
                </a:cubicBezTo>
                <a:cubicBezTo>
                  <a:pt x="4361" y="3154"/>
                  <a:pt x="4935" y="3131"/>
                  <a:pt x="5464" y="3131"/>
                </a:cubicBezTo>
                <a:cubicBezTo>
                  <a:pt x="5995" y="3131"/>
                  <a:pt x="6482" y="3154"/>
                  <a:pt x="6814" y="3245"/>
                </a:cubicBezTo>
                <a:cubicBezTo>
                  <a:pt x="6852" y="3400"/>
                  <a:pt x="6885" y="3802"/>
                  <a:pt x="6924" y="4081"/>
                </a:cubicBezTo>
                <a:cubicBezTo>
                  <a:pt x="6935" y="4112"/>
                  <a:pt x="6963" y="4126"/>
                  <a:pt x="6991" y="4126"/>
                </a:cubicBezTo>
                <a:cubicBezTo>
                  <a:pt x="7031" y="4126"/>
                  <a:pt x="7071" y="4098"/>
                  <a:pt x="7070" y="4052"/>
                </a:cubicBezTo>
                <a:cubicBezTo>
                  <a:pt x="7070" y="4041"/>
                  <a:pt x="7068" y="4029"/>
                  <a:pt x="7068" y="4019"/>
                </a:cubicBezTo>
                <a:cubicBezTo>
                  <a:pt x="7114" y="3969"/>
                  <a:pt x="7157" y="3895"/>
                  <a:pt x="7219" y="3829"/>
                </a:cubicBezTo>
                <a:cubicBezTo>
                  <a:pt x="7555" y="3435"/>
                  <a:pt x="7857" y="3102"/>
                  <a:pt x="8314" y="3102"/>
                </a:cubicBezTo>
                <a:cubicBezTo>
                  <a:pt x="8362" y="3102"/>
                  <a:pt x="8411" y="3105"/>
                  <a:pt x="8463" y="3113"/>
                </a:cubicBezTo>
                <a:cubicBezTo>
                  <a:pt x="9331" y="3138"/>
                  <a:pt x="10200" y="3183"/>
                  <a:pt x="11072" y="3194"/>
                </a:cubicBezTo>
                <a:cubicBezTo>
                  <a:pt x="11833" y="3171"/>
                  <a:pt x="12729" y="3212"/>
                  <a:pt x="13323" y="2661"/>
                </a:cubicBezTo>
                <a:cubicBezTo>
                  <a:pt x="13845" y="2154"/>
                  <a:pt x="13770" y="1254"/>
                  <a:pt x="13339" y="704"/>
                </a:cubicBezTo>
                <a:cubicBezTo>
                  <a:pt x="13164" y="485"/>
                  <a:pt x="12900" y="363"/>
                  <a:pt x="12638" y="287"/>
                </a:cubicBezTo>
                <a:cubicBezTo>
                  <a:pt x="12207" y="167"/>
                  <a:pt x="11755" y="130"/>
                  <a:pt x="11311" y="93"/>
                </a:cubicBezTo>
                <a:cubicBezTo>
                  <a:pt x="10284" y="21"/>
                  <a:pt x="9252" y="0"/>
                  <a:pt x="82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228600" anchor="ctr" anchorCtr="0">
            <a:noAutofit/>
          </a:bodyPr>
          <a:lstStyle/>
          <a:p>
            <a:pPr marL="0" lvl="0" indent="0" algn="ctr" rtl="0">
              <a:spcBef>
                <a:spcPts val="0"/>
              </a:spcBef>
              <a:spcAft>
                <a:spcPts val="0"/>
              </a:spcAft>
              <a:buNone/>
            </a:pPr>
            <a:r>
              <a:rPr lang="en" sz="1200" dirty="0">
                <a:latin typeface="Manrope"/>
                <a:ea typeface="Manrope"/>
                <a:cs typeface="Manrope"/>
                <a:sym typeface="Manrope"/>
              </a:rPr>
              <a:t>Thank you!</a:t>
            </a:r>
            <a:endParaRPr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F83A-8BB7-D270-C27E-AD54D061AB97}"/>
              </a:ext>
            </a:extLst>
          </p:cNvPr>
          <p:cNvSpPr txBox="1">
            <a:spLocks/>
          </p:cNvSpPr>
          <p:nvPr/>
        </p:nvSpPr>
        <p:spPr>
          <a:xfrm>
            <a:off x="853717" y="233791"/>
            <a:ext cx="6691597"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latin typeface="Yusei Magic" panose="020B0604020202020204" charset="-128"/>
                <a:ea typeface="Yusei Magic" panose="020B0604020202020204" charset="-128"/>
                <a:cs typeface="Yusei Magic" panose="020B0604020202020204" charset="-128"/>
              </a:rPr>
              <a:t>PRESENT PERFECT </a:t>
            </a:r>
          </a:p>
        </p:txBody>
      </p:sp>
      <p:sp>
        <p:nvSpPr>
          <p:cNvPr id="29" name="Freeform 17">
            <a:extLst>
              <a:ext uri="{FF2B5EF4-FFF2-40B4-BE49-F238E27FC236}">
                <a16:creationId xmlns:a16="http://schemas.microsoft.com/office/drawing/2014/main" id="{3BA68D0C-9629-EAA5-818D-D1177D1E827F}"/>
              </a:ext>
            </a:extLst>
          </p:cNvPr>
          <p:cNvSpPr/>
          <p:nvPr/>
        </p:nvSpPr>
        <p:spPr>
          <a:xfrm>
            <a:off x="277017" y="3179205"/>
            <a:ext cx="470944" cy="415019"/>
          </a:xfrm>
          <a:custGeom>
            <a:avLst/>
            <a:gdLst/>
            <a:ahLst/>
            <a:cxnLst/>
            <a:rect l="l" t="t" r="r" b="b"/>
            <a:pathLst>
              <a:path w="840662" h="740833">
                <a:moveTo>
                  <a:pt x="0" y="0"/>
                </a:moveTo>
                <a:lnTo>
                  <a:pt x="840662" y="0"/>
                </a:lnTo>
                <a:lnTo>
                  <a:pt x="840662" y="740833"/>
                </a:lnTo>
                <a:lnTo>
                  <a:pt x="0" y="740833"/>
                </a:lnTo>
                <a:lnTo>
                  <a:pt x="0" y="0"/>
                </a:lnTo>
                <a:close/>
              </a:path>
            </a:pathLst>
          </a:custGeom>
          <a:blipFill>
            <a:blip r:embed="rId3"/>
            <a:stretch>
              <a:fillRect/>
            </a:stretch>
          </a:blipFill>
        </p:spPr>
        <p:txBody>
          <a:bodyPr/>
          <a:lstStyle/>
          <a:p>
            <a:endParaRPr lang="en-VN"/>
          </a:p>
        </p:txBody>
      </p:sp>
      <p:sp>
        <p:nvSpPr>
          <p:cNvPr id="31" name="Freeform 19">
            <a:extLst>
              <a:ext uri="{FF2B5EF4-FFF2-40B4-BE49-F238E27FC236}">
                <a16:creationId xmlns:a16="http://schemas.microsoft.com/office/drawing/2014/main" id="{1473D901-5D5C-4C3B-8DF1-51C2F083C5F7}"/>
              </a:ext>
            </a:extLst>
          </p:cNvPr>
          <p:cNvSpPr/>
          <p:nvPr/>
        </p:nvSpPr>
        <p:spPr>
          <a:xfrm>
            <a:off x="1713853" y="3179205"/>
            <a:ext cx="470944" cy="415019"/>
          </a:xfrm>
          <a:custGeom>
            <a:avLst/>
            <a:gdLst/>
            <a:ahLst/>
            <a:cxnLst/>
            <a:rect l="l" t="t" r="r" b="b"/>
            <a:pathLst>
              <a:path w="840662" h="740833">
                <a:moveTo>
                  <a:pt x="0" y="0"/>
                </a:moveTo>
                <a:lnTo>
                  <a:pt x="840662" y="0"/>
                </a:lnTo>
                <a:lnTo>
                  <a:pt x="840662" y="740833"/>
                </a:lnTo>
                <a:lnTo>
                  <a:pt x="0" y="740833"/>
                </a:lnTo>
                <a:lnTo>
                  <a:pt x="0" y="0"/>
                </a:lnTo>
                <a:close/>
              </a:path>
            </a:pathLst>
          </a:custGeom>
          <a:blipFill>
            <a:blip r:embed="rId3"/>
            <a:stretch>
              <a:fillRect/>
            </a:stretch>
          </a:blipFill>
        </p:spPr>
        <p:txBody>
          <a:bodyPr/>
          <a:lstStyle/>
          <a:p>
            <a:endParaRPr lang="en-VN"/>
          </a:p>
        </p:txBody>
      </p:sp>
      <p:grpSp>
        <p:nvGrpSpPr>
          <p:cNvPr id="2054" name="Group 2053">
            <a:extLst>
              <a:ext uri="{FF2B5EF4-FFF2-40B4-BE49-F238E27FC236}">
                <a16:creationId xmlns:a16="http://schemas.microsoft.com/office/drawing/2014/main" id="{CF073A51-D26F-E145-777B-1EB4F13F6BCB}"/>
              </a:ext>
            </a:extLst>
          </p:cNvPr>
          <p:cNvGrpSpPr/>
          <p:nvPr/>
        </p:nvGrpSpPr>
        <p:grpSpPr>
          <a:xfrm>
            <a:off x="54186" y="3021224"/>
            <a:ext cx="3376748" cy="1018598"/>
            <a:chOff x="-1531312" y="3584276"/>
            <a:chExt cx="7532507" cy="1018598"/>
          </a:xfrm>
        </p:grpSpPr>
        <p:sp>
          <p:nvSpPr>
            <p:cNvPr id="27" name="AutoShape 15">
              <a:extLst>
                <a:ext uri="{FF2B5EF4-FFF2-40B4-BE49-F238E27FC236}">
                  <a16:creationId xmlns:a16="http://schemas.microsoft.com/office/drawing/2014/main" id="{78BDD081-F492-9DC0-C4BE-871A351E6F9A}"/>
                </a:ext>
              </a:extLst>
            </p:cNvPr>
            <p:cNvSpPr/>
            <p:nvPr/>
          </p:nvSpPr>
          <p:spPr>
            <a:xfrm>
              <a:off x="-1531312" y="3958317"/>
              <a:ext cx="7532507" cy="0"/>
            </a:xfrm>
            <a:prstGeom prst="line">
              <a:avLst/>
            </a:prstGeom>
            <a:ln w="50800" cap="flat">
              <a:solidFill>
                <a:srgbClr val="000000"/>
              </a:solidFill>
              <a:prstDash val="solid"/>
              <a:headEnd type="none" w="sm" len="sm"/>
              <a:tailEnd type="triangle" w="lg" len="med"/>
            </a:ln>
          </p:spPr>
          <p:txBody>
            <a:bodyPr/>
            <a:lstStyle/>
            <a:p>
              <a:endParaRPr lang="en-VN"/>
            </a:p>
          </p:txBody>
        </p:sp>
        <p:sp>
          <p:nvSpPr>
            <p:cNvPr id="28" name="AutoShape 16">
              <a:extLst>
                <a:ext uri="{FF2B5EF4-FFF2-40B4-BE49-F238E27FC236}">
                  <a16:creationId xmlns:a16="http://schemas.microsoft.com/office/drawing/2014/main" id="{E41477C4-54D1-E017-1350-58D62DFA2673}"/>
                </a:ext>
              </a:extLst>
            </p:cNvPr>
            <p:cNvSpPr/>
            <p:nvPr/>
          </p:nvSpPr>
          <p:spPr>
            <a:xfrm>
              <a:off x="3790680" y="3584276"/>
              <a:ext cx="0" cy="748081"/>
            </a:xfrm>
            <a:prstGeom prst="line">
              <a:avLst/>
            </a:prstGeom>
            <a:ln w="50800" cap="flat">
              <a:solidFill>
                <a:srgbClr val="000000"/>
              </a:solidFill>
              <a:prstDash val="solid"/>
              <a:headEnd type="none" w="sm" len="sm"/>
              <a:tailEnd type="none" w="sm" len="sm"/>
            </a:ln>
          </p:spPr>
          <p:txBody>
            <a:bodyPr/>
            <a:lstStyle/>
            <a:p>
              <a:endParaRPr lang="en-US" dirty="0"/>
            </a:p>
          </p:txBody>
        </p:sp>
        <p:sp>
          <p:nvSpPr>
            <p:cNvPr id="2048" name="TextBox 20">
              <a:extLst>
                <a:ext uri="{FF2B5EF4-FFF2-40B4-BE49-F238E27FC236}">
                  <a16:creationId xmlns:a16="http://schemas.microsoft.com/office/drawing/2014/main" id="{F8F7DB80-9D2C-D3F0-98DF-94FF1A8BCC49}"/>
                </a:ext>
              </a:extLst>
            </p:cNvPr>
            <p:cNvSpPr txBox="1"/>
            <p:nvPr/>
          </p:nvSpPr>
          <p:spPr>
            <a:xfrm>
              <a:off x="3099217" y="4356234"/>
              <a:ext cx="1382926" cy="246640"/>
            </a:xfrm>
            <a:prstGeom prst="rect">
              <a:avLst/>
            </a:prstGeom>
          </p:spPr>
          <p:txBody>
            <a:bodyPr lIns="0" tIns="0" rIns="0" bIns="0" rtlCol="0" anchor="t">
              <a:spAutoFit/>
            </a:bodyPr>
            <a:lstStyle/>
            <a:p>
              <a:pPr algn="ctr">
                <a:lnSpc>
                  <a:spcPts val="2800"/>
                </a:lnSpc>
                <a:spcBef>
                  <a:spcPct val="0"/>
                </a:spcBef>
              </a:pPr>
              <a:r>
                <a:rPr lang="en-US" sz="2000" dirty="0">
                  <a:solidFill>
                    <a:srgbClr val="D11B52"/>
                  </a:solidFill>
                  <a:latin typeface="Yusei Magic" panose="020B0604020202020204" charset="-128"/>
                  <a:ea typeface="Yusei Magic" panose="020B0604020202020204" charset="-128"/>
                  <a:cs typeface="Yusei Magic" panose="020B0604020202020204" charset="-128"/>
                </a:rPr>
                <a:t>NOW</a:t>
              </a:r>
            </a:p>
          </p:txBody>
        </p:sp>
      </p:grpSp>
      <p:sp>
        <p:nvSpPr>
          <p:cNvPr id="2051" name="TextBox 2050">
            <a:extLst>
              <a:ext uri="{FF2B5EF4-FFF2-40B4-BE49-F238E27FC236}">
                <a16:creationId xmlns:a16="http://schemas.microsoft.com/office/drawing/2014/main" id="{C6FF6118-5242-624B-46D2-83379AFC3AD9}"/>
              </a:ext>
            </a:extLst>
          </p:cNvPr>
          <p:cNvSpPr txBox="1"/>
          <p:nvPr/>
        </p:nvSpPr>
        <p:spPr>
          <a:xfrm>
            <a:off x="3400769" y="841988"/>
            <a:ext cx="5081452" cy="430887"/>
          </a:xfrm>
          <a:prstGeom prst="rect">
            <a:avLst/>
          </a:prstGeom>
          <a:noFill/>
        </p:spPr>
        <p:txBody>
          <a:bodyPr wrap="square">
            <a:spAutoFit/>
          </a:bodyPr>
          <a:lstStyle/>
          <a:p>
            <a:r>
              <a:rPr lang="en-US" sz="2200" dirty="0">
                <a:latin typeface="Manrope" panose="020B0604020202020204" charset="0"/>
              </a:rPr>
              <a:t>I first tried skydiving many years ago.</a:t>
            </a:r>
          </a:p>
        </p:txBody>
      </p:sp>
      <p:sp>
        <p:nvSpPr>
          <p:cNvPr id="2052" name="TextBox 2051">
            <a:extLst>
              <a:ext uri="{FF2B5EF4-FFF2-40B4-BE49-F238E27FC236}">
                <a16:creationId xmlns:a16="http://schemas.microsoft.com/office/drawing/2014/main" id="{C12A6EAA-CB51-AAB9-7EA3-6F4772D1207C}"/>
              </a:ext>
            </a:extLst>
          </p:cNvPr>
          <p:cNvSpPr txBox="1"/>
          <p:nvPr/>
        </p:nvSpPr>
        <p:spPr>
          <a:xfrm>
            <a:off x="3400769" y="1781208"/>
            <a:ext cx="4896020" cy="430887"/>
          </a:xfrm>
          <a:prstGeom prst="rect">
            <a:avLst/>
          </a:prstGeom>
          <a:noFill/>
        </p:spPr>
        <p:txBody>
          <a:bodyPr wrap="square">
            <a:spAutoFit/>
          </a:bodyPr>
          <a:lstStyle/>
          <a:p>
            <a:r>
              <a:rPr lang="en-US" sz="2200" b="1" dirty="0">
                <a:solidFill>
                  <a:srgbClr val="C00000"/>
                </a:solidFill>
                <a:latin typeface="Manrope" panose="020B0604020202020204" charset="0"/>
              </a:rPr>
              <a:t>I have tried skydiving twice.</a:t>
            </a:r>
          </a:p>
        </p:txBody>
      </p:sp>
      <p:pic>
        <p:nvPicPr>
          <p:cNvPr id="2055" name="Picture 4">
            <a:extLst>
              <a:ext uri="{FF2B5EF4-FFF2-40B4-BE49-F238E27FC236}">
                <a16:creationId xmlns:a16="http://schemas.microsoft.com/office/drawing/2014/main" id="{E4995048-5822-2B9B-14AB-D88794FC3E2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81" b="94078" l="10000" r="90000">
                        <a14:foregroundMark x1="25729" y1="17246" x2="36198" y2="10585"/>
                        <a14:foregroundMark x1="36198" y1="10585" x2="54010" y2="15396"/>
                        <a14:foregroundMark x1="41354" y1="5551" x2="41354" y2="5551"/>
                        <a14:foregroundMark x1="41354" y1="5551" x2="41354" y2="5551"/>
                        <a14:foregroundMark x1="47865" y1="92450" x2="47865" y2="92450"/>
                        <a14:foregroundMark x1="47865" y1="92450" x2="47865" y2="92450"/>
                        <a14:foregroundMark x1="48750" y1="94004" x2="48750" y2="94004"/>
                        <a14:foregroundMark x1="48750" y1="94004" x2="48750" y2="94004"/>
                        <a14:foregroundMark x1="47708" y1="92450" x2="48594" y2="94078"/>
                        <a14:foregroundMark x1="53229" y1="89785" x2="55990" y2="88231"/>
                        <a14:foregroundMark x1="43021" y1="49741" x2="44219" y2="59141"/>
                        <a14:foregroundMark x1="44219" y1="59141" x2="44219" y2="59141"/>
                        <a14:foregroundMark x1="40729" y1="50185" x2="47708" y2="68468"/>
                        <a14:foregroundMark x1="58073" y1="39748" x2="60885" y2="48853"/>
                      </a14:backgroundRemoval>
                    </a14:imgEffect>
                  </a14:imgLayer>
                </a14:imgProps>
              </a:ext>
              <a:ext uri="{28A0092B-C50C-407E-A947-70E740481C1C}">
                <a14:useLocalDpi xmlns:a14="http://schemas.microsoft.com/office/drawing/2010/main" val="0"/>
              </a:ext>
            </a:extLst>
          </a:blip>
          <a:srcRect l="9340" t="4546" r="8623" b="4546"/>
          <a:stretch/>
        </p:blipFill>
        <p:spPr bwMode="auto">
          <a:xfrm>
            <a:off x="54186" y="799618"/>
            <a:ext cx="2876454" cy="2242662"/>
          </a:xfrm>
          <a:prstGeom prst="rect">
            <a:avLst/>
          </a:prstGeom>
          <a:noFill/>
          <a:extLst>
            <a:ext uri="{909E8E84-426E-40DD-AFC4-6F175D3DCCD1}">
              <a14:hiddenFill xmlns:a14="http://schemas.microsoft.com/office/drawing/2010/main">
                <a:solidFill>
                  <a:srgbClr val="FFFFFF"/>
                </a:solidFill>
              </a14:hiddenFill>
            </a:ext>
          </a:extLst>
        </p:spPr>
      </p:pic>
      <p:sp>
        <p:nvSpPr>
          <p:cNvPr id="2062" name="TextBox 2061">
            <a:extLst>
              <a:ext uri="{FF2B5EF4-FFF2-40B4-BE49-F238E27FC236}">
                <a16:creationId xmlns:a16="http://schemas.microsoft.com/office/drawing/2014/main" id="{840419EC-BFA3-BCCF-5BDE-84827665F1F7}"/>
              </a:ext>
            </a:extLst>
          </p:cNvPr>
          <p:cNvSpPr txBox="1"/>
          <p:nvPr/>
        </p:nvSpPr>
        <p:spPr>
          <a:xfrm>
            <a:off x="3400769" y="1311598"/>
            <a:ext cx="5081452" cy="430887"/>
          </a:xfrm>
          <a:prstGeom prst="rect">
            <a:avLst/>
          </a:prstGeom>
          <a:noFill/>
        </p:spPr>
        <p:txBody>
          <a:bodyPr wrap="square">
            <a:spAutoFit/>
          </a:bodyPr>
          <a:lstStyle/>
          <a:p>
            <a:r>
              <a:rPr lang="en-US" sz="2200" dirty="0">
                <a:latin typeface="Manrope" panose="020B0604020202020204" charset="0"/>
              </a:rPr>
              <a:t>I tried skydiving again last month.</a:t>
            </a:r>
          </a:p>
        </p:txBody>
      </p:sp>
      <p:sp>
        <p:nvSpPr>
          <p:cNvPr id="2063" name="TextBox 2062">
            <a:extLst>
              <a:ext uri="{FF2B5EF4-FFF2-40B4-BE49-F238E27FC236}">
                <a16:creationId xmlns:a16="http://schemas.microsoft.com/office/drawing/2014/main" id="{C9F0435D-9D4D-19C3-7B99-DB85E3265A29}"/>
              </a:ext>
            </a:extLst>
          </p:cNvPr>
          <p:cNvSpPr txBox="1"/>
          <p:nvPr/>
        </p:nvSpPr>
        <p:spPr>
          <a:xfrm>
            <a:off x="3400769" y="2743365"/>
            <a:ext cx="5441311" cy="1323439"/>
          </a:xfrm>
          <a:prstGeom prst="rect">
            <a:avLst/>
          </a:prstGeom>
          <a:noFill/>
        </p:spPr>
        <p:txBody>
          <a:bodyPr wrap="square">
            <a:spAutoFit/>
          </a:bodyPr>
          <a:lstStyle/>
          <a:p>
            <a:r>
              <a:rPr lang="en-US" sz="2000" dirty="0">
                <a:solidFill>
                  <a:schemeClr val="tx1">
                    <a:lumMod val="50000"/>
                  </a:schemeClr>
                </a:solidFill>
                <a:latin typeface="Manrope" panose="020B0604020202020204" charset="0"/>
              </a:rPr>
              <a:t>We also use the present perfect to express our </a:t>
            </a:r>
            <a:r>
              <a:rPr lang="en-US" sz="2000" b="1" dirty="0">
                <a:solidFill>
                  <a:srgbClr val="0070C0"/>
                </a:solidFill>
                <a:latin typeface="Manrope" panose="020B0604020202020204" charset="0"/>
              </a:rPr>
              <a:t>experiences</a:t>
            </a:r>
            <a:r>
              <a:rPr lang="en-US" sz="2000" dirty="0">
                <a:solidFill>
                  <a:schemeClr val="tx1">
                    <a:lumMod val="50000"/>
                  </a:schemeClr>
                </a:solidFill>
                <a:latin typeface="Manrope" panose="020B0604020202020204" charset="0"/>
              </a:rPr>
              <a:t>.</a:t>
            </a:r>
          </a:p>
          <a:p>
            <a:r>
              <a:rPr lang="en-US" sz="2000" i="1" dirty="0">
                <a:solidFill>
                  <a:schemeClr val="tx1"/>
                </a:solidFill>
                <a:latin typeface="Manrope" panose="020B0604020202020204" charset="0"/>
              </a:rPr>
              <a:t>(</a:t>
            </a:r>
            <a:r>
              <a:rPr lang="en-US" sz="2000" i="1" dirty="0" err="1">
                <a:solidFill>
                  <a:schemeClr val="tx1"/>
                </a:solidFill>
                <a:latin typeface="Manrope" panose="020B0604020202020204" charset="0"/>
              </a:rPr>
              <a:t>Diễn</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tả</a:t>
            </a:r>
            <a:r>
              <a:rPr lang="en-US" sz="2000" i="1" dirty="0">
                <a:solidFill>
                  <a:schemeClr val="tx1"/>
                </a:solidFill>
                <a:latin typeface="Manrope" panose="020B0604020202020204" charset="0"/>
              </a:rPr>
              <a:t> </a:t>
            </a:r>
            <a:r>
              <a:rPr lang="en-US" sz="2000" b="1" i="1" dirty="0" err="1">
                <a:solidFill>
                  <a:srgbClr val="0070C0"/>
                </a:solidFill>
                <a:latin typeface="Manrope" panose="020B0604020202020204" charset="0"/>
              </a:rPr>
              <a:t>trải</a:t>
            </a:r>
            <a:r>
              <a:rPr lang="en-US" sz="2000" b="1" i="1" dirty="0">
                <a:solidFill>
                  <a:srgbClr val="0070C0"/>
                </a:solidFill>
                <a:latin typeface="Manrope" panose="020B0604020202020204" charset="0"/>
              </a:rPr>
              <a:t> </a:t>
            </a:r>
            <a:r>
              <a:rPr lang="en-US" sz="2000" b="1" i="1" dirty="0" err="1">
                <a:solidFill>
                  <a:srgbClr val="0070C0"/>
                </a:solidFill>
                <a:latin typeface="Manrope" panose="020B0604020202020204" charset="0"/>
              </a:rPr>
              <a:t>nghiệm</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đã</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từng</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làm</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gì</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làm</a:t>
            </a:r>
            <a:r>
              <a:rPr lang="en-US" sz="2000" i="1" dirty="0">
                <a:solidFill>
                  <a:schemeClr val="tx1"/>
                </a:solidFill>
                <a:latin typeface="Manrope" panose="020B0604020202020204" charset="0"/>
              </a:rPr>
              <a:t> bao </a:t>
            </a:r>
            <a:r>
              <a:rPr lang="en-US" sz="2000" i="1" dirty="0" err="1">
                <a:solidFill>
                  <a:schemeClr val="tx1"/>
                </a:solidFill>
                <a:latin typeface="Manrope" panose="020B0604020202020204" charset="0"/>
              </a:rPr>
              <a:t>nhiêu</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lần</a:t>
            </a:r>
            <a:r>
              <a:rPr lang="en-US" sz="2000" i="1" dirty="0">
                <a:solidFill>
                  <a:schemeClr val="tx1"/>
                </a:solidFill>
                <a:latin typeface="Manrope" panose="020B0604020202020204" charset="0"/>
              </a:rPr>
              <a:t> </a:t>
            </a:r>
            <a:r>
              <a:rPr lang="en-US" sz="2000" i="1" dirty="0" err="1">
                <a:solidFill>
                  <a:schemeClr val="tx1"/>
                </a:solidFill>
                <a:latin typeface="Manrope" panose="020B0604020202020204" charset="0"/>
              </a:rPr>
              <a:t>cho</a:t>
            </a:r>
            <a:r>
              <a:rPr lang="en-US" sz="2000" i="1" dirty="0">
                <a:solidFill>
                  <a:schemeClr val="tx1"/>
                </a:solidFill>
                <a:latin typeface="Manrope" panose="020B0604020202020204" charset="0"/>
              </a:rPr>
              <a:t> </a:t>
            </a:r>
            <a:r>
              <a:rPr lang="en-US" sz="2000" b="1" i="1" dirty="0" err="1">
                <a:solidFill>
                  <a:srgbClr val="0070C0"/>
                </a:solidFill>
                <a:latin typeface="Manrope" panose="020B0604020202020204" charset="0"/>
              </a:rPr>
              <a:t>đến</a:t>
            </a:r>
            <a:r>
              <a:rPr lang="en-US" sz="2000" b="1" i="1" dirty="0">
                <a:solidFill>
                  <a:srgbClr val="0070C0"/>
                </a:solidFill>
                <a:latin typeface="Manrope" panose="020B0604020202020204" charset="0"/>
              </a:rPr>
              <a:t> </a:t>
            </a:r>
            <a:r>
              <a:rPr lang="en-US" sz="2000" b="1" i="1" dirty="0" err="1">
                <a:solidFill>
                  <a:srgbClr val="0070C0"/>
                </a:solidFill>
                <a:latin typeface="Manrope" panose="020B0604020202020204" charset="0"/>
              </a:rPr>
              <a:t>hiện</a:t>
            </a:r>
            <a:r>
              <a:rPr lang="en-US" sz="2000" b="1" i="1" dirty="0">
                <a:solidFill>
                  <a:srgbClr val="0070C0"/>
                </a:solidFill>
                <a:latin typeface="Manrope" panose="020B0604020202020204" charset="0"/>
              </a:rPr>
              <a:t> </a:t>
            </a:r>
            <a:r>
              <a:rPr lang="en-US" sz="2000" b="1" i="1" dirty="0" err="1">
                <a:solidFill>
                  <a:srgbClr val="0070C0"/>
                </a:solidFill>
                <a:latin typeface="Manrope" panose="020B0604020202020204" charset="0"/>
              </a:rPr>
              <a:t>tại</a:t>
            </a:r>
            <a:r>
              <a:rPr lang="en-US" sz="2000" i="1" dirty="0">
                <a:solidFill>
                  <a:schemeClr val="tx1"/>
                </a:solidFill>
                <a:latin typeface="Manrope" panose="020B0604020202020204" charset="0"/>
              </a:rPr>
              <a:t>)</a:t>
            </a:r>
          </a:p>
        </p:txBody>
      </p:sp>
    </p:spTree>
    <p:extLst>
      <p:ext uri="{BB962C8B-B14F-4D97-AF65-F5344CB8AC3E}">
        <p14:creationId xmlns:p14="http://schemas.microsoft.com/office/powerpoint/2010/main" val="352414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arn(inVertical)">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animEffect transition="in" filter="barn(inVertical)">
                                      <p:cBhvr>
                                        <p:cTn id="17" dur="500"/>
                                        <p:tgtEl>
                                          <p:spTgt spid="2055"/>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62"/>
                                        </p:tgtEl>
                                        <p:attrNameLst>
                                          <p:attrName>style.visibility</p:attrName>
                                        </p:attrNameLst>
                                      </p:cBhvr>
                                      <p:to>
                                        <p:strVal val="visible"/>
                                      </p:to>
                                    </p:set>
                                    <p:animEffect transition="in" filter="barn(inVertical)">
                                      <p:cBhvr>
                                        <p:cTn id="25" dur="500"/>
                                        <p:tgtEl>
                                          <p:spTgt spid="2062"/>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barn(inVertical)">
                                      <p:cBhvr>
                                        <p:cTn id="33" dur="500"/>
                                        <p:tgtEl>
                                          <p:spTgt spid="205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63"/>
                                        </p:tgtEl>
                                        <p:attrNameLst>
                                          <p:attrName>style.visibility</p:attrName>
                                        </p:attrNameLst>
                                      </p:cBhvr>
                                      <p:to>
                                        <p:strVal val="visible"/>
                                      </p:to>
                                    </p:set>
                                    <p:animEffect transition="in" filter="barn(inVertical)">
                                      <p:cBhvr>
                                        <p:cTn id="38"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052" grpId="0"/>
      <p:bldP spid="2062" grpId="0"/>
      <p:bldP spid="20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F4D5-8FEF-3E43-E26F-F3649BA8B38B}"/>
              </a:ext>
            </a:extLst>
          </p:cNvPr>
          <p:cNvSpPr txBox="1">
            <a:spLocks/>
          </p:cNvSpPr>
          <p:nvPr/>
        </p:nvSpPr>
        <p:spPr>
          <a:xfrm>
            <a:off x="853717" y="233791"/>
            <a:ext cx="6691597"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latin typeface="Yusei Magic" panose="020B0604020202020204" charset="-128"/>
                <a:ea typeface="Yusei Magic" panose="020B0604020202020204" charset="-128"/>
                <a:cs typeface="Yusei Magic" panose="020B0604020202020204" charset="-128"/>
              </a:rPr>
              <a:t>PRESENT PERFECT </a:t>
            </a:r>
          </a:p>
        </p:txBody>
      </p:sp>
      <p:sp>
        <p:nvSpPr>
          <p:cNvPr id="5" name="Text Placeholder 3">
            <a:extLst>
              <a:ext uri="{FF2B5EF4-FFF2-40B4-BE49-F238E27FC236}">
                <a16:creationId xmlns:a16="http://schemas.microsoft.com/office/drawing/2014/main" id="{7F92D8A0-3D9B-3B15-782A-BD5CE68900BB}"/>
              </a:ext>
            </a:extLst>
          </p:cNvPr>
          <p:cNvSpPr txBox="1">
            <a:spLocks/>
          </p:cNvSpPr>
          <p:nvPr/>
        </p:nvSpPr>
        <p:spPr>
          <a:xfrm>
            <a:off x="491416" y="2064093"/>
            <a:ext cx="1154504" cy="461665"/>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400" b="1" dirty="0">
                <a:solidFill>
                  <a:srgbClr val="0070C0"/>
                </a:solidFill>
                <a:latin typeface="Manrope" panose="020B0604020202020204" charset="0"/>
              </a:rPr>
              <a:t>(+) S</a:t>
            </a:r>
          </a:p>
        </p:txBody>
      </p:sp>
      <p:sp>
        <p:nvSpPr>
          <p:cNvPr id="8" name="Rectangle 7">
            <a:extLst>
              <a:ext uri="{FF2B5EF4-FFF2-40B4-BE49-F238E27FC236}">
                <a16:creationId xmlns:a16="http://schemas.microsoft.com/office/drawing/2014/main" id="{D1DC4D6B-643A-0221-F76C-A0F14D0D39B1}"/>
              </a:ext>
            </a:extLst>
          </p:cNvPr>
          <p:cNvSpPr/>
          <p:nvPr/>
        </p:nvSpPr>
        <p:spPr>
          <a:xfrm>
            <a:off x="762072" y="901499"/>
            <a:ext cx="883848" cy="430887"/>
          </a:xfrm>
          <a:prstGeom prst="rect">
            <a:avLst/>
          </a:prstGeom>
          <a:solidFill>
            <a:srgbClr val="FBD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He</a:t>
            </a:r>
          </a:p>
        </p:txBody>
      </p:sp>
      <p:sp>
        <p:nvSpPr>
          <p:cNvPr id="9" name="Rectangle 8">
            <a:extLst>
              <a:ext uri="{FF2B5EF4-FFF2-40B4-BE49-F238E27FC236}">
                <a16:creationId xmlns:a16="http://schemas.microsoft.com/office/drawing/2014/main" id="{864C8827-47CA-522A-09B5-CA0BA72E7C92}"/>
              </a:ext>
            </a:extLst>
          </p:cNvPr>
          <p:cNvSpPr/>
          <p:nvPr/>
        </p:nvSpPr>
        <p:spPr>
          <a:xfrm>
            <a:off x="1827849" y="901499"/>
            <a:ext cx="883848" cy="4308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has</a:t>
            </a:r>
          </a:p>
        </p:txBody>
      </p:sp>
      <p:sp>
        <p:nvSpPr>
          <p:cNvPr id="10" name="Rectangle 9">
            <a:extLst>
              <a:ext uri="{FF2B5EF4-FFF2-40B4-BE49-F238E27FC236}">
                <a16:creationId xmlns:a16="http://schemas.microsoft.com/office/drawing/2014/main" id="{2EB6B6F9-0F38-BCF3-82A8-AFF61F8AD9B0}"/>
              </a:ext>
            </a:extLst>
          </p:cNvPr>
          <p:cNvSpPr/>
          <p:nvPr/>
        </p:nvSpPr>
        <p:spPr>
          <a:xfrm>
            <a:off x="2893626" y="901499"/>
            <a:ext cx="883848" cy="430887"/>
          </a:xfrm>
          <a:prstGeom prst="rect">
            <a:avLst/>
          </a:prstGeom>
          <a:solidFill>
            <a:srgbClr val="62C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lost</a:t>
            </a:r>
          </a:p>
        </p:txBody>
      </p:sp>
      <p:sp>
        <p:nvSpPr>
          <p:cNvPr id="11" name="Rectangle 10">
            <a:extLst>
              <a:ext uri="{FF2B5EF4-FFF2-40B4-BE49-F238E27FC236}">
                <a16:creationId xmlns:a16="http://schemas.microsoft.com/office/drawing/2014/main" id="{2C86E8DC-4979-6287-D5A8-543E0993F95F}"/>
              </a:ext>
            </a:extLst>
          </p:cNvPr>
          <p:cNvSpPr/>
          <p:nvPr/>
        </p:nvSpPr>
        <p:spPr>
          <a:xfrm>
            <a:off x="3959403" y="901661"/>
            <a:ext cx="1338740"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his key. </a:t>
            </a:r>
          </a:p>
        </p:txBody>
      </p:sp>
      <p:sp>
        <p:nvSpPr>
          <p:cNvPr id="12" name="Rectangle 11">
            <a:extLst>
              <a:ext uri="{FF2B5EF4-FFF2-40B4-BE49-F238E27FC236}">
                <a16:creationId xmlns:a16="http://schemas.microsoft.com/office/drawing/2014/main" id="{DC3229FA-E230-8C78-6DA2-E370C9E4C51E}"/>
              </a:ext>
            </a:extLst>
          </p:cNvPr>
          <p:cNvSpPr/>
          <p:nvPr/>
        </p:nvSpPr>
        <p:spPr>
          <a:xfrm>
            <a:off x="762072" y="1482796"/>
            <a:ext cx="883848" cy="430887"/>
          </a:xfrm>
          <a:prstGeom prst="rect">
            <a:avLst/>
          </a:prstGeom>
          <a:solidFill>
            <a:srgbClr val="FBD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I</a:t>
            </a:r>
          </a:p>
        </p:txBody>
      </p:sp>
      <p:sp>
        <p:nvSpPr>
          <p:cNvPr id="13" name="Rectangle 12">
            <a:extLst>
              <a:ext uri="{FF2B5EF4-FFF2-40B4-BE49-F238E27FC236}">
                <a16:creationId xmlns:a16="http://schemas.microsoft.com/office/drawing/2014/main" id="{83D22812-6C8D-205D-600B-E9EE0DED1CE7}"/>
              </a:ext>
            </a:extLst>
          </p:cNvPr>
          <p:cNvSpPr/>
          <p:nvPr/>
        </p:nvSpPr>
        <p:spPr>
          <a:xfrm>
            <a:off x="1827849" y="1482796"/>
            <a:ext cx="883848" cy="4308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have</a:t>
            </a:r>
          </a:p>
        </p:txBody>
      </p:sp>
      <p:sp>
        <p:nvSpPr>
          <p:cNvPr id="14" name="Rectangle 13">
            <a:extLst>
              <a:ext uri="{FF2B5EF4-FFF2-40B4-BE49-F238E27FC236}">
                <a16:creationId xmlns:a16="http://schemas.microsoft.com/office/drawing/2014/main" id="{12F8D48E-993A-FFFA-7990-31A866657CAA}"/>
              </a:ext>
            </a:extLst>
          </p:cNvPr>
          <p:cNvSpPr/>
          <p:nvPr/>
        </p:nvSpPr>
        <p:spPr>
          <a:xfrm>
            <a:off x="2893626" y="1482796"/>
            <a:ext cx="883848" cy="430887"/>
          </a:xfrm>
          <a:prstGeom prst="rect">
            <a:avLst/>
          </a:prstGeom>
          <a:solidFill>
            <a:srgbClr val="62C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tried</a:t>
            </a:r>
          </a:p>
        </p:txBody>
      </p:sp>
      <p:sp>
        <p:nvSpPr>
          <p:cNvPr id="15" name="Rectangle 14">
            <a:extLst>
              <a:ext uri="{FF2B5EF4-FFF2-40B4-BE49-F238E27FC236}">
                <a16:creationId xmlns:a16="http://schemas.microsoft.com/office/drawing/2014/main" id="{241C9F82-190B-CBD5-3274-A462D9BA5F94}"/>
              </a:ext>
            </a:extLst>
          </p:cNvPr>
          <p:cNvSpPr/>
          <p:nvPr/>
        </p:nvSpPr>
        <p:spPr>
          <a:xfrm>
            <a:off x="3959402" y="1482958"/>
            <a:ext cx="2382615"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skydiving twice.</a:t>
            </a:r>
          </a:p>
        </p:txBody>
      </p:sp>
      <p:sp>
        <p:nvSpPr>
          <p:cNvPr id="16" name="Text Placeholder 3">
            <a:extLst>
              <a:ext uri="{FF2B5EF4-FFF2-40B4-BE49-F238E27FC236}">
                <a16:creationId xmlns:a16="http://schemas.microsoft.com/office/drawing/2014/main" id="{9B496A71-F480-14B4-40D1-E2141598D773}"/>
              </a:ext>
            </a:extLst>
          </p:cNvPr>
          <p:cNvSpPr txBox="1">
            <a:spLocks/>
          </p:cNvSpPr>
          <p:nvPr/>
        </p:nvSpPr>
        <p:spPr>
          <a:xfrm>
            <a:off x="1381903" y="2064093"/>
            <a:ext cx="1953647" cy="461665"/>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400" b="1" dirty="0">
                <a:solidFill>
                  <a:srgbClr val="0070C0"/>
                </a:solidFill>
                <a:latin typeface="Manrope" panose="020B0604020202020204" charset="0"/>
              </a:rPr>
              <a:t>+ have/has</a:t>
            </a:r>
          </a:p>
        </p:txBody>
      </p:sp>
      <p:sp>
        <p:nvSpPr>
          <p:cNvPr id="17" name="Text Placeholder 3">
            <a:extLst>
              <a:ext uri="{FF2B5EF4-FFF2-40B4-BE49-F238E27FC236}">
                <a16:creationId xmlns:a16="http://schemas.microsoft.com/office/drawing/2014/main" id="{A71B0946-76CD-9402-7032-A296D74BF161}"/>
              </a:ext>
            </a:extLst>
          </p:cNvPr>
          <p:cNvSpPr txBox="1">
            <a:spLocks/>
          </p:cNvSpPr>
          <p:nvPr/>
        </p:nvSpPr>
        <p:spPr>
          <a:xfrm>
            <a:off x="3230298" y="2064093"/>
            <a:ext cx="1154504" cy="461665"/>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400" b="1" dirty="0">
                <a:solidFill>
                  <a:srgbClr val="0070C0"/>
                </a:solidFill>
                <a:latin typeface="Manrope" panose="020B0604020202020204" charset="0"/>
              </a:rPr>
              <a:t>+ PII</a:t>
            </a:r>
          </a:p>
        </p:txBody>
      </p:sp>
      <p:sp>
        <p:nvSpPr>
          <p:cNvPr id="18" name="Rectangle 17">
            <a:extLst>
              <a:ext uri="{FF2B5EF4-FFF2-40B4-BE49-F238E27FC236}">
                <a16:creationId xmlns:a16="http://schemas.microsoft.com/office/drawing/2014/main" id="{4F077E30-6096-B204-3D60-3072D1C199EC}"/>
              </a:ext>
            </a:extLst>
          </p:cNvPr>
          <p:cNvSpPr/>
          <p:nvPr/>
        </p:nvSpPr>
        <p:spPr>
          <a:xfrm>
            <a:off x="762072" y="2651922"/>
            <a:ext cx="883848" cy="430887"/>
          </a:xfrm>
          <a:prstGeom prst="rect">
            <a:avLst/>
          </a:prstGeom>
          <a:solidFill>
            <a:srgbClr val="FBD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He</a:t>
            </a:r>
          </a:p>
        </p:txBody>
      </p:sp>
      <p:sp>
        <p:nvSpPr>
          <p:cNvPr id="19" name="Rectangle 18">
            <a:extLst>
              <a:ext uri="{FF2B5EF4-FFF2-40B4-BE49-F238E27FC236}">
                <a16:creationId xmlns:a16="http://schemas.microsoft.com/office/drawing/2014/main" id="{9CAE587C-CAD2-7D96-4417-B58B8D8D2A45}"/>
              </a:ext>
            </a:extLst>
          </p:cNvPr>
          <p:cNvSpPr/>
          <p:nvPr/>
        </p:nvSpPr>
        <p:spPr>
          <a:xfrm>
            <a:off x="1827848" y="2651922"/>
            <a:ext cx="1402449" cy="4308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has NOT</a:t>
            </a:r>
          </a:p>
        </p:txBody>
      </p:sp>
      <p:sp>
        <p:nvSpPr>
          <p:cNvPr id="20" name="Rectangle 19">
            <a:extLst>
              <a:ext uri="{FF2B5EF4-FFF2-40B4-BE49-F238E27FC236}">
                <a16:creationId xmlns:a16="http://schemas.microsoft.com/office/drawing/2014/main" id="{C29311B9-3F11-141B-0DB1-8D72610C9930}"/>
              </a:ext>
            </a:extLst>
          </p:cNvPr>
          <p:cNvSpPr/>
          <p:nvPr/>
        </p:nvSpPr>
        <p:spPr>
          <a:xfrm>
            <a:off x="3500954" y="2651922"/>
            <a:ext cx="883848" cy="430887"/>
          </a:xfrm>
          <a:prstGeom prst="rect">
            <a:avLst/>
          </a:prstGeom>
          <a:solidFill>
            <a:srgbClr val="62C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lost</a:t>
            </a:r>
          </a:p>
        </p:txBody>
      </p:sp>
      <p:sp>
        <p:nvSpPr>
          <p:cNvPr id="21" name="Rectangle 20">
            <a:extLst>
              <a:ext uri="{FF2B5EF4-FFF2-40B4-BE49-F238E27FC236}">
                <a16:creationId xmlns:a16="http://schemas.microsoft.com/office/drawing/2014/main" id="{EE5EBE45-D917-B23A-F89A-38159451702B}"/>
              </a:ext>
            </a:extLst>
          </p:cNvPr>
          <p:cNvSpPr/>
          <p:nvPr/>
        </p:nvSpPr>
        <p:spPr>
          <a:xfrm>
            <a:off x="4604464" y="2652084"/>
            <a:ext cx="1338740"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his key. </a:t>
            </a:r>
          </a:p>
        </p:txBody>
      </p:sp>
      <p:sp>
        <p:nvSpPr>
          <p:cNvPr id="22" name="Text Placeholder 3">
            <a:extLst>
              <a:ext uri="{FF2B5EF4-FFF2-40B4-BE49-F238E27FC236}">
                <a16:creationId xmlns:a16="http://schemas.microsoft.com/office/drawing/2014/main" id="{6FD4FD3A-9733-9F43-72FC-5A4F377F4A2F}"/>
              </a:ext>
            </a:extLst>
          </p:cNvPr>
          <p:cNvSpPr txBox="1">
            <a:spLocks/>
          </p:cNvSpPr>
          <p:nvPr/>
        </p:nvSpPr>
        <p:spPr>
          <a:xfrm>
            <a:off x="491416" y="3208973"/>
            <a:ext cx="1154504" cy="461665"/>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400" b="1" dirty="0">
                <a:solidFill>
                  <a:srgbClr val="0070C0"/>
                </a:solidFill>
                <a:latin typeface="Manrope" panose="020B0604020202020204" charset="0"/>
              </a:rPr>
              <a:t>(-) S</a:t>
            </a:r>
          </a:p>
        </p:txBody>
      </p:sp>
      <p:sp>
        <p:nvSpPr>
          <p:cNvPr id="23" name="Text Placeholder 3">
            <a:extLst>
              <a:ext uri="{FF2B5EF4-FFF2-40B4-BE49-F238E27FC236}">
                <a16:creationId xmlns:a16="http://schemas.microsoft.com/office/drawing/2014/main" id="{AFEB9F1A-EDF6-6376-3EA9-9539AAD12F33}"/>
              </a:ext>
            </a:extLst>
          </p:cNvPr>
          <p:cNvSpPr txBox="1">
            <a:spLocks/>
          </p:cNvSpPr>
          <p:nvPr/>
        </p:nvSpPr>
        <p:spPr>
          <a:xfrm>
            <a:off x="1381903" y="3208973"/>
            <a:ext cx="2811275" cy="461665"/>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400" b="1" dirty="0">
                <a:solidFill>
                  <a:srgbClr val="0070C0"/>
                </a:solidFill>
                <a:latin typeface="Manrope" panose="020B0604020202020204" charset="0"/>
              </a:rPr>
              <a:t>+ have/has NOT</a:t>
            </a:r>
          </a:p>
        </p:txBody>
      </p:sp>
      <p:sp>
        <p:nvSpPr>
          <p:cNvPr id="24" name="Text Placeholder 3">
            <a:extLst>
              <a:ext uri="{FF2B5EF4-FFF2-40B4-BE49-F238E27FC236}">
                <a16:creationId xmlns:a16="http://schemas.microsoft.com/office/drawing/2014/main" id="{12B30491-C3E3-CC7E-82B1-56DABCF3E3EE}"/>
              </a:ext>
            </a:extLst>
          </p:cNvPr>
          <p:cNvSpPr txBox="1">
            <a:spLocks/>
          </p:cNvSpPr>
          <p:nvPr/>
        </p:nvSpPr>
        <p:spPr>
          <a:xfrm>
            <a:off x="3929161" y="3208973"/>
            <a:ext cx="1154504" cy="461665"/>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400" b="1" dirty="0">
                <a:solidFill>
                  <a:srgbClr val="0070C0"/>
                </a:solidFill>
                <a:latin typeface="Manrope" panose="020B0604020202020204" charset="0"/>
              </a:rPr>
              <a:t>+ PII</a:t>
            </a:r>
          </a:p>
        </p:txBody>
      </p:sp>
      <p:sp>
        <p:nvSpPr>
          <p:cNvPr id="25" name="Rectangle 24">
            <a:extLst>
              <a:ext uri="{FF2B5EF4-FFF2-40B4-BE49-F238E27FC236}">
                <a16:creationId xmlns:a16="http://schemas.microsoft.com/office/drawing/2014/main" id="{A8351E39-05F5-7497-5B02-62885552CF12}"/>
              </a:ext>
            </a:extLst>
          </p:cNvPr>
          <p:cNvSpPr/>
          <p:nvPr/>
        </p:nvSpPr>
        <p:spPr>
          <a:xfrm>
            <a:off x="1827849" y="3794761"/>
            <a:ext cx="883848" cy="430887"/>
          </a:xfrm>
          <a:prstGeom prst="rect">
            <a:avLst/>
          </a:prstGeom>
          <a:solidFill>
            <a:srgbClr val="FBD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you</a:t>
            </a:r>
          </a:p>
        </p:txBody>
      </p:sp>
      <p:sp>
        <p:nvSpPr>
          <p:cNvPr id="26" name="Rectangle 25">
            <a:extLst>
              <a:ext uri="{FF2B5EF4-FFF2-40B4-BE49-F238E27FC236}">
                <a16:creationId xmlns:a16="http://schemas.microsoft.com/office/drawing/2014/main" id="{7A559BF5-8016-F053-9EFF-5588B281B112}"/>
              </a:ext>
            </a:extLst>
          </p:cNvPr>
          <p:cNvSpPr/>
          <p:nvPr/>
        </p:nvSpPr>
        <p:spPr>
          <a:xfrm>
            <a:off x="762072" y="3794761"/>
            <a:ext cx="883848" cy="4308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Have</a:t>
            </a:r>
          </a:p>
        </p:txBody>
      </p:sp>
      <p:sp>
        <p:nvSpPr>
          <p:cNvPr id="27" name="Rectangle 26">
            <a:extLst>
              <a:ext uri="{FF2B5EF4-FFF2-40B4-BE49-F238E27FC236}">
                <a16:creationId xmlns:a16="http://schemas.microsoft.com/office/drawing/2014/main" id="{E35F09CD-7115-A340-F612-61358FA61337}"/>
              </a:ext>
            </a:extLst>
          </p:cNvPr>
          <p:cNvSpPr/>
          <p:nvPr/>
        </p:nvSpPr>
        <p:spPr>
          <a:xfrm>
            <a:off x="2826581" y="3794761"/>
            <a:ext cx="883848" cy="430887"/>
          </a:xfrm>
          <a:prstGeom prst="rect">
            <a:avLst/>
          </a:prstGeom>
          <a:solidFill>
            <a:srgbClr val="62C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tried</a:t>
            </a:r>
          </a:p>
        </p:txBody>
      </p:sp>
      <p:sp>
        <p:nvSpPr>
          <p:cNvPr id="28" name="Rectangle 27">
            <a:extLst>
              <a:ext uri="{FF2B5EF4-FFF2-40B4-BE49-F238E27FC236}">
                <a16:creationId xmlns:a16="http://schemas.microsoft.com/office/drawing/2014/main" id="{EBEA7A71-BE2E-C898-155A-C529917D745B}"/>
              </a:ext>
            </a:extLst>
          </p:cNvPr>
          <p:cNvSpPr/>
          <p:nvPr/>
        </p:nvSpPr>
        <p:spPr>
          <a:xfrm>
            <a:off x="3892357" y="3794923"/>
            <a:ext cx="1554855"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10000"/>
                  </a:schemeClr>
                </a:solidFill>
                <a:latin typeface="Manrope" panose="020B0604020202020204" charset="0"/>
              </a:rPr>
              <a:t>skydiving</a:t>
            </a:r>
          </a:p>
        </p:txBody>
      </p:sp>
      <p:sp>
        <p:nvSpPr>
          <p:cNvPr id="29" name="Rectangle 28">
            <a:extLst>
              <a:ext uri="{FF2B5EF4-FFF2-40B4-BE49-F238E27FC236}">
                <a16:creationId xmlns:a16="http://schemas.microsoft.com/office/drawing/2014/main" id="{D64FAFE7-A00E-7086-84D7-85273FD32463}"/>
              </a:ext>
            </a:extLst>
          </p:cNvPr>
          <p:cNvSpPr/>
          <p:nvPr/>
        </p:nvSpPr>
        <p:spPr>
          <a:xfrm>
            <a:off x="5298143" y="3808148"/>
            <a:ext cx="542483"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Manrope" panose="020B0604020202020204" charset="0"/>
              </a:rPr>
              <a:t>?</a:t>
            </a:r>
          </a:p>
        </p:txBody>
      </p:sp>
      <p:sp>
        <p:nvSpPr>
          <p:cNvPr id="30" name="Text Placeholder 3">
            <a:extLst>
              <a:ext uri="{FF2B5EF4-FFF2-40B4-BE49-F238E27FC236}">
                <a16:creationId xmlns:a16="http://schemas.microsoft.com/office/drawing/2014/main" id="{FFD0F58C-E698-8F3C-EC94-6DCFA04753BD}"/>
              </a:ext>
            </a:extLst>
          </p:cNvPr>
          <p:cNvSpPr txBox="1">
            <a:spLocks/>
          </p:cNvSpPr>
          <p:nvPr/>
        </p:nvSpPr>
        <p:spPr>
          <a:xfrm>
            <a:off x="491415" y="4338910"/>
            <a:ext cx="2473853" cy="461665"/>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400" b="1" dirty="0">
                <a:solidFill>
                  <a:srgbClr val="0070C0"/>
                </a:solidFill>
                <a:latin typeface="Manrope" panose="020B0604020202020204" charset="0"/>
              </a:rPr>
              <a:t>(?) Have / Has</a:t>
            </a:r>
          </a:p>
        </p:txBody>
      </p:sp>
      <p:sp>
        <p:nvSpPr>
          <p:cNvPr id="31" name="Text Placeholder 3">
            <a:extLst>
              <a:ext uri="{FF2B5EF4-FFF2-40B4-BE49-F238E27FC236}">
                <a16:creationId xmlns:a16="http://schemas.microsoft.com/office/drawing/2014/main" id="{6E9B8AA5-8C44-1F30-B694-DD3899011DC5}"/>
              </a:ext>
            </a:extLst>
          </p:cNvPr>
          <p:cNvSpPr txBox="1">
            <a:spLocks/>
          </p:cNvSpPr>
          <p:nvPr/>
        </p:nvSpPr>
        <p:spPr>
          <a:xfrm>
            <a:off x="2786910" y="4338910"/>
            <a:ext cx="1097280" cy="461665"/>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400" b="1" dirty="0">
                <a:solidFill>
                  <a:srgbClr val="0070C0"/>
                </a:solidFill>
                <a:latin typeface="Manrope" panose="020B0604020202020204" charset="0"/>
              </a:rPr>
              <a:t>+ S</a:t>
            </a:r>
          </a:p>
        </p:txBody>
      </p:sp>
      <p:sp>
        <p:nvSpPr>
          <p:cNvPr id="32" name="Text Placeholder 3">
            <a:extLst>
              <a:ext uri="{FF2B5EF4-FFF2-40B4-BE49-F238E27FC236}">
                <a16:creationId xmlns:a16="http://schemas.microsoft.com/office/drawing/2014/main" id="{21627BF9-1EC6-506D-5284-7606A7901F50}"/>
              </a:ext>
            </a:extLst>
          </p:cNvPr>
          <p:cNvSpPr txBox="1">
            <a:spLocks/>
          </p:cNvSpPr>
          <p:nvPr/>
        </p:nvSpPr>
        <p:spPr>
          <a:xfrm>
            <a:off x="3417496" y="4338910"/>
            <a:ext cx="1154504" cy="461665"/>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400" b="1" dirty="0">
                <a:solidFill>
                  <a:srgbClr val="0070C0"/>
                </a:solidFill>
                <a:latin typeface="Manrope" panose="020B0604020202020204" charset="0"/>
              </a:rPr>
              <a:t>+ PII</a:t>
            </a:r>
          </a:p>
        </p:txBody>
      </p:sp>
      <p:sp>
        <p:nvSpPr>
          <p:cNvPr id="33" name="Rectangle 32">
            <a:extLst>
              <a:ext uri="{FF2B5EF4-FFF2-40B4-BE49-F238E27FC236}">
                <a16:creationId xmlns:a16="http://schemas.microsoft.com/office/drawing/2014/main" id="{09449D4A-1D4F-3948-F388-B259B00A4051}"/>
              </a:ext>
            </a:extLst>
          </p:cNvPr>
          <p:cNvSpPr/>
          <p:nvPr/>
        </p:nvSpPr>
        <p:spPr>
          <a:xfrm>
            <a:off x="4193178" y="4354298"/>
            <a:ext cx="542483"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Manrope" panose="020B0604020202020204" charset="0"/>
              </a:rPr>
              <a:t>?</a:t>
            </a:r>
          </a:p>
        </p:txBody>
      </p:sp>
    </p:spTree>
    <p:extLst>
      <p:ext uri="{BB962C8B-B14F-4D97-AF65-F5344CB8AC3E}">
        <p14:creationId xmlns:p14="http://schemas.microsoft.com/office/powerpoint/2010/main" val="242773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arn(inVertical)">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barn(inVertical)">
                                      <p:cBhvr>
                                        <p:cTn id="79" dur="500"/>
                                        <p:tgtEl>
                                          <p:spTgt spid="2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barn(inVertical)">
                                      <p:cBhvr>
                                        <p:cTn id="82" dur="500"/>
                                        <p:tgtEl>
                                          <p:spTgt spid="26"/>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barn(inVertical)">
                                      <p:cBhvr>
                                        <p:cTn id="88" dur="500"/>
                                        <p:tgtEl>
                                          <p:spTgt spid="28"/>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barn(inVertical)">
                                      <p:cBhvr>
                                        <p:cTn id="91" dur="500"/>
                                        <p:tgtEl>
                                          <p:spTgt spid="2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barn(inVertical)">
                                      <p:cBhvr>
                                        <p:cTn id="96" dur="500"/>
                                        <p:tgtEl>
                                          <p:spTgt spid="30"/>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barn(inVertical)">
                                      <p:cBhvr>
                                        <p:cTn id="101" dur="500"/>
                                        <p:tgtEl>
                                          <p:spTgt spid="31"/>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barn(inVertical)">
                                      <p:cBhvr>
                                        <p:cTn id="106" dur="500"/>
                                        <p:tgtEl>
                                          <p:spTgt spid="32"/>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barn(inVertical)">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p:bldP spid="12" grpId="0" animBg="1"/>
      <p:bldP spid="13" grpId="0" animBg="1"/>
      <p:bldP spid="14" grpId="0" animBg="1"/>
      <p:bldP spid="15" grpId="0"/>
      <p:bldP spid="16" grpId="0"/>
      <p:bldP spid="17" grpId="0"/>
      <p:bldP spid="18" grpId="0" animBg="1"/>
      <p:bldP spid="19" grpId="0" animBg="1"/>
      <p:bldP spid="20" grpId="0" animBg="1"/>
      <p:bldP spid="21" grpId="0"/>
      <p:bldP spid="22" grpId="0"/>
      <p:bldP spid="23" grpId="0"/>
      <p:bldP spid="24" grpId="0"/>
      <p:bldP spid="25" grpId="0" animBg="1"/>
      <p:bldP spid="26" grpId="0" animBg="1"/>
      <p:bldP spid="27" grpId="0" animBg="1"/>
      <p:bldP spid="28"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91A9F-B372-CEB1-AB2F-2758694BAC97}"/>
              </a:ext>
            </a:extLst>
          </p:cNvPr>
          <p:cNvSpPr>
            <a:spLocks noGrp="1"/>
          </p:cNvSpPr>
          <p:nvPr>
            <p:ph type="title"/>
          </p:nvPr>
        </p:nvSpPr>
        <p:spPr>
          <a:xfrm>
            <a:off x="261257" y="391237"/>
            <a:ext cx="8882743" cy="572700"/>
          </a:xfrm>
        </p:spPr>
        <p:txBody>
          <a:bodyPr/>
          <a:lstStyle/>
          <a:p>
            <a:pPr algn="l"/>
            <a:r>
              <a:rPr lang="en-US" sz="2400" dirty="0"/>
              <a:t>1 (p.53) Write the correct forms of the verbs in the table. </a:t>
            </a:r>
          </a:p>
        </p:txBody>
      </p:sp>
      <p:graphicFrame>
        <p:nvGraphicFramePr>
          <p:cNvPr id="5" name="Table 4">
            <a:extLst>
              <a:ext uri="{FF2B5EF4-FFF2-40B4-BE49-F238E27FC236}">
                <a16:creationId xmlns:a16="http://schemas.microsoft.com/office/drawing/2014/main" id="{B3E93671-481D-FE96-4DDE-323E32ABDB04}"/>
              </a:ext>
            </a:extLst>
          </p:cNvPr>
          <p:cNvGraphicFramePr>
            <a:graphicFrameLocks noGrp="1"/>
          </p:cNvGraphicFramePr>
          <p:nvPr>
            <p:extLst>
              <p:ext uri="{D42A27DB-BD31-4B8C-83A1-F6EECF244321}">
                <p14:modId xmlns:p14="http://schemas.microsoft.com/office/powerpoint/2010/main" val="2124737529"/>
              </p:ext>
            </p:extLst>
          </p:nvPr>
        </p:nvGraphicFramePr>
        <p:xfrm>
          <a:off x="677475" y="975054"/>
          <a:ext cx="8050305" cy="3588854"/>
        </p:xfrm>
        <a:graphic>
          <a:graphicData uri="http://schemas.openxmlformats.org/drawingml/2006/table">
            <a:tbl>
              <a:tblPr firstRow="1" bandRow="1">
                <a:tableStyleId>{69012ECD-51FC-41F1-AA8D-1B2483CD663E}</a:tableStyleId>
              </a:tblPr>
              <a:tblGrid>
                <a:gridCol w="2683435">
                  <a:extLst>
                    <a:ext uri="{9D8B030D-6E8A-4147-A177-3AD203B41FA5}">
                      <a16:colId xmlns:a16="http://schemas.microsoft.com/office/drawing/2014/main" val="1029852817"/>
                    </a:ext>
                  </a:extLst>
                </a:gridCol>
                <a:gridCol w="2683435">
                  <a:extLst>
                    <a:ext uri="{9D8B030D-6E8A-4147-A177-3AD203B41FA5}">
                      <a16:colId xmlns:a16="http://schemas.microsoft.com/office/drawing/2014/main" val="3611075195"/>
                    </a:ext>
                  </a:extLst>
                </a:gridCol>
                <a:gridCol w="2683435">
                  <a:extLst>
                    <a:ext uri="{9D8B030D-6E8A-4147-A177-3AD203B41FA5}">
                      <a16:colId xmlns:a16="http://schemas.microsoft.com/office/drawing/2014/main" val="177267878"/>
                    </a:ext>
                  </a:extLst>
                </a:gridCol>
              </a:tblGrid>
              <a:tr h="607747">
                <a:tc>
                  <a:txBody>
                    <a:bodyPr/>
                    <a:lstStyle/>
                    <a:p>
                      <a:pPr algn="ctr"/>
                      <a:r>
                        <a:rPr lang="en-US" sz="2100" dirty="0">
                          <a:solidFill>
                            <a:schemeClr val="accent6"/>
                          </a:solidFill>
                          <a:latin typeface="Manrope" panose="020B0604020202020204" charset="0"/>
                        </a:rPr>
                        <a:t>Verbs</a:t>
                      </a: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62C8CE"/>
                    </a:solidFill>
                  </a:tcPr>
                </a:tc>
                <a:tc>
                  <a:txBody>
                    <a:bodyPr/>
                    <a:lstStyle/>
                    <a:p>
                      <a:pPr algn="ctr"/>
                      <a:r>
                        <a:rPr lang="en-US" sz="2100" dirty="0">
                          <a:solidFill>
                            <a:schemeClr val="accent6"/>
                          </a:solidFill>
                          <a:latin typeface="Manrope" panose="020B0604020202020204" charset="0"/>
                        </a:rPr>
                        <a:t>Past simple</a:t>
                      </a: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62C8CE"/>
                    </a:solidFill>
                  </a:tcPr>
                </a:tc>
                <a:tc>
                  <a:txBody>
                    <a:bodyPr/>
                    <a:lstStyle/>
                    <a:p>
                      <a:pPr algn="ctr"/>
                      <a:r>
                        <a:rPr lang="en-US" sz="2100" dirty="0">
                          <a:solidFill>
                            <a:schemeClr val="accent6"/>
                          </a:solidFill>
                          <a:latin typeface="Manrope" panose="020B0604020202020204" charset="0"/>
                        </a:rPr>
                        <a:t>Past participle</a:t>
                      </a: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62C8CE"/>
                    </a:solidFill>
                  </a:tcPr>
                </a:tc>
                <a:extLst>
                  <a:ext uri="{0D108BD9-81ED-4DB2-BD59-A6C34878D82A}">
                    <a16:rowId xmlns:a16="http://schemas.microsoft.com/office/drawing/2014/main" val="1594013964"/>
                  </a:ext>
                </a:extLst>
              </a:tr>
              <a:tr h="50300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anrope" panose="020B0604020202020204" charset="0"/>
                        </a:rPr>
                        <a:t>work</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lnSpc>
                          <a:spcPct val="120000"/>
                        </a:lnSpc>
                      </a:pPr>
                      <a:r>
                        <a:rPr lang="en-US" sz="2400" dirty="0">
                          <a:latin typeface="Manrope" panose="020B0604020202020204" charset="0"/>
                        </a:rPr>
                        <a:t>worked</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lnSpc>
                          <a:spcPct val="120000"/>
                        </a:lnSpc>
                      </a:pPr>
                      <a:r>
                        <a:rPr lang="en-US" sz="2400" dirty="0">
                          <a:latin typeface="Manrope" panose="020B0604020202020204" charset="0"/>
                        </a:rPr>
                        <a:t>worked</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extLst>
                  <a:ext uri="{0D108BD9-81ED-4DB2-BD59-A6C34878D82A}">
                    <a16:rowId xmlns:a16="http://schemas.microsoft.com/office/drawing/2014/main" val="1461136992"/>
                  </a:ext>
                </a:extLst>
              </a:tr>
              <a:tr h="49946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anrope" panose="020B0604020202020204" charset="0"/>
                        </a:rPr>
                        <a:t>join</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endParaRPr lang="en-US" sz="2400" dirty="0">
                        <a:solidFill>
                          <a:srgbClr val="FFF4EF"/>
                        </a:solidFill>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endParaRPr lang="en-US" sz="2400" dirty="0">
                        <a:solidFill>
                          <a:srgbClr val="FFF4EF"/>
                        </a:solidFill>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extLst>
                  <a:ext uri="{0D108BD9-81ED-4DB2-BD59-A6C34878D82A}">
                    <a16:rowId xmlns:a16="http://schemas.microsoft.com/office/drawing/2014/main" val="849785418"/>
                  </a:ext>
                </a:extLst>
              </a:tr>
              <a:tr h="49946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anrope" panose="020B0604020202020204" charset="0"/>
                        </a:rPr>
                        <a:t>play</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endParaRPr lang="en-US" sz="2400" dirty="0">
                        <a:solidFill>
                          <a:srgbClr val="FFF4EF"/>
                        </a:solidFill>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endParaRPr lang="en-US" sz="2400" dirty="0">
                        <a:solidFill>
                          <a:srgbClr val="FFF4EF"/>
                        </a:solidFill>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extLst>
                  <a:ext uri="{0D108BD9-81ED-4DB2-BD59-A6C34878D82A}">
                    <a16:rowId xmlns:a16="http://schemas.microsoft.com/office/drawing/2014/main" val="2805012640"/>
                  </a:ext>
                </a:extLst>
              </a:tr>
              <a:tr h="47641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anrope" panose="020B0604020202020204" charset="0"/>
                        </a:rPr>
                        <a:t>be </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endParaRPr lang="en-US" sz="2400" dirty="0">
                        <a:solidFill>
                          <a:srgbClr val="FFF4EF"/>
                        </a:solidFill>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endParaRPr lang="en-US" sz="2400" dirty="0">
                        <a:solidFill>
                          <a:srgbClr val="FFF4EF"/>
                        </a:solidFill>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extLst>
                  <a:ext uri="{0D108BD9-81ED-4DB2-BD59-A6C34878D82A}">
                    <a16:rowId xmlns:a16="http://schemas.microsoft.com/office/drawing/2014/main" val="922671196"/>
                  </a:ext>
                </a:extLst>
              </a:tr>
              <a:tr h="50714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anrope" panose="020B0604020202020204" charset="0"/>
                        </a:rPr>
                        <a:t>go</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endParaRPr lang="en-US" sz="2400" dirty="0">
                        <a:solidFill>
                          <a:srgbClr val="FFF4EF"/>
                        </a:solidFill>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endParaRPr lang="en-US" sz="2400" dirty="0">
                        <a:solidFill>
                          <a:srgbClr val="FFF4EF"/>
                        </a:solidFill>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extLst>
                  <a:ext uri="{0D108BD9-81ED-4DB2-BD59-A6C34878D82A}">
                    <a16:rowId xmlns:a16="http://schemas.microsoft.com/office/drawing/2014/main" val="2930155987"/>
                  </a:ext>
                </a:extLst>
              </a:tr>
              <a:tr h="49562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anrope" panose="020B0604020202020204" charset="0"/>
                        </a:rPr>
                        <a:t>do</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endParaRPr lang="en-US" sz="2400" dirty="0">
                        <a:solidFill>
                          <a:srgbClr val="FFF4EF"/>
                        </a:solidFill>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tc>
                  <a:txBody>
                    <a:bodyPr/>
                    <a:lstStyle/>
                    <a:p>
                      <a:pPr algn="ctr"/>
                      <a:endParaRPr lang="en-US" sz="2400" dirty="0">
                        <a:solidFill>
                          <a:srgbClr val="FFF4EF"/>
                        </a:solidFill>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8F6F8"/>
                    </a:solidFill>
                  </a:tcPr>
                </a:tc>
                <a:extLst>
                  <a:ext uri="{0D108BD9-81ED-4DB2-BD59-A6C34878D82A}">
                    <a16:rowId xmlns:a16="http://schemas.microsoft.com/office/drawing/2014/main" val="3431613101"/>
                  </a:ext>
                </a:extLst>
              </a:tr>
            </a:tbl>
          </a:graphicData>
        </a:graphic>
      </p:graphicFrame>
      <p:sp>
        <p:nvSpPr>
          <p:cNvPr id="6" name="TextBox 5">
            <a:extLst>
              <a:ext uri="{FF2B5EF4-FFF2-40B4-BE49-F238E27FC236}">
                <a16:creationId xmlns:a16="http://schemas.microsoft.com/office/drawing/2014/main" id="{5FC8F48D-DE5C-C411-8989-70A4E000F4CC}"/>
              </a:ext>
            </a:extLst>
          </p:cNvPr>
          <p:cNvSpPr txBox="1"/>
          <p:nvPr/>
        </p:nvSpPr>
        <p:spPr>
          <a:xfrm>
            <a:off x="3969001" y="2110085"/>
            <a:ext cx="1602667" cy="461665"/>
          </a:xfrm>
          <a:prstGeom prst="rect">
            <a:avLst/>
          </a:prstGeom>
          <a:noFill/>
        </p:spPr>
        <p:txBody>
          <a:bodyPr wrap="square">
            <a:spAutoFit/>
          </a:bodyPr>
          <a:lstStyle/>
          <a:p>
            <a:pPr algn="ctr"/>
            <a:r>
              <a:rPr lang="en-US" sz="2400" b="1" dirty="0">
                <a:solidFill>
                  <a:srgbClr val="FF0000"/>
                </a:solidFill>
                <a:latin typeface="Manrope" panose="020B0604020202020204" charset="0"/>
              </a:rPr>
              <a:t>joined</a:t>
            </a:r>
          </a:p>
        </p:txBody>
      </p:sp>
      <p:sp>
        <p:nvSpPr>
          <p:cNvPr id="7" name="TextBox 6">
            <a:extLst>
              <a:ext uri="{FF2B5EF4-FFF2-40B4-BE49-F238E27FC236}">
                <a16:creationId xmlns:a16="http://schemas.microsoft.com/office/drawing/2014/main" id="{D459F481-BB91-060A-3E78-CA311D3B7C90}"/>
              </a:ext>
            </a:extLst>
          </p:cNvPr>
          <p:cNvSpPr txBox="1"/>
          <p:nvPr/>
        </p:nvSpPr>
        <p:spPr>
          <a:xfrm>
            <a:off x="6691419" y="2110085"/>
            <a:ext cx="1372915" cy="461665"/>
          </a:xfrm>
          <a:prstGeom prst="rect">
            <a:avLst/>
          </a:prstGeom>
          <a:noFill/>
        </p:spPr>
        <p:txBody>
          <a:bodyPr wrap="square">
            <a:spAutoFit/>
          </a:bodyPr>
          <a:lstStyle/>
          <a:p>
            <a:pPr algn="ctr"/>
            <a:r>
              <a:rPr lang="en-US" sz="2400" b="1" dirty="0">
                <a:solidFill>
                  <a:srgbClr val="FF0000"/>
                </a:solidFill>
                <a:latin typeface="Manrope" panose="020B0604020202020204" charset="0"/>
              </a:rPr>
              <a:t>joined</a:t>
            </a:r>
          </a:p>
        </p:txBody>
      </p:sp>
      <p:sp>
        <p:nvSpPr>
          <p:cNvPr id="8" name="TextBox 7">
            <a:extLst>
              <a:ext uri="{FF2B5EF4-FFF2-40B4-BE49-F238E27FC236}">
                <a16:creationId xmlns:a16="http://schemas.microsoft.com/office/drawing/2014/main" id="{07D2DEC4-42CE-DDC6-0B7D-BB7DD4E015C4}"/>
              </a:ext>
            </a:extLst>
          </p:cNvPr>
          <p:cNvSpPr txBox="1"/>
          <p:nvPr/>
        </p:nvSpPr>
        <p:spPr>
          <a:xfrm>
            <a:off x="3860680" y="2582867"/>
            <a:ext cx="1602667" cy="461665"/>
          </a:xfrm>
          <a:prstGeom prst="rect">
            <a:avLst/>
          </a:prstGeom>
          <a:noFill/>
        </p:spPr>
        <p:txBody>
          <a:bodyPr wrap="square">
            <a:spAutoFit/>
          </a:bodyPr>
          <a:lstStyle/>
          <a:p>
            <a:pPr algn="ctr"/>
            <a:r>
              <a:rPr lang="en-US" sz="2400" b="1" dirty="0">
                <a:solidFill>
                  <a:srgbClr val="FF0000"/>
                </a:solidFill>
                <a:latin typeface="Manrope" panose="020B0604020202020204" charset="0"/>
              </a:rPr>
              <a:t>played</a:t>
            </a:r>
          </a:p>
        </p:txBody>
      </p:sp>
      <p:sp>
        <p:nvSpPr>
          <p:cNvPr id="9" name="TextBox 8">
            <a:extLst>
              <a:ext uri="{FF2B5EF4-FFF2-40B4-BE49-F238E27FC236}">
                <a16:creationId xmlns:a16="http://schemas.microsoft.com/office/drawing/2014/main" id="{6B6A1568-38CC-7DE0-0B30-F9066FC3CD35}"/>
              </a:ext>
            </a:extLst>
          </p:cNvPr>
          <p:cNvSpPr txBox="1"/>
          <p:nvPr/>
        </p:nvSpPr>
        <p:spPr>
          <a:xfrm>
            <a:off x="6583098" y="2582867"/>
            <a:ext cx="1372915" cy="461665"/>
          </a:xfrm>
          <a:prstGeom prst="rect">
            <a:avLst/>
          </a:prstGeom>
          <a:noFill/>
        </p:spPr>
        <p:txBody>
          <a:bodyPr wrap="square">
            <a:spAutoFit/>
          </a:bodyPr>
          <a:lstStyle/>
          <a:p>
            <a:pPr algn="ctr"/>
            <a:r>
              <a:rPr lang="en-US" sz="2400" b="1" dirty="0">
                <a:solidFill>
                  <a:srgbClr val="FF0000"/>
                </a:solidFill>
                <a:latin typeface="Manrope" panose="020B0604020202020204" charset="0"/>
              </a:rPr>
              <a:t>played</a:t>
            </a:r>
          </a:p>
        </p:txBody>
      </p:sp>
      <p:sp>
        <p:nvSpPr>
          <p:cNvPr id="10" name="TextBox 9">
            <a:extLst>
              <a:ext uri="{FF2B5EF4-FFF2-40B4-BE49-F238E27FC236}">
                <a16:creationId xmlns:a16="http://schemas.microsoft.com/office/drawing/2014/main" id="{09180E06-4BE7-E117-4BB4-2EA96305128B}"/>
              </a:ext>
            </a:extLst>
          </p:cNvPr>
          <p:cNvSpPr txBox="1"/>
          <p:nvPr/>
        </p:nvSpPr>
        <p:spPr>
          <a:xfrm>
            <a:off x="3730795" y="3097579"/>
            <a:ext cx="1921767" cy="461665"/>
          </a:xfrm>
          <a:prstGeom prst="rect">
            <a:avLst/>
          </a:prstGeom>
          <a:noFill/>
        </p:spPr>
        <p:txBody>
          <a:bodyPr wrap="square">
            <a:spAutoFit/>
          </a:bodyPr>
          <a:lstStyle/>
          <a:p>
            <a:pPr algn="ctr"/>
            <a:r>
              <a:rPr lang="en-US" sz="2400" b="1" dirty="0">
                <a:solidFill>
                  <a:srgbClr val="FF0000"/>
                </a:solidFill>
                <a:latin typeface="Manrope" panose="020B0604020202020204" charset="0"/>
              </a:rPr>
              <a:t>was/were </a:t>
            </a:r>
          </a:p>
        </p:txBody>
      </p:sp>
      <p:sp>
        <p:nvSpPr>
          <p:cNvPr id="12" name="TextBox 11">
            <a:extLst>
              <a:ext uri="{FF2B5EF4-FFF2-40B4-BE49-F238E27FC236}">
                <a16:creationId xmlns:a16="http://schemas.microsoft.com/office/drawing/2014/main" id="{F7316305-2E44-1ED7-C890-A82C7A679017}"/>
              </a:ext>
            </a:extLst>
          </p:cNvPr>
          <p:cNvSpPr txBox="1"/>
          <p:nvPr/>
        </p:nvSpPr>
        <p:spPr>
          <a:xfrm>
            <a:off x="6583098" y="3097579"/>
            <a:ext cx="1372915" cy="461665"/>
          </a:xfrm>
          <a:prstGeom prst="rect">
            <a:avLst/>
          </a:prstGeom>
          <a:noFill/>
        </p:spPr>
        <p:txBody>
          <a:bodyPr wrap="square">
            <a:spAutoFit/>
          </a:bodyPr>
          <a:lstStyle/>
          <a:p>
            <a:pPr algn="ctr"/>
            <a:r>
              <a:rPr lang="en-US" sz="2400" b="1" dirty="0">
                <a:solidFill>
                  <a:srgbClr val="FF0000"/>
                </a:solidFill>
                <a:latin typeface="Manrope" panose="020B0604020202020204" charset="0"/>
              </a:rPr>
              <a:t>been</a:t>
            </a:r>
          </a:p>
        </p:txBody>
      </p:sp>
      <p:sp>
        <p:nvSpPr>
          <p:cNvPr id="13" name="TextBox 12">
            <a:extLst>
              <a:ext uri="{FF2B5EF4-FFF2-40B4-BE49-F238E27FC236}">
                <a16:creationId xmlns:a16="http://schemas.microsoft.com/office/drawing/2014/main" id="{4ABAA472-D845-3C82-5DB6-C5F348F17DBB}"/>
              </a:ext>
            </a:extLst>
          </p:cNvPr>
          <p:cNvSpPr txBox="1"/>
          <p:nvPr/>
        </p:nvSpPr>
        <p:spPr>
          <a:xfrm>
            <a:off x="3730796" y="3580959"/>
            <a:ext cx="1921767" cy="461665"/>
          </a:xfrm>
          <a:prstGeom prst="rect">
            <a:avLst/>
          </a:prstGeom>
          <a:noFill/>
        </p:spPr>
        <p:txBody>
          <a:bodyPr wrap="square">
            <a:spAutoFit/>
          </a:bodyPr>
          <a:lstStyle/>
          <a:p>
            <a:pPr algn="ctr"/>
            <a:r>
              <a:rPr lang="en-US" sz="2400" b="1" dirty="0">
                <a:solidFill>
                  <a:srgbClr val="FF0000"/>
                </a:solidFill>
                <a:latin typeface="Manrope" panose="020B0604020202020204" charset="0"/>
              </a:rPr>
              <a:t>went</a:t>
            </a:r>
          </a:p>
        </p:txBody>
      </p:sp>
      <p:sp>
        <p:nvSpPr>
          <p:cNvPr id="15" name="TextBox 14">
            <a:extLst>
              <a:ext uri="{FF2B5EF4-FFF2-40B4-BE49-F238E27FC236}">
                <a16:creationId xmlns:a16="http://schemas.microsoft.com/office/drawing/2014/main" id="{2D71B29B-93C4-B457-E9E6-2497C437BFE2}"/>
              </a:ext>
            </a:extLst>
          </p:cNvPr>
          <p:cNvSpPr txBox="1"/>
          <p:nvPr/>
        </p:nvSpPr>
        <p:spPr>
          <a:xfrm>
            <a:off x="6583099" y="3580959"/>
            <a:ext cx="1372915" cy="461665"/>
          </a:xfrm>
          <a:prstGeom prst="rect">
            <a:avLst/>
          </a:prstGeom>
          <a:noFill/>
        </p:spPr>
        <p:txBody>
          <a:bodyPr wrap="square">
            <a:spAutoFit/>
          </a:bodyPr>
          <a:lstStyle/>
          <a:p>
            <a:pPr algn="ctr"/>
            <a:r>
              <a:rPr lang="en-US" sz="2400" b="1" dirty="0">
                <a:solidFill>
                  <a:srgbClr val="FF0000"/>
                </a:solidFill>
                <a:latin typeface="Manrope" panose="020B0604020202020204" charset="0"/>
              </a:rPr>
              <a:t>gone</a:t>
            </a:r>
          </a:p>
        </p:txBody>
      </p:sp>
      <p:sp>
        <p:nvSpPr>
          <p:cNvPr id="16" name="TextBox 15">
            <a:extLst>
              <a:ext uri="{FF2B5EF4-FFF2-40B4-BE49-F238E27FC236}">
                <a16:creationId xmlns:a16="http://schemas.microsoft.com/office/drawing/2014/main" id="{7B86B768-31AB-D1B6-F42F-BA1687861244}"/>
              </a:ext>
            </a:extLst>
          </p:cNvPr>
          <p:cNvSpPr txBox="1"/>
          <p:nvPr/>
        </p:nvSpPr>
        <p:spPr>
          <a:xfrm>
            <a:off x="3600167" y="4080528"/>
            <a:ext cx="1921767" cy="461665"/>
          </a:xfrm>
          <a:prstGeom prst="rect">
            <a:avLst/>
          </a:prstGeom>
          <a:noFill/>
        </p:spPr>
        <p:txBody>
          <a:bodyPr wrap="square">
            <a:spAutoFit/>
          </a:bodyPr>
          <a:lstStyle/>
          <a:p>
            <a:pPr algn="ctr"/>
            <a:r>
              <a:rPr lang="en-US" sz="2400" b="1" dirty="0">
                <a:solidFill>
                  <a:srgbClr val="FF0000"/>
                </a:solidFill>
                <a:latin typeface="Manrope" panose="020B0604020202020204" charset="0"/>
              </a:rPr>
              <a:t>did</a:t>
            </a:r>
          </a:p>
        </p:txBody>
      </p:sp>
      <p:sp>
        <p:nvSpPr>
          <p:cNvPr id="17" name="TextBox 16">
            <a:extLst>
              <a:ext uri="{FF2B5EF4-FFF2-40B4-BE49-F238E27FC236}">
                <a16:creationId xmlns:a16="http://schemas.microsoft.com/office/drawing/2014/main" id="{3250C024-AF32-CFEB-EF71-04D77FE63BE4}"/>
              </a:ext>
            </a:extLst>
          </p:cNvPr>
          <p:cNvSpPr txBox="1"/>
          <p:nvPr/>
        </p:nvSpPr>
        <p:spPr>
          <a:xfrm>
            <a:off x="6583098" y="4080528"/>
            <a:ext cx="1372915" cy="461665"/>
          </a:xfrm>
          <a:prstGeom prst="rect">
            <a:avLst/>
          </a:prstGeom>
          <a:noFill/>
        </p:spPr>
        <p:txBody>
          <a:bodyPr wrap="square">
            <a:spAutoFit/>
          </a:bodyPr>
          <a:lstStyle/>
          <a:p>
            <a:pPr algn="ctr"/>
            <a:r>
              <a:rPr lang="en-US" sz="2400" b="1" dirty="0">
                <a:solidFill>
                  <a:srgbClr val="FF0000"/>
                </a:solidFill>
                <a:latin typeface="Manrope" panose="020B0604020202020204" charset="0"/>
              </a:rPr>
              <a:t>done</a:t>
            </a:r>
          </a:p>
        </p:txBody>
      </p:sp>
    </p:spTree>
    <p:extLst>
      <p:ext uri="{BB962C8B-B14F-4D97-AF65-F5344CB8AC3E}">
        <p14:creationId xmlns:p14="http://schemas.microsoft.com/office/powerpoint/2010/main" val="76590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15A83A-F038-0B6D-9FAF-9AE9BC6D9F1F}"/>
              </a:ext>
            </a:extLst>
          </p:cNvPr>
          <p:cNvSpPr/>
          <p:nvPr/>
        </p:nvSpPr>
        <p:spPr>
          <a:xfrm>
            <a:off x="1760376" y="1907521"/>
            <a:ext cx="709126" cy="274115"/>
          </a:xfrm>
          <a:prstGeom prst="rect">
            <a:avLst/>
          </a:prstGeom>
          <a:solidFill>
            <a:srgbClr val="62C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EB9576-07D8-E7F1-6311-F9E6DA8CD7E7}"/>
              </a:ext>
            </a:extLst>
          </p:cNvPr>
          <p:cNvSpPr/>
          <p:nvPr/>
        </p:nvSpPr>
        <p:spPr>
          <a:xfrm>
            <a:off x="2469502" y="2290170"/>
            <a:ext cx="789992" cy="273538"/>
          </a:xfrm>
          <a:prstGeom prst="rect">
            <a:avLst/>
          </a:prstGeom>
          <a:solidFill>
            <a:srgbClr val="62C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7DB7BE7-2E95-B48D-2C60-2C580BEA277E}"/>
              </a:ext>
            </a:extLst>
          </p:cNvPr>
          <p:cNvSpPr/>
          <p:nvPr/>
        </p:nvSpPr>
        <p:spPr>
          <a:xfrm>
            <a:off x="2356923" y="3042893"/>
            <a:ext cx="789992" cy="273538"/>
          </a:xfrm>
          <a:prstGeom prst="rect">
            <a:avLst/>
          </a:prstGeom>
          <a:solidFill>
            <a:srgbClr val="62C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9ABB907-C71D-4F2E-2CBC-D418789719EE}"/>
              </a:ext>
            </a:extLst>
          </p:cNvPr>
          <p:cNvSpPr/>
          <p:nvPr/>
        </p:nvSpPr>
        <p:spPr>
          <a:xfrm>
            <a:off x="450368" y="4153565"/>
            <a:ext cx="1779522" cy="251068"/>
          </a:xfrm>
          <a:prstGeom prst="rect">
            <a:avLst/>
          </a:prstGeom>
          <a:solidFill>
            <a:srgbClr val="62C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6F949E1-1E48-2309-52B0-7CCBD357F4B9}"/>
              </a:ext>
            </a:extLst>
          </p:cNvPr>
          <p:cNvSpPr>
            <a:spLocks noGrp="1"/>
          </p:cNvSpPr>
          <p:nvPr>
            <p:ph type="title"/>
          </p:nvPr>
        </p:nvSpPr>
        <p:spPr>
          <a:xfrm>
            <a:off x="261258" y="161819"/>
            <a:ext cx="8934863" cy="572700"/>
          </a:xfrm>
        </p:spPr>
        <p:txBody>
          <a:bodyPr/>
          <a:lstStyle/>
          <a:p>
            <a:pPr algn="l"/>
            <a:r>
              <a:rPr lang="en-US" sz="2400" dirty="0"/>
              <a:t>2 (p.53) Complete the sentences with the correct forms of the verbs in the </a:t>
            </a:r>
            <a:r>
              <a:rPr lang="en-US" sz="2400" dirty="0">
                <a:solidFill>
                  <a:srgbClr val="FF0000"/>
                </a:solidFill>
              </a:rPr>
              <a:t>PRESENT PERFECT</a:t>
            </a:r>
            <a:r>
              <a:rPr lang="en-US" sz="2400" dirty="0"/>
              <a:t>.</a:t>
            </a:r>
          </a:p>
        </p:txBody>
      </p:sp>
      <p:sp>
        <p:nvSpPr>
          <p:cNvPr id="4" name="Text Placeholder 3">
            <a:extLst>
              <a:ext uri="{FF2B5EF4-FFF2-40B4-BE49-F238E27FC236}">
                <a16:creationId xmlns:a16="http://schemas.microsoft.com/office/drawing/2014/main" id="{7776D13E-2094-8601-3367-5E84F64358CB}"/>
              </a:ext>
            </a:extLst>
          </p:cNvPr>
          <p:cNvSpPr txBox="1">
            <a:spLocks/>
          </p:cNvSpPr>
          <p:nvPr/>
        </p:nvSpPr>
        <p:spPr>
          <a:xfrm>
            <a:off x="261257" y="1068990"/>
            <a:ext cx="6316276" cy="35365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200" dirty="0">
                <a:latin typeface="Manrope" panose="020B0604020202020204" charset="0"/>
              </a:rPr>
              <a:t>1. </a:t>
            </a:r>
            <a:r>
              <a:rPr lang="en-US" sz="2200" dirty="0">
                <a:highlight>
                  <a:srgbClr val="FFCC8B"/>
                </a:highlight>
                <a:latin typeface="Manrope" panose="020B0604020202020204" charset="0"/>
              </a:rPr>
              <a:t>We</a:t>
            </a:r>
            <a:r>
              <a:rPr lang="en-US" sz="2200" dirty="0">
                <a:latin typeface="Manrope" panose="020B0604020202020204" charset="0"/>
              </a:rPr>
              <a:t> (join) ___________ that project. </a:t>
            </a:r>
          </a:p>
          <a:p>
            <a:pPr marL="139700">
              <a:spcBef>
                <a:spcPts val="600"/>
              </a:spcBef>
            </a:pPr>
            <a:r>
              <a:rPr lang="en-US" sz="2200" dirty="0">
                <a:latin typeface="Manrope" panose="020B0604020202020204" charset="0"/>
              </a:rPr>
              <a:t>2. </a:t>
            </a:r>
            <a:r>
              <a:rPr lang="en-US" sz="2200" dirty="0">
                <a:highlight>
                  <a:srgbClr val="FFCC8B"/>
                </a:highlight>
                <a:latin typeface="Manrope" panose="020B0604020202020204" charset="0"/>
              </a:rPr>
              <a:t>I</a:t>
            </a:r>
            <a:r>
              <a:rPr lang="en-US" sz="2200" dirty="0">
                <a:latin typeface="Manrope" panose="020B0604020202020204" charset="0"/>
              </a:rPr>
              <a:t> (play) __________ a computer game at his house once. </a:t>
            </a:r>
          </a:p>
          <a:p>
            <a:pPr marL="139700">
              <a:spcBef>
                <a:spcPts val="600"/>
              </a:spcBef>
            </a:pPr>
            <a:r>
              <a:rPr lang="en-US" sz="2200" dirty="0">
                <a:latin typeface="Manrope" panose="020B0604020202020204" charset="0"/>
              </a:rPr>
              <a:t>3. </a:t>
            </a:r>
            <a:r>
              <a:rPr lang="en-US" sz="2200" dirty="0">
                <a:highlight>
                  <a:srgbClr val="FFCC8B"/>
                </a:highlight>
                <a:latin typeface="Manrope" panose="020B0604020202020204" charset="0"/>
              </a:rPr>
              <a:t>She</a:t>
            </a:r>
            <a:r>
              <a:rPr lang="en-US" sz="2200" dirty="0">
                <a:latin typeface="Manrope" panose="020B0604020202020204" charset="0"/>
              </a:rPr>
              <a:t> ______ never (work) ______ in such an unpleasant workplace. </a:t>
            </a:r>
          </a:p>
          <a:p>
            <a:pPr marL="139700">
              <a:spcBef>
                <a:spcPts val="600"/>
              </a:spcBef>
            </a:pPr>
            <a:r>
              <a:rPr lang="en-US" sz="2200" dirty="0">
                <a:latin typeface="Manrope" panose="020B0604020202020204" charset="0"/>
              </a:rPr>
              <a:t>4. </a:t>
            </a:r>
            <a:r>
              <a:rPr lang="en-US" sz="2200" dirty="0">
                <a:highlight>
                  <a:srgbClr val="FFCC8B"/>
                </a:highlight>
                <a:latin typeface="Manrope" panose="020B0604020202020204" charset="0"/>
              </a:rPr>
              <a:t>He</a:t>
            </a:r>
            <a:r>
              <a:rPr lang="en-US" sz="2200" dirty="0">
                <a:latin typeface="Manrope" panose="020B0604020202020204" charset="0"/>
              </a:rPr>
              <a:t> ______ never (be) ______ a class monitor. </a:t>
            </a:r>
          </a:p>
          <a:p>
            <a:pPr marL="139700">
              <a:spcBef>
                <a:spcPts val="600"/>
              </a:spcBef>
            </a:pPr>
            <a:r>
              <a:rPr lang="en-US" sz="2200" dirty="0">
                <a:latin typeface="Manrope" panose="020B0604020202020204" charset="0"/>
              </a:rPr>
              <a:t>5. </a:t>
            </a:r>
            <a:r>
              <a:rPr lang="en-US" sz="2200" dirty="0">
                <a:highlight>
                  <a:srgbClr val="FFCC8B"/>
                </a:highlight>
                <a:latin typeface="Manrope" panose="020B0604020202020204" charset="0"/>
              </a:rPr>
              <a:t>They</a:t>
            </a:r>
            <a:r>
              <a:rPr lang="en-US" sz="2200" dirty="0">
                <a:latin typeface="Manrope" panose="020B0604020202020204" charset="0"/>
              </a:rPr>
              <a:t> (go) __________ birdwatching several times. </a:t>
            </a:r>
          </a:p>
          <a:p>
            <a:pPr marL="139700">
              <a:spcBef>
                <a:spcPts val="600"/>
              </a:spcBef>
            </a:pPr>
            <a:endParaRPr lang="en-US" sz="2200" dirty="0">
              <a:latin typeface="Manrope" panose="020B0604020202020204" charset="0"/>
            </a:endParaRPr>
          </a:p>
        </p:txBody>
      </p:sp>
      <p:sp>
        <p:nvSpPr>
          <p:cNvPr id="5" name="TextBox 4">
            <a:extLst>
              <a:ext uri="{FF2B5EF4-FFF2-40B4-BE49-F238E27FC236}">
                <a16:creationId xmlns:a16="http://schemas.microsoft.com/office/drawing/2014/main" id="{990F5D7D-0628-A2FF-0B2F-F230C35A569F}"/>
              </a:ext>
            </a:extLst>
          </p:cNvPr>
          <p:cNvSpPr txBox="1"/>
          <p:nvPr/>
        </p:nvSpPr>
        <p:spPr>
          <a:xfrm>
            <a:off x="2079203" y="1014384"/>
            <a:ext cx="2017892" cy="461665"/>
          </a:xfrm>
          <a:prstGeom prst="rect">
            <a:avLst/>
          </a:prstGeom>
          <a:noFill/>
        </p:spPr>
        <p:txBody>
          <a:bodyPr wrap="square" rtlCol="0">
            <a:spAutoFit/>
          </a:bodyPr>
          <a:lstStyle/>
          <a:p>
            <a:r>
              <a:rPr lang="en-US" sz="2400" b="1" dirty="0">
                <a:solidFill>
                  <a:srgbClr val="FF0000"/>
                </a:solidFill>
                <a:latin typeface="Manrope" panose="020B0604020202020204" charset="0"/>
              </a:rPr>
              <a:t>have joined </a:t>
            </a:r>
          </a:p>
        </p:txBody>
      </p:sp>
      <p:sp>
        <p:nvSpPr>
          <p:cNvPr id="6" name="TextBox 5">
            <a:extLst>
              <a:ext uri="{FF2B5EF4-FFF2-40B4-BE49-F238E27FC236}">
                <a16:creationId xmlns:a16="http://schemas.microsoft.com/office/drawing/2014/main" id="{73DC78C6-3BD1-9A13-937A-8A23990A9A07}"/>
              </a:ext>
            </a:extLst>
          </p:cNvPr>
          <p:cNvSpPr txBox="1"/>
          <p:nvPr/>
        </p:nvSpPr>
        <p:spPr>
          <a:xfrm>
            <a:off x="1660457" y="1439636"/>
            <a:ext cx="2017892" cy="461665"/>
          </a:xfrm>
          <a:prstGeom prst="rect">
            <a:avLst/>
          </a:prstGeom>
          <a:noFill/>
        </p:spPr>
        <p:txBody>
          <a:bodyPr wrap="square" rtlCol="0">
            <a:spAutoFit/>
          </a:bodyPr>
          <a:lstStyle/>
          <a:p>
            <a:r>
              <a:rPr lang="en-US" sz="2400" b="1" dirty="0">
                <a:solidFill>
                  <a:srgbClr val="FF0000"/>
                </a:solidFill>
                <a:latin typeface="Manrope" panose="020B0604020202020204" charset="0"/>
              </a:rPr>
              <a:t>have played </a:t>
            </a:r>
          </a:p>
        </p:txBody>
      </p:sp>
      <p:sp>
        <p:nvSpPr>
          <p:cNvPr id="7" name="TextBox 6">
            <a:extLst>
              <a:ext uri="{FF2B5EF4-FFF2-40B4-BE49-F238E27FC236}">
                <a16:creationId xmlns:a16="http://schemas.microsoft.com/office/drawing/2014/main" id="{CA438870-CD3B-5FED-C70A-AD80514B5DD6}"/>
              </a:ext>
            </a:extLst>
          </p:cNvPr>
          <p:cNvSpPr txBox="1"/>
          <p:nvPr/>
        </p:nvSpPr>
        <p:spPr>
          <a:xfrm>
            <a:off x="1457172" y="2181096"/>
            <a:ext cx="1125753" cy="461665"/>
          </a:xfrm>
          <a:prstGeom prst="rect">
            <a:avLst/>
          </a:prstGeom>
          <a:noFill/>
        </p:spPr>
        <p:txBody>
          <a:bodyPr wrap="square" rtlCol="0">
            <a:spAutoFit/>
          </a:bodyPr>
          <a:lstStyle/>
          <a:p>
            <a:r>
              <a:rPr lang="en-US" sz="2400" b="1" dirty="0">
                <a:solidFill>
                  <a:srgbClr val="FF0000"/>
                </a:solidFill>
                <a:latin typeface="Manrope" panose="020B0604020202020204" charset="0"/>
              </a:rPr>
              <a:t>has</a:t>
            </a:r>
          </a:p>
        </p:txBody>
      </p:sp>
      <p:sp>
        <p:nvSpPr>
          <p:cNvPr id="8" name="TextBox 7">
            <a:extLst>
              <a:ext uri="{FF2B5EF4-FFF2-40B4-BE49-F238E27FC236}">
                <a16:creationId xmlns:a16="http://schemas.microsoft.com/office/drawing/2014/main" id="{423631C2-9F92-30C6-C4EA-C05A98C6B173}"/>
              </a:ext>
            </a:extLst>
          </p:cNvPr>
          <p:cNvSpPr txBox="1"/>
          <p:nvPr/>
        </p:nvSpPr>
        <p:spPr>
          <a:xfrm>
            <a:off x="4078426" y="2181095"/>
            <a:ext cx="1300525" cy="461665"/>
          </a:xfrm>
          <a:prstGeom prst="rect">
            <a:avLst/>
          </a:prstGeom>
          <a:noFill/>
        </p:spPr>
        <p:txBody>
          <a:bodyPr wrap="square" rtlCol="0">
            <a:spAutoFit/>
          </a:bodyPr>
          <a:lstStyle/>
          <a:p>
            <a:r>
              <a:rPr lang="en-US" sz="2400" b="1" dirty="0">
                <a:solidFill>
                  <a:srgbClr val="FF0000"/>
                </a:solidFill>
                <a:latin typeface="Manrope" panose="020B0604020202020204" charset="0"/>
              </a:rPr>
              <a:t>worked</a:t>
            </a:r>
          </a:p>
        </p:txBody>
      </p:sp>
      <p:sp>
        <p:nvSpPr>
          <p:cNvPr id="9" name="TextBox 8">
            <a:extLst>
              <a:ext uri="{FF2B5EF4-FFF2-40B4-BE49-F238E27FC236}">
                <a16:creationId xmlns:a16="http://schemas.microsoft.com/office/drawing/2014/main" id="{E97A6182-FC1C-77A3-F898-727407C13CFD}"/>
              </a:ext>
            </a:extLst>
          </p:cNvPr>
          <p:cNvSpPr txBox="1"/>
          <p:nvPr/>
        </p:nvSpPr>
        <p:spPr>
          <a:xfrm>
            <a:off x="1367393" y="2916876"/>
            <a:ext cx="862497" cy="461665"/>
          </a:xfrm>
          <a:prstGeom prst="rect">
            <a:avLst/>
          </a:prstGeom>
          <a:noFill/>
        </p:spPr>
        <p:txBody>
          <a:bodyPr wrap="square" rtlCol="0">
            <a:spAutoFit/>
          </a:bodyPr>
          <a:lstStyle/>
          <a:p>
            <a:r>
              <a:rPr lang="en-US" sz="2400" b="1" dirty="0">
                <a:solidFill>
                  <a:srgbClr val="FF0000"/>
                </a:solidFill>
                <a:latin typeface="Manrope" panose="020B0604020202020204" charset="0"/>
              </a:rPr>
              <a:t>has</a:t>
            </a:r>
          </a:p>
        </p:txBody>
      </p:sp>
      <p:sp>
        <p:nvSpPr>
          <p:cNvPr id="10" name="TextBox 9">
            <a:extLst>
              <a:ext uri="{FF2B5EF4-FFF2-40B4-BE49-F238E27FC236}">
                <a16:creationId xmlns:a16="http://schemas.microsoft.com/office/drawing/2014/main" id="{D1BA6F49-B097-5879-31B1-FE3A40E4A9C1}"/>
              </a:ext>
            </a:extLst>
          </p:cNvPr>
          <p:cNvSpPr txBox="1"/>
          <p:nvPr/>
        </p:nvSpPr>
        <p:spPr>
          <a:xfrm>
            <a:off x="3797732" y="2906899"/>
            <a:ext cx="1181522" cy="461665"/>
          </a:xfrm>
          <a:prstGeom prst="rect">
            <a:avLst/>
          </a:prstGeom>
          <a:noFill/>
        </p:spPr>
        <p:txBody>
          <a:bodyPr wrap="square" rtlCol="0">
            <a:spAutoFit/>
          </a:bodyPr>
          <a:lstStyle/>
          <a:p>
            <a:r>
              <a:rPr lang="en-US" sz="2400" b="1" dirty="0">
                <a:solidFill>
                  <a:srgbClr val="FF0000"/>
                </a:solidFill>
                <a:latin typeface="Manrope" panose="020B0604020202020204" charset="0"/>
              </a:rPr>
              <a:t>been</a:t>
            </a:r>
          </a:p>
        </p:txBody>
      </p:sp>
      <p:sp>
        <p:nvSpPr>
          <p:cNvPr id="11" name="TextBox 10">
            <a:extLst>
              <a:ext uri="{FF2B5EF4-FFF2-40B4-BE49-F238E27FC236}">
                <a16:creationId xmlns:a16="http://schemas.microsoft.com/office/drawing/2014/main" id="{7BFE42D0-25C4-9D39-9EAC-3816343EC38E}"/>
              </a:ext>
            </a:extLst>
          </p:cNvPr>
          <p:cNvSpPr txBox="1"/>
          <p:nvPr/>
        </p:nvSpPr>
        <p:spPr>
          <a:xfrm>
            <a:off x="2079203" y="3652656"/>
            <a:ext cx="1779522" cy="461665"/>
          </a:xfrm>
          <a:prstGeom prst="rect">
            <a:avLst/>
          </a:prstGeom>
          <a:noFill/>
        </p:spPr>
        <p:txBody>
          <a:bodyPr wrap="square" rtlCol="0">
            <a:spAutoFit/>
          </a:bodyPr>
          <a:lstStyle/>
          <a:p>
            <a:r>
              <a:rPr lang="en-US" sz="2400" b="1" dirty="0">
                <a:solidFill>
                  <a:srgbClr val="FF0000"/>
                </a:solidFill>
                <a:latin typeface="Manrope" panose="020B0604020202020204" charset="0"/>
              </a:rPr>
              <a:t>have gone</a:t>
            </a:r>
          </a:p>
        </p:txBody>
      </p:sp>
      <p:sp>
        <p:nvSpPr>
          <p:cNvPr id="12" name="Text Placeholder 3">
            <a:extLst>
              <a:ext uri="{FF2B5EF4-FFF2-40B4-BE49-F238E27FC236}">
                <a16:creationId xmlns:a16="http://schemas.microsoft.com/office/drawing/2014/main" id="{37477249-E0A3-BEAE-B6AB-ABD24D0A1B71}"/>
              </a:ext>
            </a:extLst>
          </p:cNvPr>
          <p:cNvSpPr txBox="1">
            <a:spLocks/>
          </p:cNvSpPr>
          <p:nvPr/>
        </p:nvSpPr>
        <p:spPr>
          <a:xfrm>
            <a:off x="6146277" y="2426612"/>
            <a:ext cx="3049844" cy="4616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400" b="1" dirty="0">
                <a:solidFill>
                  <a:srgbClr val="0070C0"/>
                </a:solidFill>
                <a:latin typeface="Manrope" panose="020B0604020202020204" charset="0"/>
              </a:rPr>
              <a:t>HTHT have/has PII</a:t>
            </a:r>
          </a:p>
        </p:txBody>
      </p:sp>
      <p:sp>
        <p:nvSpPr>
          <p:cNvPr id="13" name="Text Placeholder 3">
            <a:extLst>
              <a:ext uri="{FF2B5EF4-FFF2-40B4-BE49-F238E27FC236}">
                <a16:creationId xmlns:a16="http://schemas.microsoft.com/office/drawing/2014/main" id="{E7982812-5970-4466-C1A3-795F7FDF00AA}"/>
              </a:ext>
            </a:extLst>
          </p:cNvPr>
          <p:cNvSpPr txBox="1">
            <a:spLocks/>
          </p:cNvSpPr>
          <p:nvPr/>
        </p:nvSpPr>
        <p:spPr>
          <a:xfrm>
            <a:off x="6146277" y="1068990"/>
            <a:ext cx="3049844" cy="10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200" b="1" dirty="0">
                <a:solidFill>
                  <a:schemeClr val="bg2">
                    <a:lumMod val="75000"/>
                  </a:schemeClr>
                </a:solidFill>
                <a:latin typeface="Manrope" panose="020B0604020202020204" charset="0"/>
              </a:rPr>
              <a:t>1. HĐ </a:t>
            </a:r>
            <a:r>
              <a:rPr lang="en-US" sz="2200" b="1" dirty="0" err="1">
                <a:solidFill>
                  <a:schemeClr val="bg2">
                    <a:lumMod val="75000"/>
                  </a:schemeClr>
                </a:solidFill>
                <a:latin typeface="Manrope" panose="020B0604020202020204" charset="0"/>
              </a:rPr>
              <a:t>bắt</a:t>
            </a:r>
            <a:r>
              <a:rPr lang="en-US" sz="2200" b="1" dirty="0">
                <a:solidFill>
                  <a:schemeClr val="bg2">
                    <a:lumMod val="75000"/>
                  </a:schemeClr>
                </a:solidFill>
                <a:latin typeface="Manrope" panose="020B0604020202020204" charset="0"/>
              </a:rPr>
              <a:t> </a:t>
            </a:r>
            <a:r>
              <a:rPr lang="en-US" sz="2200" b="1" dirty="0" err="1">
                <a:solidFill>
                  <a:schemeClr val="bg2">
                    <a:lumMod val="75000"/>
                  </a:schemeClr>
                </a:solidFill>
                <a:latin typeface="Manrope" panose="020B0604020202020204" charset="0"/>
              </a:rPr>
              <a:t>đầu</a:t>
            </a:r>
            <a:r>
              <a:rPr lang="en-US" sz="2200" b="1" dirty="0">
                <a:solidFill>
                  <a:schemeClr val="bg2">
                    <a:lumMod val="75000"/>
                  </a:schemeClr>
                </a:solidFill>
                <a:latin typeface="Manrope" panose="020B0604020202020204" charset="0"/>
              </a:rPr>
              <a:t> </a:t>
            </a:r>
            <a:r>
              <a:rPr lang="en-US" sz="2200" b="1" dirty="0" err="1">
                <a:solidFill>
                  <a:schemeClr val="bg2">
                    <a:lumMod val="75000"/>
                  </a:schemeClr>
                </a:solidFill>
                <a:latin typeface="Manrope" panose="020B0604020202020204" charset="0"/>
              </a:rPr>
              <a:t>tại</a:t>
            </a:r>
            <a:r>
              <a:rPr lang="en-US" sz="2200" b="1" dirty="0">
                <a:solidFill>
                  <a:schemeClr val="bg2">
                    <a:lumMod val="75000"/>
                  </a:schemeClr>
                </a:solidFill>
                <a:latin typeface="Manrope" panose="020B0604020202020204" charset="0"/>
              </a:rPr>
              <a:t> 1 </a:t>
            </a:r>
            <a:r>
              <a:rPr lang="en-US" sz="2200" b="1" dirty="0" err="1">
                <a:solidFill>
                  <a:schemeClr val="bg2">
                    <a:lumMod val="75000"/>
                  </a:schemeClr>
                </a:solidFill>
                <a:latin typeface="Manrope" panose="020B0604020202020204" charset="0"/>
              </a:rPr>
              <a:t>thời</a:t>
            </a:r>
            <a:r>
              <a:rPr lang="en-US" sz="2200" b="1" dirty="0">
                <a:solidFill>
                  <a:schemeClr val="bg2">
                    <a:lumMod val="75000"/>
                  </a:schemeClr>
                </a:solidFill>
                <a:latin typeface="Manrope" panose="020B0604020202020204" charset="0"/>
              </a:rPr>
              <a:t> </a:t>
            </a:r>
            <a:r>
              <a:rPr lang="en-US" sz="2200" b="1" dirty="0" err="1">
                <a:solidFill>
                  <a:schemeClr val="bg2">
                    <a:lumMod val="75000"/>
                  </a:schemeClr>
                </a:solidFill>
                <a:latin typeface="Manrope" panose="020B0604020202020204" charset="0"/>
              </a:rPr>
              <a:t>điểm</a:t>
            </a:r>
            <a:r>
              <a:rPr lang="en-US" sz="2200" b="1" dirty="0">
                <a:solidFill>
                  <a:schemeClr val="bg2">
                    <a:lumMod val="75000"/>
                  </a:schemeClr>
                </a:solidFill>
                <a:latin typeface="Manrope" panose="020B0604020202020204" charset="0"/>
              </a:rPr>
              <a:t> </a:t>
            </a:r>
            <a:r>
              <a:rPr lang="en-US" sz="2200" b="1" dirty="0" err="1">
                <a:solidFill>
                  <a:schemeClr val="bg2">
                    <a:lumMod val="75000"/>
                  </a:schemeClr>
                </a:solidFill>
                <a:latin typeface="Manrope" panose="020B0604020202020204" charset="0"/>
              </a:rPr>
              <a:t>trong</a:t>
            </a:r>
            <a:r>
              <a:rPr lang="en-US" sz="2200" b="1" dirty="0">
                <a:solidFill>
                  <a:schemeClr val="bg2">
                    <a:lumMod val="75000"/>
                  </a:schemeClr>
                </a:solidFill>
                <a:latin typeface="Manrope" panose="020B0604020202020204" charset="0"/>
              </a:rPr>
              <a:t> QK </a:t>
            </a:r>
            <a:r>
              <a:rPr lang="en-US" sz="2200" b="1" dirty="0" err="1">
                <a:solidFill>
                  <a:schemeClr val="bg2">
                    <a:lumMod val="75000"/>
                  </a:schemeClr>
                </a:solidFill>
                <a:latin typeface="Manrope" panose="020B0604020202020204" charset="0"/>
              </a:rPr>
              <a:t>và</a:t>
            </a:r>
            <a:r>
              <a:rPr lang="en-US" sz="2200" b="1" dirty="0">
                <a:solidFill>
                  <a:schemeClr val="bg2">
                    <a:lumMod val="75000"/>
                  </a:schemeClr>
                </a:solidFill>
                <a:latin typeface="Manrope" panose="020B0604020202020204" charset="0"/>
              </a:rPr>
              <a:t> </a:t>
            </a:r>
            <a:r>
              <a:rPr lang="en-US" sz="2200" b="1" u="sng" dirty="0" err="1">
                <a:solidFill>
                  <a:schemeClr val="bg2">
                    <a:lumMod val="75000"/>
                  </a:schemeClr>
                </a:solidFill>
                <a:latin typeface="Manrope" panose="020B0604020202020204" charset="0"/>
              </a:rPr>
              <a:t>hoàn</a:t>
            </a:r>
            <a:r>
              <a:rPr lang="en-US" sz="2200" b="1" u="sng" dirty="0">
                <a:solidFill>
                  <a:schemeClr val="bg2">
                    <a:lumMod val="75000"/>
                  </a:schemeClr>
                </a:solidFill>
                <a:latin typeface="Manrope" panose="020B0604020202020204" charset="0"/>
              </a:rPr>
              <a:t> </a:t>
            </a:r>
            <a:r>
              <a:rPr lang="en-US" sz="2200" b="1" u="sng" dirty="0" err="1">
                <a:solidFill>
                  <a:schemeClr val="bg2">
                    <a:lumMod val="75000"/>
                  </a:schemeClr>
                </a:solidFill>
                <a:latin typeface="Manrope" panose="020B0604020202020204" charset="0"/>
              </a:rPr>
              <a:t>thành</a:t>
            </a:r>
            <a:r>
              <a:rPr lang="en-US" sz="2200" b="1" u="sng" dirty="0">
                <a:solidFill>
                  <a:schemeClr val="bg2">
                    <a:lumMod val="75000"/>
                  </a:schemeClr>
                </a:solidFill>
                <a:latin typeface="Manrope" panose="020B0604020202020204" charset="0"/>
              </a:rPr>
              <a:t> ở HT</a:t>
            </a:r>
          </a:p>
        </p:txBody>
      </p:sp>
      <p:sp>
        <p:nvSpPr>
          <p:cNvPr id="14" name="Text Placeholder 3">
            <a:extLst>
              <a:ext uri="{FF2B5EF4-FFF2-40B4-BE49-F238E27FC236}">
                <a16:creationId xmlns:a16="http://schemas.microsoft.com/office/drawing/2014/main" id="{5C5FBE15-B2C7-D62D-6508-7AEB3E0FD933}"/>
              </a:ext>
            </a:extLst>
          </p:cNvPr>
          <p:cNvSpPr txBox="1">
            <a:spLocks/>
          </p:cNvSpPr>
          <p:nvPr/>
        </p:nvSpPr>
        <p:spPr>
          <a:xfrm>
            <a:off x="6146277" y="3064205"/>
            <a:ext cx="2997723" cy="10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200" b="1" dirty="0">
                <a:solidFill>
                  <a:schemeClr val="bg2">
                    <a:lumMod val="75000"/>
                  </a:schemeClr>
                </a:solidFill>
                <a:latin typeface="Manrope" panose="020B0604020202020204" charset="0"/>
              </a:rPr>
              <a:t>2-5. </a:t>
            </a:r>
            <a:r>
              <a:rPr lang="en-US" sz="2200" b="1" u="sng" dirty="0" err="1">
                <a:solidFill>
                  <a:schemeClr val="bg2">
                    <a:lumMod val="75000"/>
                  </a:schemeClr>
                </a:solidFill>
                <a:latin typeface="Manrope" panose="020B0604020202020204" charset="0"/>
              </a:rPr>
              <a:t>Trải</a:t>
            </a:r>
            <a:r>
              <a:rPr lang="en-US" sz="2200" b="1" u="sng" dirty="0">
                <a:solidFill>
                  <a:schemeClr val="bg2">
                    <a:lumMod val="75000"/>
                  </a:schemeClr>
                </a:solidFill>
                <a:latin typeface="Manrope" panose="020B0604020202020204" charset="0"/>
              </a:rPr>
              <a:t> </a:t>
            </a:r>
            <a:r>
              <a:rPr lang="en-US" sz="2200" b="1" u="sng" dirty="0" err="1">
                <a:solidFill>
                  <a:schemeClr val="bg2">
                    <a:lumMod val="75000"/>
                  </a:schemeClr>
                </a:solidFill>
                <a:latin typeface="Manrope" panose="020B0604020202020204" charset="0"/>
              </a:rPr>
              <a:t>nghiệm</a:t>
            </a:r>
            <a:r>
              <a:rPr lang="en-US" sz="2200" b="1" u="sng" dirty="0">
                <a:solidFill>
                  <a:schemeClr val="bg2">
                    <a:lumMod val="75000"/>
                  </a:schemeClr>
                </a:solidFill>
                <a:latin typeface="Manrope" panose="020B0604020202020204" charset="0"/>
              </a:rPr>
              <a:t> </a:t>
            </a:r>
            <a:r>
              <a:rPr lang="en-US" sz="2200" b="1" dirty="0" err="1">
                <a:solidFill>
                  <a:schemeClr val="bg2">
                    <a:lumMod val="75000"/>
                  </a:schemeClr>
                </a:solidFill>
                <a:latin typeface="Manrope" panose="020B0604020202020204" charset="0"/>
              </a:rPr>
              <a:t>đã</a:t>
            </a:r>
            <a:r>
              <a:rPr lang="en-US" sz="2200" b="1" dirty="0">
                <a:solidFill>
                  <a:schemeClr val="bg2">
                    <a:lumMod val="75000"/>
                  </a:schemeClr>
                </a:solidFill>
                <a:latin typeface="Manrope" panose="020B0604020202020204" charset="0"/>
              </a:rPr>
              <a:t> </a:t>
            </a:r>
            <a:r>
              <a:rPr lang="en-US" sz="2200" b="1" dirty="0" err="1">
                <a:solidFill>
                  <a:schemeClr val="bg2">
                    <a:lumMod val="75000"/>
                  </a:schemeClr>
                </a:solidFill>
                <a:latin typeface="Manrope" panose="020B0604020202020204" charset="0"/>
              </a:rPr>
              <a:t>từng</a:t>
            </a:r>
            <a:r>
              <a:rPr lang="en-US" sz="2200" b="1" dirty="0">
                <a:solidFill>
                  <a:schemeClr val="bg2">
                    <a:lumMod val="75000"/>
                  </a:schemeClr>
                </a:solidFill>
                <a:latin typeface="Manrope" panose="020B0604020202020204" charset="0"/>
              </a:rPr>
              <a:t> </a:t>
            </a:r>
            <a:r>
              <a:rPr lang="en-US" sz="2200" b="1" dirty="0" err="1">
                <a:solidFill>
                  <a:schemeClr val="bg2">
                    <a:lumMod val="75000"/>
                  </a:schemeClr>
                </a:solidFill>
                <a:latin typeface="Manrope" panose="020B0604020202020204" charset="0"/>
              </a:rPr>
              <a:t>làm</a:t>
            </a:r>
            <a:r>
              <a:rPr lang="en-US" sz="2200" b="1" dirty="0">
                <a:solidFill>
                  <a:schemeClr val="bg2">
                    <a:lumMod val="75000"/>
                  </a:schemeClr>
                </a:solidFill>
                <a:latin typeface="Manrope" panose="020B0604020202020204" charset="0"/>
              </a:rPr>
              <a:t> </a:t>
            </a:r>
            <a:r>
              <a:rPr lang="en-US" sz="2200" b="1" dirty="0" err="1">
                <a:solidFill>
                  <a:schemeClr val="bg2">
                    <a:lumMod val="75000"/>
                  </a:schemeClr>
                </a:solidFill>
                <a:latin typeface="Manrope" panose="020B0604020202020204" charset="0"/>
              </a:rPr>
              <a:t>trong</a:t>
            </a:r>
            <a:r>
              <a:rPr lang="en-US" sz="2200" b="1" dirty="0">
                <a:solidFill>
                  <a:schemeClr val="bg2">
                    <a:lumMod val="75000"/>
                  </a:schemeClr>
                </a:solidFill>
                <a:latin typeface="Manrope" panose="020B0604020202020204" charset="0"/>
              </a:rPr>
              <a:t> QK</a:t>
            </a:r>
            <a:endParaRPr lang="en-US" sz="2200" b="1" u="sng" dirty="0">
              <a:solidFill>
                <a:schemeClr val="bg2">
                  <a:lumMod val="75000"/>
                </a:schemeClr>
              </a:solidFill>
              <a:latin typeface="Manrope" panose="020B0604020202020204" charset="0"/>
            </a:endParaRPr>
          </a:p>
        </p:txBody>
      </p:sp>
    </p:spTree>
    <p:extLst>
      <p:ext uri="{BB962C8B-B14F-4D97-AF65-F5344CB8AC3E}">
        <p14:creationId xmlns:p14="http://schemas.microsoft.com/office/powerpoint/2010/main" val="254164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inVertical)">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barn(inVertical)">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5" grpId="0"/>
      <p:bldP spid="6" grpId="0"/>
      <p:bldP spid="7" grpId="0"/>
      <p:bldP spid="8" grpId="0"/>
      <p:bldP spid="9" grpId="0"/>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50D3B7-7F60-C760-12A3-059530F96638}"/>
              </a:ext>
            </a:extLst>
          </p:cNvPr>
          <p:cNvSpPr>
            <a:spLocks noGrp="1"/>
          </p:cNvSpPr>
          <p:nvPr>
            <p:ph type="title"/>
          </p:nvPr>
        </p:nvSpPr>
        <p:spPr>
          <a:xfrm>
            <a:off x="261258" y="161819"/>
            <a:ext cx="8934863" cy="572700"/>
          </a:xfrm>
        </p:spPr>
        <p:txBody>
          <a:bodyPr/>
          <a:lstStyle/>
          <a:p>
            <a:pPr algn="l"/>
            <a:r>
              <a:rPr lang="en-US" sz="2400" dirty="0"/>
              <a:t>3 (p.53) Choose the correct answer A, B, C, or D to complete each sentence.</a:t>
            </a:r>
          </a:p>
        </p:txBody>
      </p:sp>
      <p:sp>
        <p:nvSpPr>
          <p:cNvPr id="4" name="Text Placeholder 3">
            <a:extLst>
              <a:ext uri="{FF2B5EF4-FFF2-40B4-BE49-F238E27FC236}">
                <a16:creationId xmlns:a16="http://schemas.microsoft.com/office/drawing/2014/main" id="{D1BDCD3A-B087-CC26-E7A5-528228CCABE1}"/>
              </a:ext>
            </a:extLst>
          </p:cNvPr>
          <p:cNvSpPr txBox="1">
            <a:spLocks/>
          </p:cNvSpPr>
          <p:nvPr/>
        </p:nvSpPr>
        <p:spPr>
          <a:xfrm>
            <a:off x="137688" y="970136"/>
            <a:ext cx="8934862" cy="4011545"/>
          </a:xfrm>
          <a:prstGeom prst="rect">
            <a:avLst/>
          </a:prstGeom>
          <a:solidFill>
            <a:srgbClr val="F8F8F8"/>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r>
              <a:rPr lang="en-US" sz="2000" dirty="0">
                <a:latin typeface="Manrope" panose="020B0604020202020204" charset="0"/>
              </a:rPr>
              <a:t>1. We ______ in our school’s sports competition once. </a:t>
            </a:r>
          </a:p>
          <a:p>
            <a:pPr marL="139700"/>
            <a:r>
              <a:rPr lang="en-US" sz="2000" dirty="0">
                <a:latin typeface="Manrope" panose="020B0604020202020204" charset="0"/>
              </a:rPr>
              <a:t>A. participate 			B. have participated </a:t>
            </a:r>
          </a:p>
          <a:p>
            <a:pPr marL="139700"/>
            <a:r>
              <a:rPr lang="en-US" sz="2000" dirty="0">
                <a:latin typeface="Manrope" panose="020B0604020202020204" charset="0"/>
              </a:rPr>
              <a:t>C. has participated 		D. are participating</a:t>
            </a:r>
          </a:p>
          <a:p>
            <a:pPr marL="139700"/>
            <a:r>
              <a:rPr lang="en-US" sz="2000" dirty="0">
                <a:latin typeface="Manrope" panose="020B0604020202020204" charset="0"/>
              </a:rPr>
              <a:t>2. Nam ______ any photos of his village for two years.</a:t>
            </a:r>
            <a:br>
              <a:rPr lang="en-US" sz="2000" dirty="0">
                <a:latin typeface="Manrope" panose="020B0604020202020204" charset="0"/>
              </a:rPr>
            </a:br>
            <a:r>
              <a:rPr lang="en-US" sz="2000" dirty="0">
                <a:latin typeface="Manrope" panose="020B0604020202020204" charset="0"/>
              </a:rPr>
              <a:t>A. has not taken 		B. have not taken </a:t>
            </a:r>
          </a:p>
          <a:p>
            <a:pPr marL="139700"/>
            <a:r>
              <a:rPr lang="en-US" sz="2000" dirty="0">
                <a:latin typeface="Manrope" panose="020B0604020202020204" charset="0"/>
              </a:rPr>
              <a:t>C. does not take 		D. is taking </a:t>
            </a:r>
          </a:p>
          <a:p>
            <a:pPr marL="139700"/>
            <a:r>
              <a:rPr lang="en-US" sz="2000" dirty="0">
                <a:latin typeface="Manrope" panose="020B0604020202020204" charset="0"/>
              </a:rPr>
              <a:t>3. They ______ detective stories several times.</a:t>
            </a:r>
          </a:p>
          <a:p>
            <a:pPr marL="139700"/>
            <a:r>
              <a:rPr lang="en-US" sz="2000" dirty="0">
                <a:latin typeface="Manrope" panose="020B0604020202020204" charset="0"/>
              </a:rPr>
              <a:t>A. were reading 	B. read		C. has read 	D. have read </a:t>
            </a:r>
          </a:p>
          <a:p>
            <a:pPr marL="139700"/>
            <a:r>
              <a:rPr lang="en-US" sz="2000" dirty="0">
                <a:latin typeface="Manrope" panose="020B0604020202020204" charset="0"/>
              </a:rPr>
              <a:t>4. I ______ never ______ that film before. </a:t>
            </a:r>
          </a:p>
          <a:p>
            <a:pPr marL="139700"/>
            <a:r>
              <a:rPr lang="en-US" sz="2000" dirty="0">
                <a:latin typeface="Manrope" panose="020B0604020202020204" charset="0"/>
              </a:rPr>
              <a:t>A. did; watched 		B. has; watched</a:t>
            </a:r>
            <a:br>
              <a:rPr lang="en-US" sz="2000" dirty="0">
                <a:latin typeface="Manrope" panose="020B0604020202020204" charset="0"/>
              </a:rPr>
            </a:br>
            <a:r>
              <a:rPr lang="en-US" sz="2000" dirty="0">
                <a:latin typeface="Manrope" panose="020B0604020202020204" charset="0"/>
              </a:rPr>
              <a:t>C. have; watched 		D. was; watching </a:t>
            </a:r>
          </a:p>
          <a:p>
            <a:pPr marL="139700"/>
            <a:r>
              <a:rPr lang="en-US" sz="2000" dirty="0">
                <a:latin typeface="Manrope" panose="020B0604020202020204" charset="0"/>
              </a:rPr>
              <a:t>5. She ______ her cousin since she left school. </a:t>
            </a:r>
          </a:p>
          <a:p>
            <a:pPr marL="139700"/>
            <a:r>
              <a:rPr lang="en-US" sz="2000" dirty="0">
                <a:latin typeface="Manrope" panose="020B0604020202020204" charset="0"/>
              </a:rPr>
              <a:t>A. haven’t met 	B. doesn’t meet  C. hasn’t met 	D. didn’t meet </a:t>
            </a:r>
          </a:p>
          <a:p>
            <a:pPr marL="139700"/>
            <a:endParaRPr lang="en-US" sz="2000" dirty="0">
              <a:latin typeface="Manrope" panose="020B0604020202020204" charset="0"/>
            </a:endParaRPr>
          </a:p>
        </p:txBody>
      </p:sp>
      <p:sp>
        <p:nvSpPr>
          <p:cNvPr id="5" name="Text Placeholder 3">
            <a:extLst>
              <a:ext uri="{FF2B5EF4-FFF2-40B4-BE49-F238E27FC236}">
                <a16:creationId xmlns:a16="http://schemas.microsoft.com/office/drawing/2014/main" id="{3C2A59BC-4BE0-05C9-0E50-42B159AE54B8}"/>
              </a:ext>
            </a:extLst>
          </p:cNvPr>
          <p:cNvSpPr txBox="1">
            <a:spLocks/>
          </p:cNvSpPr>
          <p:nvPr/>
        </p:nvSpPr>
        <p:spPr>
          <a:xfrm>
            <a:off x="137688" y="972381"/>
            <a:ext cx="8934862" cy="4011545"/>
          </a:xfrm>
          <a:prstGeom prst="rect">
            <a:avLst/>
          </a:prstGeom>
          <a:solidFill>
            <a:srgbClr val="F8F8F8"/>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r>
              <a:rPr lang="en-US" sz="2000" dirty="0">
                <a:latin typeface="Manrope" panose="020B0604020202020204" charset="0"/>
              </a:rPr>
              <a:t>1. </a:t>
            </a:r>
            <a:r>
              <a:rPr lang="en-US" sz="2000" dirty="0">
                <a:highlight>
                  <a:srgbClr val="FFCC8B"/>
                </a:highlight>
                <a:latin typeface="Manrope" panose="020B0604020202020204" charset="0"/>
              </a:rPr>
              <a:t>We</a:t>
            </a:r>
            <a:r>
              <a:rPr lang="en-US" sz="2000" dirty="0">
                <a:latin typeface="Manrope" panose="020B0604020202020204" charset="0"/>
              </a:rPr>
              <a:t> ______ in our school’s sports competition </a:t>
            </a:r>
            <a:r>
              <a:rPr lang="en-US" sz="2000" dirty="0">
                <a:highlight>
                  <a:srgbClr val="62C8CE"/>
                </a:highlight>
                <a:latin typeface="Manrope" panose="020B0604020202020204" charset="0"/>
              </a:rPr>
              <a:t>once</a:t>
            </a:r>
            <a:r>
              <a:rPr lang="en-US" sz="2000" dirty="0">
                <a:latin typeface="Manrope" panose="020B0604020202020204" charset="0"/>
              </a:rPr>
              <a:t>. </a:t>
            </a:r>
          </a:p>
          <a:p>
            <a:pPr marL="139700"/>
            <a:r>
              <a:rPr lang="en-US" sz="2000" dirty="0">
                <a:latin typeface="Manrope" panose="020B0604020202020204" charset="0"/>
              </a:rPr>
              <a:t>A. participate 			B. have participated </a:t>
            </a:r>
          </a:p>
          <a:p>
            <a:pPr marL="139700"/>
            <a:r>
              <a:rPr lang="en-US" sz="2000" dirty="0">
                <a:latin typeface="Manrope" panose="020B0604020202020204" charset="0"/>
              </a:rPr>
              <a:t>C. has participated 		D. are participating</a:t>
            </a:r>
          </a:p>
          <a:p>
            <a:pPr marL="139700"/>
            <a:r>
              <a:rPr lang="en-US" sz="2000" dirty="0">
                <a:latin typeface="Manrope" panose="020B0604020202020204" charset="0"/>
              </a:rPr>
              <a:t>2. </a:t>
            </a:r>
            <a:r>
              <a:rPr lang="en-US" sz="2000" dirty="0">
                <a:highlight>
                  <a:srgbClr val="FFCC8B"/>
                </a:highlight>
                <a:latin typeface="Manrope" panose="020B0604020202020204" charset="0"/>
              </a:rPr>
              <a:t>Nam</a:t>
            </a:r>
            <a:r>
              <a:rPr lang="en-US" sz="2000" dirty="0">
                <a:latin typeface="Manrope" panose="020B0604020202020204" charset="0"/>
              </a:rPr>
              <a:t> ______ any photos of his village </a:t>
            </a:r>
            <a:r>
              <a:rPr lang="en-US" sz="2000" dirty="0">
                <a:highlight>
                  <a:srgbClr val="62C8CE"/>
                </a:highlight>
                <a:latin typeface="Manrope" panose="020B0604020202020204" charset="0"/>
              </a:rPr>
              <a:t>for two years</a:t>
            </a:r>
            <a:r>
              <a:rPr lang="en-US" sz="2000" dirty="0">
                <a:latin typeface="Manrope" panose="020B0604020202020204" charset="0"/>
              </a:rPr>
              <a:t>.</a:t>
            </a:r>
            <a:br>
              <a:rPr lang="en-US" sz="2000" dirty="0">
                <a:latin typeface="Manrope" panose="020B0604020202020204" charset="0"/>
              </a:rPr>
            </a:br>
            <a:r>
              <a:rPr lang="en-US" sz="2000" dirty="0">
                <a:latin typeface="Manrope" panose="020B0604020202020204" charset="0"/>
              </a:rPr>
              <a:t>A. has not taken 		B. have not taken </a:t>
            </a:r>
          </a:p>
          <a:p>
            <a:pPr marL="139700"/>
            <a:r>
              <a:rPr lang="en-US" sz="2000" dirty="0">
                <a:latin typeface="Manrope" panose="020B0604020202020204" charset="0"/>
              </a:rPr>
              <a:t>C. does not take 		D. is taking </a:t>
            </a:r>
          </a:p>
          <a:p>
            <a:pPr marL="139700"/>
            <a:r>
              <a:rPr lang="en-US" sz="2000" dirty="0">
                <a:latin typeface="Manrope" panose="020B0604020202020204" charset="0"/>
              </a:rPr>
              <a:t>3. </a:t>
            </a:r>
            <a:r>
              <a:rPr lang="en-US" sz="2000" dirty="0">
                <a:highlight>
                  <a:srgbClr val="FFCC8B"/>
                </a:highlight>
                <a:latin typeface="Manrope" panose="020B0604020202020204" charset="0"/>
              </a:rPr>
              <a:t>They</a:t>
            </a:r>
            <a:r>
              <a:rPr lang="en-US" sz="2000" dirty="0">
                <a:latin typeface="Manrope" panose="020B0604020202020204" charset="0"/>
              </a:rPr>
              <a:t> ______ detective stories </a:t>
            </a:r>
            <a:r>
              <a:rPr lang="en-US" sz="2000" dirty="0">
                <a:highlight>
                  <a:srgbClr val="62C8CE"/>
                </a:highlight>
                <a:latin typeface="Manrope" panose="020B0604020202020204" charset="0"/>
              </a:rPr>
              <a:t>several times</a:t>
            </a:r>
            <a:r>
              <a:rPr lang="en-US" sz="2000" dirty="0">
                <a:latin typeface="Manrope" panose="020B0604020202020204" charset="0"/>
              </a:rPr>
              <a:t>.</a:t>
            </a:r>
          </a:p>
          <a:p>
            <a:pPr marL="139700"/>
            <a:r>
              <a:rPr lang="en-US" sz="2000" dirty="0">
                <a:latin typeface="Manrope" panose="020B0604020202020204" charset="0"/>
              </a:rPr>
              <a:t>A. were reading 	B. read		C. has read 	D. have read </a:t>
            </a:r>
          </a:p>
          <a:p>
            <a:pPr marL="139700"/>
            <a:r>
              <a:rPr lang="en-US" sz="2000" dirty="0">
                <a:latin typeface="Manrope" panose="020B0604020202020204" charset="0"/>
              </a:rPr>
              <a:t>4. </a:t>
            </a:r>
            <a:r>
              <a:rPr lang="en-US" sz="2000" dirty="0">
                <a:highlight>
                  <a:srgbClr val="FFCC8B"/>
                </a:highlight>
                <a:latin typeface="Manrope" panose="020B0604020202020204" charset="0"/>
              </a:rPr>
              <a:t>I</a:t>
            </a:r>
            <a:r>
              <a:rPr lang="en-US" sz="2000" dirty="0">
                <a:latin typeface="Manrope" panose="020B0604020202020204" charset="0"/>
              </a:rPr>
              <a:t> ______ </a:t>
            </a:r>
            <a:r>
              <a:rPr lang="en-US" sz="2000" dirty="0">
                <a:highlight>
                  <a:srgbClr val="62C8CE"/>
                </a:highlight>
                <a:latin typeface="Manrope" panose="020B0604020202020204" charset="0"/>
              </a:rPr>
              <a:t>never</a:t>
            </a:r>
            <a:r>
              <a:rPr lang="en-US" sz="2000" dirty="0">
                <a:latin typeface="Manrope" panose="020B0604020202020204" charset="0"/>
              </a:rPr>
              <a:t> ______ that film before. </a:t>
            </a:r>
          </a:p>
          <a:p>
            <a:pPr marL="139700"/>
            <a:r>
              <a:rPr lang="en-US" sz="2000" dirty="0">
                <a:latin typeface="Manrope" panose="020B0604020202020204" charset="0"/>
              </a:rPr>
              <a:t>A. did; watched 		B. has; watched</a:t>
            </a:r>
            <a:br>
              <a:rPr lang="en-US" sz="2000" dirty="0">
                <a:latin typeface="Manrope" panose="020B0604020202020204" charset="0"/>
              </a:rPr>
            </a:br>
            <a:r>
              <a:rPr lang="en-US" sz="2000" dirty="0">
                <a:latin typeface="Manrope" panose="020B0604020202020204" charset="0"/>
              </a:rPr>
              <a:t>C. have; watched 		D. was; watching </a:t>
            </a:r>
          </a:p>
          <a:p>
            <a:pPr marL="139700"/>
            <a:r>
              <a:rPr lang="en-US" sz="2000" dirty="0">
                <a:latin typeface="Manrope" panose="020B0604020202020204" charset="0"/>
              </a:rPr>
              <a:t>5. </a:t>
            </a:r>
            <a:r>
              <a:rPr lang="en-US" sz="2000" dirty="0">
                <a:highlight>
                  <a:srgbClr val="FFCC8B"/>
                </a:highlight>
                <a:latin typeface="Manrope" panose="020B0604020202020204" charset="0"/>
              </a:rPr>
              <a:t>She</a:t>
            </a:r>
            <a:r>
              <a:rPr lang="en-US" sz="2000" dirty="0">
                <a:latin typeface="Manrope" panose="020B0604020202020204" charset="0"/>
              </a:rPr>
              <a:t> ______ her cousin </a:t>
            </a:r>
            <a:r>
              <a:rPr lang="en-US" sz="2000" dirty="0">
                <a:highlight>
                  <a:srgbClr val="62C8CE"/>
                </a:highlight>
                <a:latin typeface="Manrope" panose="020B0604020202020204" charset="0"/>
              </a:rPr>
              <a:t>since she left school</a:t>
            </a:r>
            <a:r>
              <a:rPr lang="en-US" sz="2000" dirty="0">
                <a:latin typeface="Manrope" panose="020B0604020202020204" charset="0"/>
              </a:rPr>
              <a:t>. </a:t>
            </a:r>
          </a:p>
          <a:p>
            <a:pPr marL="139700"/>
            <a:r>
              <a:rPr lang="en-US" sz="2000" dirty="0">
                <a:latin typeface="Manrope" panose="020B0604020202020204" charset="0"/>
              </a:rPr>
              <a:t>A. haven’t met 	B. doesn’t meet  C. hasn’t met 	D. didn’t meet </a:t>
            </a:r>
          </a:p>
          <a:p>
            <a:pPr marL="139700"/>
            <a:endParaRPr lang="en-US" sz="2000" dirty="0">
              <a:latin typeface="Manrope" panose="020B0604020202020204" charset="0"/>
            </a:endParaRPr>
          </a:p>
        </p:txBody>
      </p:sp>
      <p:sp>
        <p:nvSpPr>
          <p:cNvPr id="6" name="Oval 5">
            <a:extLst>
              <a:ext uri="{FF2B5EF4-FFF2-40B4-BE49-F238E27FC236}">
                <a16:creationId xmlns:a16="http://schemas.microsoft.com/office/drawing/2014/main" id="{915C4586-2D5C-01CA-9A3B-0EBA6226E92C}"/>
              </a:ext>
            </a:extLst>
          </p:cNvPr>
          <p:cNvSpPr/>
          <p:nvPr/>
        </p:nvSpPr>
        <p:spPr>
          <a:xfrm>
            <a:off x="3778816" y="1297522"/>
            <a:ext cx="356580" cy="35403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8" name="Text Placeholder 3">
            <a:extLst>
              <a:ext uri="{FF2B5EF4-FFF2-40B4-BE49-F238E27FC236}">
                <a16:creationId xmlns:a16="http://schemas.microsoft.com/office/drawing/2014/main" id="{35392E44-A42E-1F5C-90BC-EECDCBB037C4}"/>
              </a:ext>
            </a:extLst>
          </p:cNvPr>
          <p:cNvSpPr txBox="1">
            <a:spLocks/>
          </p:cNvSpPr>
          <p:nvPr/>
        </p:nvSpPr>
        <p:spPr>
          <a:xfrm>
            <a:off x="6146277" y="2426612"/>
            <a:ext cx="3049844" cy="4616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Bef>
                <a:spcPts val="600"/>
              </a:spcBef>
            </a:pPr>
            <a:r>
              <a:rPr lang="en-US" sz="2400" b="1" dirty="0">
                <a:solidFill>
                  <a:srgbClr val="0070C0"/>
                </a:solidFill>
                <a:latin typeface="Manrope" panose="020B0604020202020204" charset="0"/>
              </a:rPr>
              <a:t>HTHT have/has PII</a:t>
            </a:r>
          </a:p>
        </p:txBody>
      </p:sp>
      <p:sp>
        <p:nvSpPr>
          <p:cNvPr id="9" name="Oval 8">
            <a:extLst>
              <a:ext uri="{FF2B5EF4-FFF2-40B4-BE49-F238E27FC236}">
                <a16:creationId xmlns:a16="http://schemas.microsoft.com/office/drawing/2014/main" id="{BCA0B88E-0AFC-9FDF-EECB-BD04E707E49F}"/>
              </a:ext>
            </a:extLst>
          </p:cNvPr>
          <p:cNvSpPr/>
          <p:nvPr/>
        </p:nvSpPr>
        <p:spPr>
          <a:xfrm>
            <a:off x="261258" y="2217716"/>
            <a:ext cx="356580" cy="35403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10" name="Oval 9">
            <a:extLst>
              <a:ext uri="{FF2B5EF4-FFF2-40B4-BE49-F238E27FC236}">
                <a16:creationId xmlns:a16="http://schemas.microsoft.com/office/drawing/2014/main" id="{43FF8262-5FC6-5A50-F2DD-436D6A8BC28D}"/>
              </a:ext>
            </a:extLst>
          </p:cNvPr>
          <p:cNvSpPr/>
          <p:nvPr/>
        </p:nvSpPr>
        <p:spPr>
          <a:xfrm>
            <a:off x="6535899" y="3123894"/>
            <a:ext cx="356580" cy="35403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11" name="Oval 10">
            <a:extLst>
              <a:ext uri="{FF2B5EF4-FFF2-40B4-BE49-F238E27FC236}">
                <a16:creationId xmlns:a16="http://schemas.microsoft.com/office/drawing/2014/main" id="{875DEC5C-A285-497F-CD56-E64EAEB2F558}"/>
              </a:ext>
            </a:extLst>
          </p:cNvPr>
          <p:cNvSpPr/>
          <p:nvPr/>
        </p:nvSpPr>
        <p:spPr>
          <a:xfrm>
            <a:off x="261258" y="4033246"/>
            <a:ext cx="356580" cy="35403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12" name="Oval 11">
            <a:extLst>
              <a:ext uri="{FF2B5EF4-FFF2-40B4-BE49-F238E27FC236}">
                <a16:creationId xmlns:a16="http://schemas.microsoft.com/office/drawing/2014/main" id="{D769419D-72E0-F895-7AD8-5918F49EE950}"/>
              </a:ext>
            </a:extLst>
          </p:cNvPr>
          <p:cNvSpPr/>
          <p:nvPr/>
        </p:nvSpPr>
        <p:spPr>
          <a:xfrm>
            <a:off x="4828212" y="4640882"/>
            <a:ext cx="356580" cy="35403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Tree>
    <p:extLst>
      <p:ext uri="{BB962C8B-B14F-4D97-AF65-F5344CB8AC3E}">
        <p14:creationId xmlns:p14="http://schemas.microsoft.com/office/powerpoint/2010/main" val="217317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animBg="1"/>
      <p:bldP spid="10" grpId="0" animBg="1"/>
      <p:bldP spid="11" grpId="0" animBg="1"/>
      <p:bldP spid="12" grpId="0" animBg="1"/>
    </p:bldLst>
  </p:timing>
</p:sld>
</file>

<file path=ppt/theme/theme1.xml><?xml version="1.0" encoding="utf-8"?>
<a:theme xmlns:a="http://schemas.openxmlformats.org/drawingml/2006/main" name="Daily Life and Cultural Practices - Spanish - Foreign Language - 8th Grade by Slidesgo">
  <a:themeElements>
    <a:clrScheme name="Simple Light">
      <a:dk1>
        <a:srgbClr val="333333"/>
      </a:dk1>
      <a:lt1>
        <a:srgbClr val="F8F8F8"/>
      </a:lt1>
      <a:dk2>
        <a:srgbClr val="26C79C"/>
      </a:dk2>
      <a:lt2>
        <a:srgbClr val="FF7230"/>
      </a:lt2>
      <a:accent1>
        <a:srgbClr val="FFAA3D"/>
      </a:accent1>
      <a:accent2>
        <a:srgbClr val="FFFFFF"/>
      </a:accent2>
      <a:accent3>
        <a:srgbClr val="FFFFFF"/>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3573</TotalTime>
  <Words>3397</Words>
  <Application>Microsoft Macintosh PowerPoint</Application>
  <PresentationFormat>On-screen Show (16:9)</PresentationFormat>
  <Paragraphs>578</Paragraphs>
  <Slides>42</Slides>
  <Notes>34</Notes>
  <HiddenSlides>2</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Arial</vt:lpstr>
      <vt:lpstr>Manrope</vt:lpstr>
      <vt:lpstr>Quicksand</vt:lpstr>
      <vt:lpstr>Calibri</vt:lpstr>
      <vt:lpstr>Wingdings</vt:lpstr>
      <vt:lpstr>Segoe UI</vt:lpstr>
      <vt:lpstr>FinkHeavy</vt:lpstr>
      <vt:lpstr>Nunito Light</vt:lpstr>
      <vt:lpstr>Yusei Magic</vt:lpstr>
      <vt:lpstr>Calibri Light</vt:lpstr>
      <vt:lpstr>DM Sans</vt:lpstr>
      <vt:lpstr>Daily Life and Cultural Practices - Spanish - Foreign Language - 8th Grade by Slidesgo</vt:lpstr>
      <vt:lpstr>Office 테마</vt:lpstr>
      <vt:lpstr>UNIT 5 OUR EXPERIENCES </vt:lpstr>
      <vt:lpstr>Watch and guess</vt:lpstr>
      <vt:lpstr>OBJECTIVE</vt:lpstr>
      <vt:lpstr>PowerPoint Presentation</vt:lpstr>
      <vt:lpstr>PowerPoint Presentation</vt:lpstr>
      <vt:lpstr>PowerPoint Presentation</vt:lpstr>
      <vt:lpstr>1 (p.53) Write the correct forms of the verbs in the table. </vt:lpstr>
      <vt:lpstr>2 (p.53) Complete the sentences with the correct forms of the verbs in the PRESENT PERFECT.</vt:lpstr>
      <vt:lpstr>3 (p.53) Choose the correct answer A, B, C, or D to complete each sentence.</vt:lpstr>
      <vt:lpstr>4 (p.53) Write sentences about Mai’s experiences, using the information in the table. </vt:lpstr>
      <vt:lpstr>4 (p.53) Write sentences about Mai’s experiences, using the information in the table. </vt:lpstr>
      <vt:lpstr>5 (p.53) Work in pairs.  Ask and answer questions about your experiences using the present perfect  </vt:lpstr>
      <vt:lpstr>“HAVE YOU EVER …?” BINGO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 UP</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OUR EXPERIENCES </dc:title>
  <cp:lastModifiedBy>Hanh Ng</cp:lastModifiedBy>
  <cp:revision>37</cp:revision>
  <dcterms:modified xsi:type="dcterms:W3CDTF">2024-10-06T07:59:44Z</dcterms:modified>
</cp:coreProperties>
</file>