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82" r:id="rId9"/>
    <p:sldId id="348" r:id="rId10"/>
    <p:sldId id="276" r:id="rId11"/>
    <p:sldId id="327" r:id="rId12"/>
    <p:sldId id="389" r:id="rId13"/>
    <p:sldId id="390" r:id="rId14"/>
    <p:sldId id="391" r:id="rId15"/>
    <p:sldId id="392" r:id="rId16"/>
    <p:sldId id="393" r:id="rId17"/>
    <p:sldId id="394" r:id="rId18"/>
    <p:sldId id="313" r:id="rId19"/>
    <p:sldId id="395" r:id="rId20"/>
    <p:sldId id="396" r:id="rId21"/>
    <p:sldId id="366" r:id="rId22"/>
    <p:sldId id="361" r:id="rId23"/>
    <p:sldId id="362" r:id="rId24"/>
    <p:sldId id="363" r:id="rId25"/>
    <p:sldId id="370" r:id="rId26"/>
    <p:sldId id="365" r:id="rId27"/>
    <p:sldId id="367" r:id="rId28"/>
    <p:sldId id="314" r:id="rId29"/>
    <p:sldId id="330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E3AF"/>
    <a:srgbClr val="F26648"/>
    <a:srgbClr val="FBC864"/>
    <a:srgbClr val="F16649"/>
    <a:srgbClr val="0070C0"/>
    <a:srgbClr val="F8B417"/>
    <a:srgbClr val="0087B2"/>
    <a:srgbClr val="6D9FB1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2745" autoAdjust="0"/>
  </p:normalViewPr>
  <p:slideViewPr>
    <p:cSldViewPr snapToGrid="0" showGuides="1">
      <p:cViewPr varScale="1">
        <p:scale>
          <a:sx n="60" d="100"/>
          <a:sy n="60" d="100"/>
        </p:scale>
        <p:origin x="-12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11" Type="http://schemas.openxmlformats.org/officeDocument/2006/relationships/slide" Target="slide13.xml"/><Relationship Id="rId5" Type="http://schemas.openxmlformats.org/officeDocument/2006/relationships/slide" Target="slide23.xml"/><Relationship Id="rId10" Type="http://schemas.openxmlformats.org/officeDocument/2006/relationships/slide" Target="slide27.xml"/><Relationship Id="rId4" Type="http://schemas.openxmlformats.org/officeDocument/2006/relationships/slide" Target="slide24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48213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E3A9C1B8-0CE8-0D50-9A56-544198A0E515}"/>
              </a:ext>
            </a:extLst>
          </p:cNvPr>
          <p:cNvSpPr txBox="1"/>
          <p:nvPr/>
        </p:nvSpPr>
        <p:spPr>
          <a:xfrm>
            <a:off x="787938" y="202914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7030A0"/>
                </a:solidFill>
              </a:rPr>
              <a:t>can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b="1" dirty="0">
                <a:solidFill>
                  <a:srgbClr val="7030A0"/>
                </a:solidFill>
              </a:rPr>
              <a:t>should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go home early if she f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7030A0"/>
                </a:solidFill>
              </a:rPr>
              <a:t>might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b="1" dirty="0">
                <a:solidFill>
                  <a:srgbClr val="7030A0"/>
                </a:solidFill>
              </a:rPr>
              <a:t>shouldn’t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/>
              <a:t>nished, they </a:t>
            </a:r>
            <a:r>
              <a:rPr lang="en-US" sz="3200" b="1" dirty="0">
                <a:solidFill>
                  <a:srgbClr val="7030A0"/>
                </a:solidFill>
              </a:rPr>
              <a:t>must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b="1" dirty="0">
                <a:solidFill>
                  <a:srgbClr val="7030A0"/>
                </a:solidFill>
              </a:rPr>
              <a:t>may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f</a:t>
            </a:r>
            <a:r>
              <a:rPr lang="en-US" sz="3200" dirty="0">
                <a:solidFill>
                  <a:srgbClr val="C00000"/>
                </a:solidFill>
              </a:rPr>
              <a:t>o</a:t>
            </a:r>
            <a:r>
              <a:rPr lang="en-US" sz="3200" dirty="0"/>
              <a:t>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/>
              <a:t>dents have an 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/>
              <a:t>pcoming ex</a:t>
            </a:r>
            <a:r>
              <a:rPr lang="en-US" sz="3200" dirty="0">
                <a:solidFill>
                  <a:srgbClr val="C00000"/>
                </a:solidFill>
              </a:rPr>
              <a:t>a</a:t>
            </a:r>
            <a:r>
              <a:rPr lang="en-US" sz="3200" dirty="0"/>
              <a:t>m, they </a:t>
            </a:r>
            <a:r>
              <a:rPr lang="en-US" sz="3200" b="1" dirty="0">
                <a:solidFill>
                  <a:srgbClr val="7030A0"/>
                </a:solidFill>
              </a:rPr>
              <a:t>shouldn’t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b="1" dirty="0">
                <a:solidFill>
                  <a:srgbClr val="7030A0"/>
                </a:solidFill>
              </a:rPr>
              <a:t>can’t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wait to st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/>
              <a:t>dy unt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l the day bef</a:t>
            </a:r>
            <a:r>
              <a:rPr lang="en-US" sz="3200" dirty="0">
                <a:solidFill>
                  <a:srgbClr val="C00000"/>
                </a:solidFill>
              </a:rPr>
              <a:t>o</a:t>
            </a:r>
            <a:r>
              <a:rPr lang="en-US" sz="3200" dirty="0"/>
              <a:t>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7030A0"/>
                </a:solidFill>
              </a:rPr>
              <a:t>should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b="1" dirty="0">
                <a:solidFill>
                  <a:srgbClr val="7030A0"/>
                </a:solidFill>
              </a:rPr>
              <a:t>may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4311EF-B31F-B65D-9FAF-B4B261487D75}"/>
              </a:ext>
            </a:extLst>
          </p:cNvPr>
          <p:cNvSpPr/>
          <p:nvPr/>
        </p:nvSpPr>
        <p:spPr>
          <a:xfrm>
            <a:off x="1889666" y="202997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C7F36E8-5789-314C-FD3A-B43799706EEA}"/>
              </a:ext>
            </a:extLst>
          </p:cNvPr>
          <p:cNvSpPr/>
          <p:nvPr/>
        </p:nvSpPr>
        <p:spPr>
          <a:xfrm>
            <a:off x="4678366" y="249255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00F8EC-8E9D-8E85-97DD-A76AD0BAAFC9}"/>
              </a:ext>
            </a:extLst>
          </p:cNvPr>
          <p:cNvSpPr/>
          <p:nvPr/>
        </p:nvSpPr>
        <p:spPr>
          <a:xfrm>
            <a:off x="8055114" y="400168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0426C6-88C7-1830-41D0-A9805B86E1FD}"/>
              </a:ext>
            </a:extLst>
          </p:cNvPr>
          <p:cNvSpPr/>
          <p:nvPr/>
        </p:nvSpPr>
        <p:spPr>
          <a:xfrm>
            <a:off x="7726636" y="300724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E5C553D-BCA3-217E-0843-4FFCE605AD2E}"/>
              </a:ext>
            </a:extLst>
          </p:cNvPr>
          <p:cNvSpPr/>
          <p:nvPr/>
        </p:nvSpPr>
        <p:spPr>
          <a:xfrm>
            <a:off x="6296628" y="499612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97588"/>
              </p:ext>
            </p:extLst>
          </p:nvPr>
        </p:nvGraphicFramePr>
        <p:xfrm>
          <a:off x="1131589" y="1670925"/>
          <a:ext cx="5727654" cy="501891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1.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comp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ter,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2. If you put too much s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gar in your c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ffee,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3. If you want to m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eff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ctively,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4. If you want to have p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rfect white teeth,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5. If you take a cooking class,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tx1"/>
                </a:solidFill>
                <a:latin typeface="+mj-lt"/>
              </a:rPr>
              <a:t>a. you can make your </a:t>
            </a:r>
            <a:r>
              <a:rPr lang="en-US" sz="2500" b="1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en-US" sz="2500" b="1" dirty="0" err="1">
                <a:solidFill>
                  <a:srgbClr val="C00000"/>
                </a:solidFill>
                <a:latin typeface="+mj-lt"/>
              </a:rPr>
              <a:t>a</a:t>
            </a:r>
            <a:r>
              <a:rPr lang="en-US" sz="2500" b="1" dirty="0" err="1">
                <a:solidFill>
                  <a:schemeClr val="tx1"/>
                </a:solidFill>
                <a:latin typeface="+mj-lt"/>
              </a:rPr>
              <a:t>vourite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tx1"/>
                </a:solidFill>
                <a:latin typeface="+mj-lt"/>
              </a:rPr>
              <a:t>c. 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tx1"/>
                </a:solidFill>
                <a:latin typeface="+mj-lt"/>
              </a:rPr>
              <a:t>d. you might get sh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ou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tx1"/>
                </a:solidFill>
                <a:latin typeface="+mj-lt"/>
              </a:rPr>
              <a:t>e. you must brush your teeth r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tx1"/>
                </a:solidFill>
                <a:latin typeface="+mj-lt"/>
              </a:rPr>
              <a:t>b. you should use a c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al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endar to plan your work ah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ea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067" y="1954118"/>
            <a:ext cx="5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1807" y="2894818"/>
            <a:ext cx="5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573" y="4077268"/>
            <a:ext cx="5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573" y="5086292"/>
            <a:ext cx="5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7573" y="6079550"/>
            <a:ext cx="5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  <p:bldP spid="6" grpId="0"/>
      <p:bldP spid="18" grpId="0"/>
      <p:bldP spid="19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893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09394"/>
              </p:ext>
            </p:extLst>
          </p:nvPr>
        </p:nvGraphicFramePr>
        <p:xfrm>
          <a:off x="1131589" y="1670925"/>
          <a:ext cx="5727654" cy="501891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1.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comp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ter,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2. If you put too much s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gar in your c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ffee,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3. If you want to m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eff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ctively,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4. If you want to have p</a:t>
                      </a:r>
                      <a:r>
                        <a:rPr lang="en-US" sz="2500" b="1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rfect white teeth,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</a:rPr>
                        <a:t>5. If you take a cooking class,</a:t>
                      </a:r>
                      <a:endParaRPr lang="en-US" sz="25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7143050" y="574527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b="1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en-US" sz="2500" b="1" dirty="0" err="1">
                <a:solidFill>
                  <a:srgbClr val="C00000"/>
                </a:solidFill>
                <a:latin typeface="+mj-lt"/>
              </a:rPr>
              <a:t>a</a:t>
            </a:r>
            <a:r>
              <a:rPr lang="en-US" sz="2500" b="1" dirty="0" err="1">
                <a:solidFill>
                  <a:schemeClr val="tx1"/>
                </a:solidFill>
                <a:latin typeface="+mj-lt"/>
              </a:rPr>
              <a:t>vourite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9E032E5-41A6-6008-27ED-7C6C25ED2FFE}"/>
              </a:ext>
            </a:extLst>
          </p:cNvPr>
          <p:cNvSpPr/>
          <p:nvPr/>
        </p:nvSpPr>
        <p:spPr>
          <a:xfrm>
            <a:off x="7143050" y="2704685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78E009-C5ED-0E62-879B-64A4700A0AE9}"/>
              </a:ext>
            </a:extLst>
          </p:cNvPr>
          <p:cNvSpPr/>
          <p:nvPr/>
        </p:nvSpPr>
        <p:spPr>
          <a:xfrm>
            <a:off x="7143050" y="16660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you might get sh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ou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EBF1E0-C110-DFB2-488C-C51BB9A41509}"/>
              </a:ext>
            </a:extLst>
          </p:cNvPr>
          <p:cNvSpPr/>
          <p:nvPr/>
        </p:nvSpPr>
        <p:spPr>
          <a:xfrm>
            <a:off x="7143050" y="4730457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you must brush your teeth r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D5143E-861A-F954-9571-CAFAB5B73ED7}"/>
              </a:ext>
            </a:extLst>
          </p:cNvPr>
          <p:cNvSpPr/>
          <p:nvPr/>
        </p:nvSpPr>
        <p:spPr>
          <a:xfrm>
            <a:off x="7143050" y="371757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you should use a c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lendar to plan your work ah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ea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xmlns="" id="{B684F391-6CF5-88C3-237E-6EE009953DA7}"/>
              </a:ext>
            </a:extLst>
          </p:cNvPr>
          <p:cNvGrpSpPr/>
          <p:nvPr/>
        </p:nvGrpSpPr>
        <p:grpSpPr>
          <a:xfrm>
            <a:off x="8496531" y="3747052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xmlns="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xmlns="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xmlns="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xmlns="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xmlns="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xmlns="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xmlns="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xmlns="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xmlns="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xmlns="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xmlns="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xmlns="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xmlns="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xmlns="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xmlns="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xmlns="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xmlns="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xmlns="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xmlns="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xmlns="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xmlns="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xmlns="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xmlns="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xmlns="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xmlns="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xmlns="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xmlns="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xmlns="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xmlns="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xmlns="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xmlns="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xmlns="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xmlns="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xmlns="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xmlns="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xmlns="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dirty="0">
                <a:latin typeface="ChronicaProMediumIt"/>
              </a:rPr>
              <a:t>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dirty="0">
                <a:latin typeface="ChronicaProMediumIt"/>
              </a:rPr>
              <a:t>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=&gt; If you want to lose weight, you should eat less high fat food and do more 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dirty="0">
                <a:latin typeface="ChronicaProMediumIt"/>
              </a:rPr>
              <a:t>tes you out for an ice </a:t>
            </a:r>
            <a:r>
              <a:rPr lang="en-US" sz="3200" dirty="0" smtClean="0">
                <a:latin typeface="ChronicaProMediumIt"/>
              </a:rPr>
              <a:t>cream, but </a:t>
            </a:r>
            <a:r>
              <a:rPr lang="en-US" sz="3200" dirty="0">
                <a:latin typeface="ChronicaProMediumIt"/>
              </a:rPr>
              <a:t>it’s p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3200" dirty="0">
                <a:latin typeface="ChronicaProMediumIt"/>
              </a:rPr>
              <a:t>ssible that you will have a </a:t>
            </a:r>
            <a:r>
              <a:rPr lang="en-US" sz="3200" dirty="0" smtClean="0">
                <a:latin typeface="ChronicaProMediumIt"/>
              </a:rPr>
              <a:t>sore throat</a:t>
            </a:r>
            <a:r>
              <a:rPr lang="en-US" sz="3200" dirty="0">
                <a:latin typeface="ChronicaProMediumIt"/>
              </a:rPr>
              <a:t>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59756" y="437433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=&gt; If I have an ice cream, I may have a sore throat</a:t>
            </a:r>
            <a:r>
              <a:rPr lang="en-US" sz="3200" i="1" dirty="0" smtClean="0">
                <a:solidFill>
                  <a:srgbClr val="0000CC"/>
                </a:solidFill>
                <a:latin typeface="ChronicaProMediumIt"/>
              </a:rPr>
              <a:t>.</a:t>
            </a:r>
            <a:endParaRPr lang="en-US" sz="3200" i="1" dirty="0">
              <a:solidFill>
                <a:srgbClr val="0000CC"/>
              </a:solidFill>
              <a:latin typeface="ChronicaProMediumIt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xmlns="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92703" y="3801357"/>
            <a:ext cx="3921497" cy="29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oo</a:t>
            </a:r>
            <a:r>
              <a:rPr lang="en-US" sz="3200" dirty="0">
                <a:latin typeface="ChronicaProMediumIt"/>
              </a:rPr>
              <a:t>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dirty="0">
                <a:latin typeface="ChronicaProMediumIt"/>
              </a:rPr>
              <a:t>cessary to get</a:t>
            </a:r>
          </a:p>
          <a:p>
            <a:r>
              <a:rPr lang="en-US" sz="3200" dirty="0">
                <a:latin typeface="ChronicaProMediumIt"/>
              </a:rPr>
              <a:t>en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ou</a:t>
            </a:r>
            <a:r>
              <a:rPr lang="en-US" sz="3200" dirty="0">
                <a:latin typeface="ChronicaProMediumIt"/>
              </a:rPr>
              <a:t>gh sleep every night; 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3200" dirty="0">
                <a:latin typeface="ChronicaProMediumIt"/>
              </a:rPr>
              <a:t>therwise,</a:t>
            </a:r>
          </a:p>
          <a:p>
            <a:r>
              <a:rPr lang="en-US" sz="3200" dirty="0">
                <a:latin typeface="ChronicaProMediumIt"/>
              </a:rPr>
              <a:t>his health will s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u</a:t>
            </a:r>
            <a:r>
              <a:rPr lang="en-US" sz="3200" dirty="0">
                <a:latin typeface="ChronicaProMediumIt"/>
              </a:rPr>
              <a:t>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331288" y="4592645"/>
            <a:ext cx="75199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=&gt; If you want to have good health, you must 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xmlns="" id="{A0D4F80E-D333-A87C-D7B7-4454FD4C7D03}"/>
              </a:ext>
            </a:extLst>
          </p:cNvPr>
          <p:cNvGrpSpPr/>
          <p:nvPr/>
        </p:nvGrpSpPr>
        <p:grpSpPr>
          <a:xfrm>
            <a:off x="9746680" y="2903420"/>
            <a:ext cx="1724396" cy="351166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xmlns="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xmlns="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xmlns="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xmlns="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xmlns="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xmlns="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xmlns="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xmlns="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xmlns="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xmlns="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xmlns="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xmlns="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xmlns="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xmlns="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xmlns="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xmlns="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xmlns="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xmlns="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xmlns="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xmlns="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xmlns="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xmlns="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xmlns="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xmlns="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xmlns="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xmlns="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xmlns="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xmlns="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xmlns="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xmlns="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xmlns="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xmlns="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xmlns="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xmlns="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xmlns="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xmlns="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xmlns="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xmlns="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xmlns="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xmlns="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xmlns="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xmlns="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xmlns="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xmlns="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xmlns="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xmlns="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xmlns="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xmlns="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xmlns="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xmlns="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xmlns="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xmlns="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xmlns="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xmlns="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xmlns="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xmlns="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xmlns="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xmlns="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xmlns="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xmlns="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xmlns="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xmlns="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xmlns="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xmlns="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xmlns="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184362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8320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3200" dirty="0">
                <a:latin typeface="ChronicaProMediumIt"/>
              </a:rPr>
              <a:t>ther wants to go for a swim.</a:t>
            </a:r>
          </a:p>
          <a:p>
            <a:r>
              <a:rPr lang="en-US" sz="3200" dirty="0">
                <a:latin typeface="ChronicaProMediumIt"/>
              </a:rPr>
              <a:t>You agr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ee</a:t>
            </a:r>
            <a:r>
              <a:rPr lang="en-US" sz="3200" dirty="0">
                <a:latin typeface="ChronicaProMediumIt"/>
              </a:rPr>
              <a:t> but ask him to f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dirty="0">
                <a:latin typeface="ChronicaProMediumIt"/>
              </a:rPr>
              <a:t>nish all his</a:t>
            </a:r>
          </a:p>
          <a:p>
            <a:r>
              <a:rPr lang="en-US" sz="3200" dirty="0">
                <a:latin typeface="ChronicaProMediumIt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3200" dirty="0">
                <a:latin typeface="ChronicaProMediumIt"/>
              </a:rPr>
              <a:t>mework first.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600969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=&gt; You can go for a swim if you f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nish all your h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mework</a:t>
            </a:r>
            <a:r>
              <a:rPr lang="en-US" sz="3200" i="1" dirty="0" smtClean="0">
                <a:solidFill>
                  <a:srgbClr val="0000CC"/>
                </a:solidFill>
                <a:latin typeface="ChronicaProMediumIt"/>
              </a:rPr>
              <a:t>.</a:t>
            </a:r>
            <a:endParaRPr lang="en-US" sz="3200" i="1" dirty="0">
              <a:solidFill>
                <a:srgbClr val="0000CC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xmlns="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6899"/>
          <a:stretch/>
        </p:blipFill>
        <p:spPr>
          <a:xfrm>
            <a:off x="8474812" y="3110125"/>
            <a:ext cx="3253960" cy="32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make a del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dirty="0">
                <a:latin typeface="ChronicaProMediumIt"/>
              </a:rPr>
              <a:t>cious p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dirty="0">
                <a:latin typeface="ChronicaProMediumIt"/>
              </a:rPr>
              <a:t>zza </a:t>
            </a:r>
            <a:r>
              <a:rPr lang="en-US" sz="3200" dirty="0" smtClean="0">
                <a:latin typeface="ChronicaProMediumIt"/>
              </a:rPr>
              <a:t>when you </a:t>
            </a:r>
            <a:r>
              <a:rPr lang="en-US" sz="3200" dirty="0">
                <a:latin typeface="ChronicaProMediumIt"/>
              </a:rPr>
              <a:t>have all the needed ingr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dirty="0">
                <a:latin typeface="ChronicaProMediumIt"/>
              </a:rPr>
              <a:t>dients.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=&gt; If I have all needed ingr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dients, I can make a del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cious p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3200" i="1" dirty="0">
                <a:solidFill>
                  <a:srgbClr val="0000CC"/>
                </a:solidFill>
                <a:latin typeface="ChronicaProMediumIt"/>
              </a:rPr>
              <a:t>zza.</a:t>
            </a:r>
          </a:p>
          <a:p>
            <a:endParaRPr lang="en-US" sz="3200" i="1" dirty="0">
              <a:solidFill>
                <a:srgbClr val="0000CC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xmlns="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511257" y="2654468"/>
            <a:ext cx="3502943" cy="4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>
                <a:solidFill>
                  <a:srgbClr val="242021"/>
                </a:solidFill>
              </a:rPr>
              <a:t>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>
                <a:solidFill>
                  <a:srgbClr val="242021"/>
                </a:solidFill>
              </a:rPr>
              <a:t>ter games, ________________________________________________________</a:t>
            </a:r>
          </a:p>
          <a:p>
            <a:r>
              <a:rPr lang="en-US" sz="3200" dirty="0" smtClean="0">
                <a:solidFill>
                  <a:srgbClr val="F16649"/>
                </a:solidFill>
              </a:rPr>
              <a:t>2</a:t>
            </a:r>
            <a:r>
              <a:rPr lang="en-US" sz="3200" dirty="0">
                <a:solidFill>
                  <a:srgbClr val="F16649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xmlns="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4981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968CA3E9-5706-897F-D4EA-82B58039F61B}"/>
              </a:ext>
            </a:extLst>
          </p:cNvPr>
          <p:cNvSpPr txBox="1"/>
          <p:nvPr/>
        </p:nvSpPr>
        <p:spPr>
          <a:xfrm>
            <a:off x="29068" y="3164021"/>
            <a:ext cx="125675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you might miss out on other imp</a:t>
            </a:r>
            <a:r>
              <a:rPr lang="en-US" sz="2400" i="1" dirty="0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rtant act</a:t>
            </a:r>
            <a:r>
              <a:rPr lang="en-US" sz="2400" i="1" dirty="0">
                <a:solidFill>
                  <a:srgbClr val="C00000"/>
                </a:solidFill>
                <a:latin typeface="ChronicaProMediumIt"/>
              </a:rPr>
              <a:t>i</a:t>
            </a:r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vities like </a:t>
            </a:r>
            <a:r>
              <a:rPr lang="en-US" sz="2400" i="1" dirty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xercising, </a:t>
            </a:r>
            <a:r>
              <a:rPr lang="en-US" sz="2400" i="1" dirty="0" err="1">
                <a:solidFill>
                  <a:srgbClr val="0000CC"/>
                </a:solidFill>
                <a:latin typeface="ChronicaProMediumIt"/>
              </a:rPr>
              <a:t>s</a:t>
            </a:r>
            <a:r>
              <a:rPr lang="en-US" sz="2400" i="1" dirty="0" err="1">
                <a:solidFill>
                  <a:srgbClr val="C00000"/>
                </a:solidFill>
                <a:latin typeface="ChronicaProMediumIt"/>
              </a:rPr>
              <a:t>o</a:t>
            </a:r>
            <a:r>
              <a:rPr lang="en-US" sz="2400" i="1" dirty="0" err="1">
                <a:solidFill>
                  <a:srgbClr val="0000CC"/>
                </a:solidFill>
                <a:latin typeface="ChronicaProMediumIt"/>
              </a:rPr>
              <a:t>cialising</a:t>
            </a:r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, and st</a:t>
            </a:r>
            <a:r>
              <a:rPr lang="en-US" sz="2400" i="1" dirty="0">
                <a:solidFill>
                  <a:srgbClr val="C00000"/>
                </a:solidFill>
                <a:latin typeface="ChronicaProMediumIt"/>
              </a:rPr>
              <a:t>u</a:t>
            </a:r>
            <a:r>
              <a:rPr lang="en-US" sz="2400" i="1" dirty="0">
                <a:solidFill>
                  <a:srgbClr val="0000CC"/>
                </a:solidFill>
                <a:latin typeface="ChronicaProMediumIt"/>
              </a:rPr>
              <a:t>dying</a:t>
            </a:r>
            <a:r>
              <a:rPr lang="en-US" sz="2400" i="1" dirty="0" smtClean="0">
                <a:solidFill>
                  <a:srgbClr val="0000CC"/>
                </a:solidFill>
                <a:latin typeface="ChronicaProMediumIt"/>
              </a:rPr>
              <a:t>.</a:t>
            </a:r>
            <a:endParaRPr lang="en-US" sz="2400" i="1" dirty="0">
              <a:solidFill>
                <a:srgbClr val="0000CC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D459292-D851-F11B-68B6-D04E6ACD7FA8}"/>
              </a:ext>
            </a:extLst>
          </p:cNvPr>
          <p:cNvGrpSpPr/>
          <p:nvPr/>
        </p:nvGrpSpPr>
        <p:grpSpPr>
          <a:xfrm>
            <a:off x="241586" y="3641075"/>
            <a:ext cx="12355061" cy="1937228"/>
            <a:chOff x="227638" y="3653397"/>
            <a:chExt cx="14108202" cy="1937228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xmlns="" id="{9799A18D-C83D-1A03-4806-37DE61EB4A8D}"/>
                </a:ext>
              </a:extLst>
            </p:cNvPr>
            <p:cNvSpPr txBox="1"/>
            <p:nvPr/>
          </p:nvSpPr>
          <p:spPr>
            <a:xfrm>
              <a:off x="227638" y="4236408"/>
              <a:ext cx="14108202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drinking c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a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ff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ei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ne or 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a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lcohol bef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o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re bed and try to est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a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blish a r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gular sleep sch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dule.</a:t>
              </a:r>
            </a:p>
            <a:p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0000CC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xmlns="" id="{318FE56A-6B46-5B01-DDF9-FBF07DBD25F2}"/>
                </a:ext>
              </a:extLst>
            </p:cNvPr>
            <p:cNvSpPr txBox="1"/>
            <p:nvPr/>
          </p:nvSpPr>
          <p:spPr>
            <a:xfrm>
              <a:off x="8237289" y="3653397"/>
              <a:ext cx="353575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you should </a:t>
              </a:r>
              <a:r>
                <a:rPr lang="en-US" sz="2500" i="1" dirty="0" smtClean="0">
                  <a:solidFill>
                    <a:srgbClr val="0000CC"/>
                  </a:solidFill>
                  <a:latin typeface="ChronicaProMediumIt"/>
                </a:rPr>
                <a:t>av</a:t>
              </a:r>
              <a:r>
                <a:rPr lang="en-US" sz="2500" i="1" dirty="0" smtClean="0">
                  <a:solidFill>
                    <a:srgbClr val="C00000"/>
                  </a:solidFill>
                  <a:latin typeface="ChronicaProMediumIt"/>
                </a:rPr>
                <a:t>oi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d</a:t>
              </a:r>
              <a:endParaRPr lang="en-US" sz="2500" i="1" dirty="0">
                <a:solidFill>
                  <a:srgbClr val="0000CC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E63A880-301D-BDAB-8FD5-040DE71F7CE2}"/>
              </a:ext>
            </a:extLst>
          </p:cNvPr>
          <p:cNvGrpSpPr/>
          <p:nvPr/>
        </p:nvGrpSpPr>
        <p:grpSpPr>
          <a:xfrm>
            <a:off x="241587" y="4662667"/>
            <a:ext cx="11374214" cy="1481991"/>
            <a:chOff x="241587" y="4662667"/>
            <a:chExt cx="13399446" cy="1481991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xmlns="" id="{E7B949B0-6AFA-E41D-EFEB-32876C8B83E3}"/>
                </a:ext>
              </a:extLst>
            </p:cNvPr>
            <p:cNvSpPr txBox="1"/>
            <p:nvPr/>
          </p:nvSpPr>
          <p:spPr>
            <a:xfrm>
              <a:off x="5327201" y="4662667"/>
              <a:ext cx="5001517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you should cons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u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lt a </a:t>
              </a:r>
              <a:r>
                <a:rPr lang="en-US" sz="2500" i="1" dirty="0" smtClean="0">
                  <a:solidFill>
                    <a:srgbClr val="0000CC"/>
                  </a:solidFill>
                  <a:latin typeface="ChronicaProMediumIt"/>
                </a:rPr>
                <a:t>d</a:t>
              </a:r>
              <a:r>
                <a:rPr lang="en-US" sz="2500" i="1" dirty="0" smtClean="0">
                  <a:solidFill>
                    <a:srgbClr val="C00000"/>
                  </a:solidFill>
                  <a:latin typeface="ChronicaProMediumIt"/>
                </a:rPr>
                <a:t>o</a:t>
              </a:r>
              <a:r>
                <a:rPr lang="en-US" sz="2500" i="1" dirty="0" smtClean="0">
                  <a:solidFill>
                    <a:srgbClr val="0000CC"/>
                  </a:solidFill>
                  <a:latin typeface="ChronicaProMediumIt"/>
                </a:rPr>
                <a:t>ctor</a:t>
              </a:r>
              <a:endParaRPr lang="en-US" sz="2500" i="1" dirty="0">
                <a:solidFill>
                  <a:srgbClr val="0000CC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xmlns="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or a m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dical prof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ssional to get a pr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o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per diagn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o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sis and tr</a:t>
              </a:r>
              <a:r>
                <a:rPr lang="en-US" sz="2500" i="1" dirty="0">
                  <a:solidFill>
                    <a:srgbClr val="C00000"/>
                  </a:solidFill>
                  <a:latin typeface="ChronicaProMediumIt"/>
                </a:rPr>
                <a:t>ea</a:t>
              </a:r>
              <a:r>
                <a:rPr lang="en-US" sz="2500" i="1" dirty="0">
                  <a:solidFill>
                    <a:srgbClr val="0000CC"/>
                  </a:solidFill>
                  <a:latin typeface="ChronicaProMediumIt"/>
                </a:rPr>
                <a:t>tment.</a:t>
              </a:r>
            </a:p>
            <a:p>
              <a:endParaRPr lang="en-US" sz="3200" i="1" dirty="0">
                <a:solidFill>
                  <a:srgbClr val="0000CC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xmlns="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xmlns="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xmlns="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xmlns="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xmlns="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xmlns="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xmlns="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xmlns="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xmlns="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xmlns="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xmlns="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xmlns="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xmlns="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xmlns="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Make first </a:t>
            </a:r>
            <a:r>
              <a:rPr lang="en-US" sz="3600" dirty="0"/>
              <a:t>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xmlns="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xmlns="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xmlns="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xmlns="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xmlns="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xmlns="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xmlns="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xmlns="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xmlns="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xmlns="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xmlns="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xmlns="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xmlns="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xmlns="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xmlns="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xmlns="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xmlns="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xmlns="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xmlns="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xmlns="" id="{A94F9198-9358-DD96-8943-7E1C3865C50D}"/>
              </a:ext>
            </a:extLst>
          </p:cNvPr>
          <p:cNvCxnSpPr>
            <a:cxnSpLocks/>
          </p:cNvCxnSpPr>
          <p:nvPr/>
        </p:nvCxnSpPr>
        <p:spPr>
          <a:xfrm>
            <a:off x="1674102" y="5902764"/>
            <a:ext cx="806382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xmlns="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xmlns="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xmlns="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xmlns="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xmlns="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xmlns="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xmlns="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xmlns="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xmlns="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xmlns="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xmlns="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xmlns="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xmlns="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xmlns="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xmlns="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xmlns="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xmlns="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xmlns="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xmlns="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xmlns="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xmlns="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xmlns="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xmlns="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xmlns="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xmlns="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xmlns="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xmlns="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xmlns="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xmlns="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xmlns="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xmlns="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xmlns="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xmlns="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xmlns="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xmlns="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xmlns="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xmlns="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xmlns="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xmlns="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xmlns="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xmlns="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xmlns="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xmlns="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xmlns="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xmlns="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xmlns="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xmlns="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xmlns="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xmlns="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xmlns="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xmlns="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xmlns="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xmlns="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xmlns="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xmlns="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xmlns="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xmlns="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xmlns="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xmlns="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xmlns="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xmlns="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xmlns="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xmlns="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xmlns="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xmlns="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xmlns="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B.I.N.G.O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Modal verbs in first conditional sentences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Circle the correct modal verbs to complete the following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first half of the sentence in A with the second half in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sentences with your own ideas using the modal verbs you have learnt.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39478"/>
              </p:ext>
            </p:extLst>
          </p:nvPr>
        </p:nvGraphicFramePr>
        <p:xfrm>
          <a:off x="201142" y="724642"/>
          <a:ext cx="11449921" cy="59003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xmlns="" val="2835052931"/>
                    </a:ext>
                  </a:extLst>
                </a:gridCol>
                <a:gridCol w="3181711">
                  <a:extLst>
                    <a:ext uri="{9D8B030D-6E8A-4147-A177-3AD203B41FA5}">
                      <a16:colId xmlns:a16="http://schemas.microsoft.com/office/drawing/2014/main" xmlns="" val="1823884427"/>
                    </a:ext>
                  </a:extLst>
                </a:gridCol>
                <a:gridCol w="3894083">
                  <a:extLst>
                    <a:ext uri="{9D8B030D-6E8A-4147-A177-3AD203B41FA5}">
                      <a16:colId xmlns:a16="http://schemas.microsoft.com/office/drawing/2014/main" xmlns="" val="183654722"/>
                    </a:ext>
                  </a:extLst>
                </a:gridCol>
                <a:gridCol w="3326870">
                  <a:extLst>
                    <a:ext uri="{9D8B030D-6E8A-4147-A177-3AD203B41FA5}">
                      <a16:colId xmlns:a16="http://schemas.microsoft.com/office/drawing/2014/main" xmlns="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sical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xercise r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gularly,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ve.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</a:t>
                      </a:r>
                      <a:r>
                        <a:rPr lang="en-US" sz="2200" u="sng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nish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per,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ntal health,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b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lance your st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u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dy and life.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nage your time </a:t>
                      </a:r>
                      <a:r>
                        <a:rPr lang="en-US" sz="2200" dirty="0" smtClean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eff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e</a:t>
                      </a:r>
                      <a:r>
                        <a:rPr lang="en-US" sz="2200" dirty="0" smtClean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ctively,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xmlns="" id="{D7BBE63B-7FCD-3860-FD34-1CB471070FFA}"/>
              </a:ext>
            </a:extLst>
          </p:cNvPr>
          <p:cNvGrpSpPr/>
          <p:nvPr/>
        </p:nvGrpSpPr>
        <p:grpSpPr>
          <a:xfrm>
            <a:off x="371407" y="1438682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xmlns="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xmlns="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xmlns="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xmlns="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xmlns="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xmlns="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xmlns="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xmlns="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xmlns="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xmlns="" id="{7DCCCE0B-84C5-69A5-E687-E4AF816BE3BF}"/>
              </a:ext>
            </a:extLst>
          </p:cNvPr>
          <p:cNvGrpSpPr/>
          <p:nvPr/>
        </p:nvGrpSpPr>
        <p:grpSpPr>
          <a:xfrm>
            <a:off x="357014" y="5677588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xmlns="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xmlns="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xmlns="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xmlns="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xmlns="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xmlns="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xmlns="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xmlns="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xmlns="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xmlns="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xmlns="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xmlns="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xmlns="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xmlns="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xmlns="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xmlns="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xmlns="" id="{C0CA5E80-EF56-F895-0321-E9C9AE2B3C3E}"/>
              </a:ext>
            </a:extLst>
          </p:cNvPr>
          <p:cNvGrpSpPr/>
          <p:nvPr/>
        </p:nvGrpSpPr>
        <p:grpSpPr>
          <a:xfrm>
            <a:off x="526062" y="2204865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xmlns="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xmlns="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xmlns="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xmlns="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xmlns="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xmlns="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xmlns="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xmlns="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xmlns="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xmlns="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xmlns="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xmlns="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xmlns="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xmlns="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xmlns="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xmlns="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xmlns="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xmlns="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xmlns="" id="{457876EC-0AF5-36DF-5A9E-623E510E2237}"/>
              </a:ext>
            </a:extLst>
          </p:cNvPr>
          <p:cNvGrpSpPr/>
          <p:nvPr/>
        </p:nvGrpSpPr>
        <p:grpSpPr>
          <a:xfrm>
            <a:off x="426736" y="4766339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xmlns="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xmlns="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xmlns="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xmlns="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xmlns="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xmlns="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xmlns="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xmlns="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xmlns="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xmlns="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xmlns="" id="{56F61D91-9B73-D91D-926C-00433E9DA80C}"/>
              </a:ext>
            </a:extLst>
          </p:cNvPr>
          <p:cNvGrpSpPr/>
          <p:nvPr/>
        </p:nvGrpSpPr>
        <p:grpSpPr>
          <a:xfrm>
            <a:off x="403646" y="3992582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xmlns="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xmlns="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xmlns="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xmlns="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xmlns="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xmlns="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xmlns="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xmlns="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xmlns="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xmlns="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xmlns="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xmlns="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xmlns="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xmlns="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xmlns="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xmlns="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xmlns="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xmlns="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xmlns="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xmlns="" id="{9D63B025-1319-2427-04A5-CF866F4E3BD6}"/>
              </a:ext>
            </a:extLst>
          </p:cNvPr>
          <p:cNvGrpSpPr/>
          <p:nvPr/>
        </p:nvGrpSpPr>
        <p:grpSpPr>
          <a:xfrm>
            <a:off x="502377" y="3313554"/>
            <a:ext cx="365780" cy="27253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xmlns="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xmlns="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xmlns="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xmlns="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xmlns="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xmlns="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xmlns="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xmlns="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xmlns="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xmlns="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xmlns="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xmlns="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xmlns="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xmlns="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xmlns="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xmlns="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xmlns="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42EDA560-8BCD-26E2-E25C-F194B5A32477}"/>
              </a:ext>
            </a:extLst>
          </p:cNvPr>
          <p:cNvSpPr/>
          <p:nvPr/>
        </p:nvSpPr>
        <p:spPr>
          <a:xfrm>
            <a:off x="8372452" y="1367361"/>
            <a:ext cx="301025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</a:t>
            </a:r>
            <a:r>
              <a:rPr lang="en-US" sz="2300" b="1" dirty="0" smtClean="0">
                <a:solidFill>
                  <a:srgbClr val="0070C0"/>
                </a:solidFill>
              </a:rPr>
              <a:t>form: </a:t>
            </a:r>
            <a:r>
              <a:rPr lang="en-US" sz="2300" b="1" dirty="0" err="1" smtClean="0">
                <a:solidFill>
                  <a:srgbClr val="0070C0"/>
                </a:solidFill>
              </a:rPr>
              <a:t>mẫu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chuẩn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F466961A-B69F-3EA2-E80F-5EDB94AE878F}"/>
              </a:ext>
            </a:extLst>
          </p:cNvPr>
          <p:cNvSpPr/>
          <p:nvPr/>
        </p:nvSpPr>
        <p:spPr>
          <a:xfrm>
            <a:off x="8372451" y="5699647"/>
            <a:ext cx="3010251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</a:rPr>
              <a:t>Necessity: </a:t>
            </a:r>
            <a:r>
              <a:rPr lang="en-US" sz="2300" b="1" dirty="0" err="1" smtClean="0">
                <a:solidFill>
                  <a:srgbClr val="0070C0"/>
                </a:solidFill>
              </a:rPr>
              <a:t>cần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thiết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4FB76C40-DC2B-D10A-696A-2DA1B8EEA678}"/>
              </a:ext>
            </a:extLst>
          </p:cNvPr>
          <p:cNvSpPr/>
          <p:nvPr/>
        </p:nvSpPr>
        <p:spPr>
          <a:xfrm>
            <a:off x="8372452" y="4764232"/>
            <a:ext cx="301025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</a:rPr>
              <a:t>Possibility: </a:t>
            </a:r>
            <a:r>
              <a:rPr lang="en-US" sz="2300" b="1" dirty="0" err="1" smtClean="0">
                <a:solidFill>
                  <a:srgbClr val="0070C0"/>
                </a:solidFill>
              </a:rPr>
              <a:t>khả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năng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3E14EBB4-8F99-A289-0607-51500C98DC0A}"/>
              </a:ext>
            </a:extLst>
          </p:cNvPr>
          <p:cNvSpPr/>
          <p:nvPr/>
        </p:nvSpPr>
        <p:spPr>
          <a:xfrm>
            <a:off x="8372452" y="3877834"/>
            <a:ext cx="301025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</a:rPr>
              <a:t>Advice: </a:t>
            </a:r>
            <a:r>
              <a:rPr lang="en-US" sz="2300" b="1" dirty="0" err="1" smtClean="0">
                <a:solidFill>
                  <a:srgbClr val="0070C0"/>
                </a:solidFill>
              </a:rPr>
              <a:t>lời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khuyên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AA23301C-CFC4-E0B2-207B-EEE1C1548150}"/>
              </a:ext>
            </a:extLst>
          </p:cNvPr>
          <p:cNvSpPr/>
          <p:nvPr/>
        </p:nvSpPr>
        <p:spPr>
          <a:xfrm>
            <a:off x="8372452" y="3062115"/>
            <a:ext cx="301025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</a:rPr>
              <a:t>Permission: </a:t>
            </a:r>
            <a:r>
              <a:rPr lang="en-US" sz="2300" b="1" dirty="0" err="1" smtClean="0">
                <a:solidFill>
                  <a:srgbClr val="0070C0"/>
                </a:solidFill>
              </a:rPr>
              <a:t>cho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phép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C1F2D1F7-53AB-8325-C76F-F0542A6C1EC2}"/>
              </a:ext>
            </a:extLst>
          </p:cNvPr>
          <p:cNvSpPr/>
          <p:nvPr/>
        </p:nvSpPr>
        <p:spPr>
          <a:xfrm>
            <a:off x="8372452" y="2197063"/>
            <a:ext cx="301025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</a:rPr>
              <a:t>Ability: </a:t>
            </a:r>
            <a:r>
              <a:rPr lang="en-US" sz="2300" b="1" dirty="0" err="1" smtClean="0">
                <a:solidFill>
                  <a:srgbClr val="0070C0"/>
                </a:solidFill>
              </a:rPr>
              <a:t>năng</a:t>
            </a:r>
            <a:r>
              <a:rPr lang="en-US" sz="2300" b="1" dirty="0" smtClean="0">
                <a:solidFill>
                  <a:srgbClr val="0070C0"/>
                </a:solidFill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</a:rPr>
              <a:t>lực</a:t>
            </a:r>
            <a:endParaRPr lang="en-US" sz="2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F905A1-EC30-45BA-85F1-C90C2181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1280316"/>
            <a:ext cx="6930418" cy="3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7A1E18-1D4D-34BC-E880-5B7D0A67ADB3}"/>
              </a:ext>
            </a:extLst>
          </p:cNvPr>
          <p:cNvSpPr txBox="1"/>
          <p:nvPr/>
        </p:nvSpPr>
        <p:spPr>
          <a:xfrm>
            <a:off x="4726519" y="1544992"/>
            <a:ext cx="66480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</a:t>
            </a:r>
            <a:r>
              <a:rPr lang="en-GB" sz="2800" i="1" dirty="0">
                <a:solidFill>
                  <a:srgbClr val="002060"/>
                </a:solidFill>
              </a:rPr>
              <a:t>i</a:t>
            </a:r>
            <a:r>
              <a:rPr lang="en-GB" sz="2800" i="1" dirty="0">
                <a:solidFill>
                  <a:srgbClr val="F16649"/>
                </a:solidFill>
              </a:rPr>
              <a:t>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</a:t>
            </a:r>
            <a:r>
              <a:rPr lang="en-GB" sz="2800" i="1" dirty="0">
                <a:solidFill>
                  <a:srgbClr val="002060"/>
                </a:solidFill>
              </a:rPr>
              <a:t>i</a:t>
            </a:r>
            <a:r>
              <a:rPr lang="en-GB" sz="2800" i="1" dirty="0">
                <a:solidFill>
                  <a:srgbClr val="F16649"/>
                </a:solidFill>
              </a:rPr>
              <a:t>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</a:t>
            </a:r>
            <a:r>
              <a:rPr lang="en-GB" sz="2800" i="1" dirty="0">
                <a:solidFill>
                  <a:srgbClr val="002060"/>
                </a:solidFill>
              </a:rPr>
              <a:t>ee</a:t>
            </a:r>
            <a:r>
              <a:rPr lang="en-GB" sz="2800" i="1" dirty="0">
                <a:solidFill>
                  <a:srgbClr val="F16649"/>
                </a:solidFill>
              </a:rPr>
              <a:t>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</a:t>
            </a:r>
            <a:r>
              <a:rPr lang="en-GB" sz="2800" i="1" dirty="0">
                <a:solidFill>
                  <a:srgbClr val="002060"/>
                </a:solidFill>
              </a:rPr>
              <a:t>o</a:t>
            </a:r>
            <a:r>
              <a:rPr lang="en-GB" sz="2800" i="1" dirty="0">
                <a:solidFill>
                  <a:srgbClr val="F16649"/>
                </a:solidFill>
              </a:rPr>
              <a:t>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xmlns="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4716" y="1725746"/>
            <a:ext cx="3406507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8" y="1820235"/>
            <a:ext cx="10884318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ght, you might (feel) __________ t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red tom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rrow m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__________ eight hours a night if you want to be aw</a:t>
            </a:r>
            <a:r>
              <a:rPr lang="en-US" sz="3000" dirty="0">
                <a:solidFill>
                  <a:srgbClr val="C00000"/>
                </a:solidFill>
              </a:rPr>
              <a:t>a</a:t>
            </a:r>
            <a:r>
              <a:rPr lang="en-US" sz="3000" dirty="0"/>
              <a:t>ke and f</a:t>
            </a:r>
            <a:r>
              <a:rPr lang="en-US" sz="3000" dirty="0">
                <a:solidFill>
                  <a:srgbClr val="C00000"/>
                </a:solidFill>
              </a:rPr>
              <a:t>u</a:t>
            </a:r>
            <a:r>
              <a:rPr lang="en-US" sz="3000" dirty="0"/>
              <a:t>lly al</a:t>
            </a:r>
            <a:r>
              <a:rPr lang="en-US" sz="3000" dirty="0">
                <a:solidFill>
                  <a:srgbClr val="C00000"/>
                </a:solidFill>
              </a:rPr>
              <a:t>e</a:t>
            </a:r>
            <a:r>
              <a:rPr lang="en-US" sz="3000" dirty="0"/>
              <a:t>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</a:t>
            </a:r>
            <a:r>
              <a:rPr lang="en-US" sz="3000" dirty="0">
                <a:solidFill>
                  <a:srgbClr val="C00000"/>
                </a:solidFill>
              </a:rPr>
              <a:t>e</a:t>
            </a:r>
            <a:r>
              <a:rPr lang="en-US" sz="3000" dirty="0"/>
              <a:t>te) ___________ his ass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gnment on Fr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day, he can go out with his friends at the w</a:t>
            </a:r>
            <a:r>
              <a:rPr lang="en-US" sz="3000" dirty="0">
                <a:solidFill>
                  <a:srgbClr val="C00000"/>
                </a:solidFill>
              </a:rPr>
              <a:t>ee</a:t>
            </a:r>
            <a:r>
              <a:rPr lang="en-US" sz="3000" dirty="0"/>
              <a:t>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_____ c</a:t>
            </a:r>
            <a:r>
              <a:rPr lang="en-US" sz="3000" dirty="0">
                <a:solidFill>
                  <a:srgbClr val="C00000"/>
                </a:solidFill>
              </a:rPr>
              <a:t>a</a:t>
            </a:r>
            <a:r>
              <a:rPr lang="en-US" sz="3000" dirty="0"/>
              <a:t>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037B9-FC9C-10D6-EEE2-45819AFE166E}"/>
              </a:ext>
            </a:extLst>
          </p:cNvPr>
          <p:cNvSpPr txBox="1"/>
          <p:nvPr/>
        </p:nvSpPr>
        <p:spPr>
          <a:xfrm>
            <a:off x="3332490" y="5707666"/>
            <a:ext cx="85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7A779D-1418-C88F-50B1-ED80F05F86C3}"/>
              </a:ext>
            </a:extLst>
          </p:cNvPr>
          <p:cNvSpPr txBox="1"/>
          <p:nvPr/>
        </p:nvSpPr>
        <p:spPr>
          <a:xfrm>
            <a:off x="3900585" y="473259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>
                <a:solidFill>
                  <a:srgbClr val="7030A0"/>
                </a:solidFill>
              </a:rPr>
              <a:t>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17F6B5-91BF-C042-879D-6D646B0B6713}"/>
              </a:ext>
            </a:extLst>
          </p:cNvPr>
          <p:cNvSpPr txBox="1"/>
          <p:nvPr/>
        </p:nvSpPr>
        <p:spPr>
          <a:xfrm>
            <a:off x="4267217" y="375131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A2A12B-B958-57B4-6D87-1F46E4EF4141}"/>
              </a:ext>
            </a:extLst>
          </p:cNvPr>
          <p:cNvSpPr txBox="1"/>
          <p:nvPr/>
        </p:nvSpPr>
        <p:spPr>
          <a:xfrm>
            <a:off x="8560752" y="2768533"/>
            <a:ext cx="102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3559A1-0306-F6C4-8D86-EF93EDDFD537}"/>
              </a:ext>
            </a:extLst>
          </p:cNvPr>
          <p:cNvSpPr txBox="1"/>
          <p:nvPr/>
        </p:nvSpPr>
        <p:spPr>
          <a:xfrm>
            <a:off x="4192231" y="17997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4467</TotalTime>
  <Words>1631</Words>
  <Application>Microsoft Office PowerPoint</Application>
  <PresentationFormat>Custom</PresentationFormat>
  <Paragraphs>289</Paragraphs>
  <Slides>30</Slides>
  <Notes>27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230</cp:revision>
  <dcterms:created xsi:type="dcterms:W3CDTF">2020-12-09T02:04:09Z</dcterms:created>
  <dcterms:modified xsi:type="dcterms:W3CDTF">2025-06-12T23:17:05Z</dcterms:modified>
</cp:coreProperties>
</file>