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279" r:id="rId5"/>
    <p:sldId id="347" r:id="rId6"/>
    <p:sldId id="316" r:id="rId7"/>
    <p:sldId id="351" r:id="rId8"/>
    <p:sldId id="352" r:id="rId9"/>
    <p:sldId id="283" r:id="rId10"/>
    <p:sldId id="276" r:id="rId11"/>
    <p:sldId id="353" r:id="rId12"/>
    <p:sldId id="348" r:id="rId13"/>
    <p:sldId id="325" r:id="rId14"/>
    <p:sldId id="355" r:id="rId15"/>
    <p:sldId id="370" r:id="rId16"/>
    <p:sldId id="371" r:id="rId17"/>
    <p:sldId id="372" r:id="rId18"/>
    <p:sldId id="373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D9FB1"/>
    <a:srgbClr val="F8B417"/>
    <a:srgbClr val="F16649"/>
    <a:srgbClr val="F26648"/>
    <a:srgbClr val="0070C0"/>
    <a:srgbClr val="77ADC0"/>
    <a:srgbClr val="F7931D"/>
    <a:srgbClr val="FBC864"/>
    <a:srgbClr val="FEE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0D7BA-743C-4797-B4ED-E18B958E8984}" v="742" dt="2023-11-27T09:45:5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5053" autoAdjust="0"/>
  </p:normalViewPr>
  <p:slideViewPr>
    <p:cSldViewPr snapToGrid="0" showGuides="1">
      <p:cViewPr varScale="1">
        <p:scale>
          <a:sx n="62" d="100"/>
          <a:sy n="62" d="100"/>
        </p:scale>
        <p:origin x="-11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C450D7BA-743C-4797-B4ED-E18B958E8984}"/>
    <pc:docChg chg="undo custSel addSld delSld modSld sldOrd">
      <pc:chgData name="THU DU" userId="db4d925effa94065" providerId="LiveId" clId="{C450D7BA-743C-4797-B4ED-E18B958E8984}" dt="2023-11-27T09:45:55.731" v="2063"/>
      <pc:docMkLst>
        <pc:docMk/>
      </pc:docMkLst>
      <pc:sldChg chg="addSp delSp modSp mod">
        <pc:chgData name="THU DU" userId="db4d925effa94065" providerId="LiveId" clId="{C450D7BA-743C-4797-B4ED-E18B958E8984}" dt="2023-11-24T11:37:31.141" v="31" actId="1076"/>
        <pc:sldMkLst>
          <pc:docMk/>
          <pc:sldMk cId="252621157" sldId="256"/>
        </pc:sldMkLst>
        <pc:spChg chg="mod">
          <ac:chgData name="THU DU" userId="db4d925effa94065" providerId="LiveId" clId="{C450D7BA-743C-4797-B4ED-E18B958E8984}" dt="2023-11-24T11:36:26.808" v="22" actId="20577"/>
          <ac:spMkLst>
            <pc:docMk/>
            <pc:sldMk cId="252621157" sldId="256"/>
            <ac:spMk id="36" creationId="{00000000-0000-0000-0000-000000000000}"/>
          </ac:spMkLst>
        </pc:spChg>
        <pc:spChg chg="del mod">
          <ac:chgData name="THU DU" userId="db4d925effa94065" providerId="LiveId" clId="{C450D7BA-743C-4797-B4ED-E18B958E8984}" dt="2023-11-24T11:37:23.099" v="26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C450D7BA-743C-4797-B4ED-E18B958E8984}" dt="2023-11-24T11:37:31.141" v="31" actId="1076"/>
          <ac:picMkLst>
            <pc:docMk/>
            <pc:sldMk cId="252621157" sldId="256"/>
            <ac:picMk id="2" creationId="{66C77074-4E65-F95F-8B19-D73C22711C8D}"/>
          </ac:picMkLst>
        </pc:picChg>
      </pc:sldChg>
      <pc:sldChg chg="addSp delSp modSp mod delAnim modAnim">
        <pc:chgData name="THU DU" userId="db4d925effa94065" providerId="LiveId" clId="{C450D7BA-743C-4797-B4ED-E18B958E8984}" dt="2023-11-24T12:26:01.509" v="1195"/>
        <pc:sldMkLst>
          <pc:docMk/>
          <pc:sldMk cId="1529224504" sldId="276"/>
        </pc:sldMkLst>
        <pc:spChg chg="add mod">
          <ac:chgData name="THU DU" userId="db4d925effa94065" providerId="LiveId" clId="{C450D7BA-743C-4797-B4ED-E18B958E8984}" dt="2023-11-24T12:22:26.546" v="1149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C450D7BA-743C-4797-B4ED-E18B958E8984}" dt="2023-11-24T12:24:53.256" v="1174" actId="14100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C450D7BA-743C-4797-B4ED-E18B958E8984}" dt="2023-11-24T12:24:58.099" v="1176" actId="1076"/>
          <ac:spMkLst>
            <pc:docMk/>
            <pc:sldMk cId="1529224504" sldId="276"/>
            <ac:spMk id="5" creationId="{8C3218BE-6755-9D63-C5DA-5E409BDBC131}"/>
          </ac:spMkLst>
        </pc:spChg>
        <pc:spChg chg="add mod">
          <ac:chgData name="THU DU" userId="db4d925effa94065" providerId="LiveId" clId="{C450D7BA-743C-4797-B4ED-E18B958E8984}" dt="2023-11-24T12:25:47.150" v="1194" actId="14100"/>
          <ac:spMkLst>
            <pc:docMk/>
            <pc:sldMk cId="1529224504" sldId="276"/>
            <ac:spMk id="6" creationId="{FC9569A9-6A22-1797-9990-8FF70A4D789B}"/>
          </ac:spMkLst>
        </pc:spChg>
        <pc:spChg chg="add mod">
          <ac:chgData name="THU DU" userId="db4d925effa94065" providerId="LiveId" clId="{C450D7BA-743C-4797-B4ED-E18B958E8984}" dt="2023-11-24T12:25:36.020" v="1193" actId="14100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C450D7BA-743C-4797-B4ED-E18B958E8984}" dt="2023-11-24T12:15:59.083" v="105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C450D7BA-743C-4797-B4ED-E18B958E8984}" dt="2023-11-24T12:25:14.223" v="1183" actId="14100"/>
          <ac:spMkLst>
            <pc:docMk/>
            <pc:sldMk cId="1529224504" sldId="276"/>
            <ac:spMk id="9" creationId="{6C30F88D-0D56-7A64-C93A-B5C0EC0EAFED}"/>
          </ac:spMkLst>
        </pc:spChg>
        <pc:spChg chg="del">
          <ac:chgData name="THU DU" userId="db4d925effa94065" providerId="LiveId" clId="{C450D7BA-743C-4797-B4ED-E18B958E8984}" dt="2023-11-24T12:18:45.014" v="1063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C450D7BA-743C-4797-B4ED-E18B958E8984}" dt="2023-11-24T12:18:40.892" v="1062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16:05.292" v="1056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C450D7BA-743C-4797-B4ED-E18B958E8984}" dt="2023-11-24T12:18:07.992" v="1058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modAnim">
        <pc:chgData name="THU DU" userId="db4d925effa94065" providerId="LiveId" clId="{C450D7BA-743C-4797-B4ED-E18B958E8984}" dt="2023-11-24T13:09:00.157" v="1995"/>
        <pc:sldMkLst>
          <pc:docMk/>
          <pc:sldMk cId="3404845292" sldId="279"/>
        </pc:sldMkLst>
        <pc:spChg chg="mod">
          <ac:chgData name="THU DU" userId="db4d925effa94065" providerId="LiveId" clId="{C450D7BA-743C-4797-B4ED-E18B958E8984}" dt="2023-11-24T11:53:47.006" v="461" actId="1076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C450D7BA-743C-4797-B4ED-E18B958E8984}" dt="2023-11-24T11:52:48.216" v="451" actId="207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C450D7BA-743C-4797-B4ED-E18B958E8984}" dt="2023-11-24T11:54:25.426" v="467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C450D7BA-743C-4797-B4ED-E18B958E8984}" dt="2023-11-27T09:45:55.731" v="2063"/>
        <pc:sldMkLst>
          <pc:docMk/>
          <pc:sldMk cId="1769986107" sldId="283"/>
        </pc:sldMkLst>
        <pc:spChg chg="mod">
          <ac:chgData name="THU DU" userId="db4d925effa94065" providerId="LiveId" clId="{C450D7BA-743C-4797-B4ED-E18B958E8984}" dt="2023-11-24T11:55:18.595" v="505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C450D7BA-743C-4797-B4ED-E18B958E8984}" dt="2023-11-27T09:44:17.821" v="2048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C450D7BA-743C-4797-B4ED-E18B958E8984}" dt="2023-11-27T09:44:37.123" v="2056" actId="1076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C450D7BA-743C-4797-B4ED-E18B958E8984}" dt="2023-11-27T09:44:33.897" v="2055" actId="1076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C450D7BA-743C-4797-B4ED-E18B958E8984}" dt="2023-11-27T09:44:32.196" v="2054" actId="1076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C450D7BA-743C-4797-B4ED-E18B958E8984}" dt="2023-11-27T09:44:30.421" v="2053" actId="1076"/>
          <ac:picMkLst>
            <pc:docMk/>
            <pc:sldMk cId="1769986107" sldId="283"/>
            <ac:picMk id="5" creationId="{87ECCD13-2B18-D9ED-E4BC-0968A3690DCA}"/>
          </ac:picMkLst>
        </pc:picChg>
        <pc:picChg chg="del mod">
          <ac:chgData name="THU DU" userId="db4d925effa94065" providerId="LiveId" clId="{C450D7BA-743C-4797-B4ED-E18B958E8984}" dt="2023-11-24T12:13:09.159" v="942" actId="478"/>
          <ac:picMkLst>
            <pc:docMk/>
            <pc:sldMk cId="1769986107" sldId="283"/>
            <ac:picMk id="15" creationId="{EB01222F-50A8-4B31-9D8C-3CB595EE54B9}"/>
          </ac:picMkLst>
        </pc:picChg>
        <pc:picChg chg="del mod">
          <ac:chgData name="THU DU" userId="db4d925effa94065" providerId="LiveId" clId="{C450D7BA-743C-4797-B4ED-E18B958E8984}" dt="2023-11-24T12:13:10.110" v="943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del">
        <pc:chgData name="THU DU" userId="db4d925effa94065" providerId="LiveId" clId="{C450D7BA-743C-4797-B4ED-E18B958E8984}" dt="2023-11-24T12:36:55.433" v="1365" actId="47"/>
        <pc:sldMkLst>
          <pc:docMk/>
          <pc:sldMk cId="3633158301" sldId="298"/>
        </pc:sldMkLst>
      </pc:sldChg>
      <pc:sldChg chg="modSp mod">
        <pc:chgData name="THU DU" userId="db4d925effa94065" providerId="LiveId" clId="{C450D7BA-743C-4797-B4ED-E18B958E8984}" dt="2023-11-24T11:43:38.407" v="233" actId="20577"/>
        <pc:sldMkLst>
          <pc:docMk/>
          <pc:sldMk cId="658201877" sldId="302"/>
        </pc:sldMkLst>
        <pc:spChg chg="mod">
          <ac:chgData name="THU DU" userId="db4d925effa94065" providerId="LiveId" clId="{C450D7BA-743C-4797-B4ED-E18B958E8984}" dt="2023-11-24T11:38:35.238" v="67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1:41:58.165" v="193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C450D7BA-743C-4797-B4ED-E18B958E8984}" dt="2023-11-24T11:42:02.419" v="194" actId="1076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1:41:05.613" v="181" actId="1076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1:42:43.813" v="2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1:43:38.407" v="2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1:43:32.122" v="22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1:39:29.648" v="101" actId="1076"/>
          <ac:spMkLst>
            <pc:docMk/>
            <pc:sldMk cId="658201877" sldId="302"/>
            <ac:spMk id="29" creationId="{00000000-0000-0000-0000-000000000000}"/>
          </ac:spMkLst>
        </pc:spChg>
        <pc:cxnChg chg="mod">
          <ac:chgData name="THU DU" userId="db4d925effa94065" providerId="LiveId" clId="{C450D7BA-743C-4797-B4ED-E18B958E8984}" dt="2023-11-24T11:41:58.165" v="193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C450D7BA-743C-4797-B4ED-E18B958E8984}" dt="2023-11-24T13:04:26.047" v="1878" actId="47"/>
        <pc:sldMkLst>
          <pc:docMk/>
          <pc:sldMk cId="626516812" sldId="313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2275727840" sldId="314"/>
        </pc:sldMkLst>
      </pc:sldChg>
      <pc:sldChg chg="addSp delSp modSp mod delAnim modAnim modNotesTx">
        <pc:chgData name="THU DU" userId="db4d925effa94065" providerId="LiveId" clId="{C450D7BA-743C-4797-B4ED-E18B958E8984}" dt="2023-11-27T09:42:25.593" v="2017" actId="1076"/>
        <pc:sldMkLst>
          <pc:docMk/>
          <pc:sldMk cId="2817977460" sldId="316"/>
        </pc:sldMkLst>
        <pc:spChg chg="mod">
          <ac:chgData name="THU DU" userId="db4d925effa94065" providerId="LiveId" clId="{C450D7BA-743C-4797-B4ED-E18B958E8984}" dt="2023-11-24T12:02:19.154" v="645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3:02.474" v="673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39.214" v="66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1.588" v="481" actId="20577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0.134" v="200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25.593" v="2017" actId="1076"/>
          <ac:picMkLst>
            <pc:docMk/>
            <pc:sldMk cId="2817977460" sldId="316"/>
            <ac:picMk id="4" creationId="{480C59AF-C2B5-81C9-6C7E-9B81BD2FB6FC}"/>
          </ac:picMkLst>
        </pc:picChg>
        <pc:picChg chg="add mod">
          <ac:chgData name="THU DU" userId="db4d925effa94065" providerId="LiveId" clId="{C450D7BA-743C-4797-B4ED-E18B958E8984}" dt="2023-11-24T12:05:32.794" v="707" actId="1076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C450D7BA-743C-4797-B4ED-E18B958E8984}" dt="2023-11-24T12:05:00.994" v="682" actId="478"/>
          <ac:picMkLst>
            <pc:docMk/>
            <pc:sldMk cId="2817977460" sldId="316"/>
            <ac:picMk id="8" creationId="{3BEC8F5E-8BE7-E639-89C2-C940DA20E193}"/>
          </ac:picMkLst>
        </pc:picChg>
        <pc:picChg chg="del">
          <ac:chgData name="THU DU" userId="db4d925effa94065" providerId="LiveId" clId="{C450D7BA-743C-4797-B4ED-E18B958E8984}" dt="2023-11-24T12:01:58.154" v="640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addSp delSp modSp mod delAnim modAnim">
        <pc:chgData name="THU DU" userId="db4d925effa94065" providerId="LiveId" clId="{C450D7BA-743C-4797-B4ED-E18B958E8984}" dt="2023-11-27T09:35:29.061" v="2000" actId="1076"/>
        <pc:sldMkLst>
          <pc:docMk/>
          <pc:sldMk cId="2141101352" sldId="325"/>
        </pc:sldMkLst>
        <pc:spChg chg="add del mod">
          <ac:chgData name="THU DU" userId="db4d925effa94065" providerId="LiveId" clId="{C450D7BA-743C-4797-B4ED-E18B958E8984}" dt="2023-11-24T12:48:58.472" v="1586" actId="478"/>
          <ac:spMkLst>
            <pc:docMk/>
            <pc:sldMk cId="2141101352" sldId="325"/>
            <ac:spMk id="3" creationId="{1B3F7A5F-D1A9-F036-2392-58B9CCA80594}"/>
          </ac:spMkLst>
        </pc:spChg>
        <pc:spChg chg="add del mod">
          <ac:chgData name="THU DU" userId="db4d925effa94065" providerId="LiveId" clId="{C450D7BA-743C-4797-B4ED-E18B958E8984}" dt="2023-11-24T12:50:10.021" v="1598" actId="478"/>
          <ac:spMkLst>
            <pc:docMk/>
            <pc:sldMk cId="2141101352" sldId="325"/>
            <ac:spMk id="5" creationId="{DCC6E886-59D3-E20A-5324-7F58B5593C41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9" creationId="{0AE78FE7-C418-4A32-AA4E-325C3CC90957}"/>
          </ac:spMkLst>
        </pc:spChg>
        <pc:spChg chg="mod">
          <ac:chgData name="THU DU" userId="db4d925effa94065" providerId="LiveId" clId="{C450D7BA-743C-4797-B4ED-E18B958E8984}" dt="2023-11-24T12:47:18.324" v="1572" actId="20577"/>
          <ac:spMkLst>
            <pc:docMk/>
            <pc:sldMk cId="2141101352" sldId="325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8:30.602" v="1578" actId="20577"/>
          <ac:spMkLst>
            <pc:docMk/>
            <pc:sldMk cId="2141101352" sldId="325"/>
            <ac:spMk id="12" creationId="{00000000-0000-0000-0000-000000000000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13" creationId="{07E13F41-07FA-4CF7-B267-2CC4CD5400FD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4" creationId="{63B714BD-1E6B-4B72-A0ED-AC30B101596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5" creationId="{71161470-EEBA-4ED5-93B5-F485090118DA}"/>
          </ac:spMkLst>
        </pc:spChg>
        <pc:spChg chg="del mod">
          <ac:chgData name="THU DU" userId="db4d925effa94065" providerId="LiveId" clId="{C450D7BA-743C-4797-B4ED-E18B958E8984}" dt="2023-11-24T12:48:51.256" v="1584" actId="478"/>
          <ac:spMkLst>
            <pc:docMk/>
            <pc:sldMk cId="2141101352" sldId="325"/>
            <ac:spMk id="18" creationId="{B2E55988-46A6-48BC-ACEE-9E1AD7694C82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9" creationId="{2A61EA4B-30B8-472A-BF91-925631BF0E1A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1" creationId="{6FD4B093-B237-40EE-B097-DAAF1091CC8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23" creationId="{19D8BF24-684A-45AE-BB2D-811738292D96}"/>
          </ac:spMkLst>
        </pc:spChg>
        <pc:spChg chg="del mod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5" creationId="{BEF9D52C-03F3-42BF-8E9B-4897EB4B644A}"/>
          </ac:spMkLst>
        </pc:spChg>
        <pc:graphicFrameChg chg="del">
          <ac:chgData name="THU DU" userId="db4d925effa94065" providerId="LiveId" clId="{C450D7BA-743C-4797-B4ED-E18B958E8984}" dt="2023-11-24T12:48:41.428" v="1579" actId="478"/>
          <ac:graphicFrameMkLst>
            <pc:docMk/>
            <pc:sldMk cId="2141101352" sldId="325"/>
            <ac:graphicFrameMk id="2" creationId="{6288EA39-6396-460B-8021-80CBB9057169}"/>
          </ac:graphicFrameMkLst>
        </pc:graphicFrameChg>
        <pc:graphicFrameChg chg="add mod modGraphic">
          <ac:chgData name="THU DU" userId="db4d925effa94065" providerId="LiveId" clId="{C450D7BA-743C-4797-B4ED-E18B958E8984}" dt="2023-11-24T12:52:34.287" v="1621" actId="255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5:29.061" v="2000" actId="1076"/>
          <ac:picMkLst>
            <pc:docMk/>
            <pc:sldMk cId="2141101352" sldId="325"/>
            <ac:picMk id="2" creationId="{9EF2D52C-CEBB-BC2B-7011-0F844EB12126}"/>
          </ac:picMkLst>
        </pc:picChg>
      </pc:sldChg>
      <pc:sldChg chg="add del">
        <pc:chgData name="THU DU" userId="db4d925effa94065" providerId="LiveId" clId="{C450D7BA-743C-4797-B4ED-E18B958E8984}" dt="2023-11-24T12:52:48.868" v="1622" actId="47"/>
        <pc:sldMkLst>
          <pc:docMk/>
          <pc:sldMk cId="2138508035" sldId="327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387957963" sldId="330"/>
        </pc:sldMkLst>
      </pc:sldChg>
      <pc:sldChg chg="addSp delSp modSp mod ord delAnim modAnim modNotesTx">
        <pc:chgData name="THU DU" userId="db4d925effa94065" providerId="LiveId" clId="{C450D7BA-743C-4797-B4ED-E18B958E8984}" dt="2023-11-27T09:42:04.171" v="2012" actId="1076"/>
        <pc:sldMkLst>
          <pc:docMk/>
          <pc:sldMk cId="3014149149" sldId="347"/>
        </pc:sldMkLst>
        <pc:spChg chg="mod">
          <ac:chgData name="THU DU" userId="db4d925effa94065" providerId="LiveId" clId="{C450D7BA-743C-4797-B4ED-E18B958E8984}" dt="2023-11-24T11:58:46.915" v="522" actId="20577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1:58:21.875" v="514" actId="20577"/>
          <ac:spMkLst>
            <pc:docMk/>
            <pc:sldMk cId="3014149149" sldId="347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52.189" v="671" actId="14100"/>
          <ac:spMkLst>
            <pc:docMk/>
            <pc:sldMk cId="3014149149" sldId="347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9.460" v="493" actId="20577"/>
          <ac:spMkLst>
            <pc:docMk/>
            <pc:sldMk cId="3014149149" sldId="347"/>
            <ac:spMk id="15" creationId="{00000000-0000-0000-0000-000000000000}"/>
          </ac:spMkLst>
        </pc:spChg>
        <pc:picChg chg="add mod">
          <ac:chgData name="THU DU" userId="db4d925effa94065" providerId="LiveId" clId="{C450D7BA-743C-4797-B4ED-E18B958E8984}" dt="2023-11-27T09:42:04.171" v="2012" actId="1076"/>
          <ac:picMkLst>
            <pc:docMk/>
            <pc:sldMk cId="3014149149" sldId="347"/>
            <ac:picMk id="3" creationId="{0A86998A-AF03-97CD-0604-3FD5A2BBC313}"/>
          </ac:picMkLst>
        </pc:picChg>
        <pc:picChg chg="del">
          <ac:chgData name="THU DU" userId="db4d925effa94065" providerId="LiveId" clId="{C450D7BA-743C-4797-B4ED-E18B958E8984}" dt="2023-11-27T09:41:38.215" v="2005" actId="478"/>
          <ac:picMkLst>
            <pc:docMk/>
            <pc:sldMk cId="3014149149" sldId="347"/>
            <ac:picMk id="4" creationId="{CD9A2237-882D-4386-816B-057915322341}"/>
          </ac:picMkLst>
        </pc:picChg>
        <pc:picChg chg="add mod">
          <ac:chgData name="THU DU" userId="db4d925effa94065" providerId="LiveId" clId="{C450D7BA-743C-4797-B4ED-E18B958E8984}" dt="2023-11-24T12:01:23.541" v="616" actId="14100"/>
          <ac:picMkLst>
            <pc:docMk/>
            <pc:sldMk cId="3014149149" sldId="347"/>
            <ac:picMk id="5" creationId="{F70BD54B-3A35-F4B1-7DDA-764FC82AC388}"/>
          </ac:picMkLst>
        </pc:picChg>
        <pc:picChg chg="del">
          <ac:chgData name="THU DU" userId="db4d925effa94065" providerId="LiveId" clId="{C450D7BA-743C-4797-B4ED-E18B958E8984}" dt="2023-11-24T12:00:02.449" v="604" actId="478"/>
          <ac:picMkLst>
            <pc:docMk/>
            <pc:sldMk cId="3014149149" sldId="347"/>
            <ac:picMk id="6146" creationId="{ADD698EE-3359-4F6F-8404-566B8B714A16}"/>
          </ac:picMkLst>
        </pc:picChg>
      </pc:sldChg>
      <pc:sldChg chg="addSp delSp modSp mod delAnim modAnim">
        <pc:chgData name="THU DU" userId="db4d925effa94065" providerId="LiveId" clId="{C450D7BA-743C-4797-B4ED-E18B958E8984}" dt="2023-11-24T12:46:55.568" v="1558"/>
        <pc:sldMkLst>
          <pc:docMk/>
          <pc:sldMk cId="2720924874" sldId="348"/>
        </pc:sldMkLst>
        <pc:spChg chg="del">
          <ac:chgData name="THU DU" userId="db4d925effa94065" providerId="LiveId" clId="{C450D7BA-743C-4797-B4ED-E18B958E8984}" dt="2023-11-24T12:37:47.339" v="1385" actId="478"/>
          <ac:spMkLst>
            <pc:docMk/>
            <pc:sldMk cId="2720924874" sldId="348"/>
            <ac:spMk id="3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38:06.865" v="1390" actId="478"/>
          <ac:spMkLst>
            <pc:docMk/>
            <pc:sldMk cId="2720924874" sldId="348"/>
            <ac:spMk id="4" creationId="{3CCFE65D-D455-D6CA-9459-273D38DC8A02}"/>
          </ac:spMkLst>
        </pc:spChg>
        <pc:spChg chg="add mod ord">
          <ac:chgData name="THU DU" userId="db4d925effa94065" providerId="LiveId" clId="{C450D7BA-743C-4797-B4ED-E18B958E8984}" dt="2023-11-24T12:46:41.084" v="1553" actId="167"/>
          <ac:spMkLst>
            <pc:docMk/>
            <pc:sldMk cId="2720924874" sldId="348"/>
            <ac:spMk id="5" creationId="{95479E85-7C3D-17AB-B1FC-FDAE700E3FA7}"/>
          </ac:spMkLst>
        </pc:spChg>
        <pc:spChg chg="add mod">
          <ac:chgData name="THU DU" userId="db4d925effa94065" providerId="LiveId" clId="{C450D7BA-743C-4797-B4ED-E18B958E8984}" dt="2023-11-24T12:43:56.419" v="1474" actId="1076"/>
          <ac:spMkLst>
            <pc:docMk/>
            <pc:sldMk cId="2720924874" sldId="348"/>
            <ac:spMk id="6" creationId="{C49EC890-B7C7-67CE-2F59-78CB783140F0}"/>
          </ac:spMkLst>
        </pc:spChg>
        <pc:spChg chg="add mod">
          <ac:chgData name="THU DU" userId="db4d925effa94065" providerId="LiveId" clId="{C450D7BA-743C-4797-B4ED-E18B958E8984}" dt="2023-11-24T12:44:47.861" v="1504" actId="1076"/>
          <ac:spMkLst>
            <pc:docMk/>
            <pc:sldMk cId="2720924874" sldId="348"/>
            <ac:spMk id="7" creationId="{3DDDF2D3-E7A3-80EC-9682-2C6F4CA48FB5}"/>
          </ac:spMkLst>
        </pc:spChg>
        <pc:spChg chg="add mod">
          <ac:chgData name="THU DU" userId="db4d925effa94065" providerId="LiveId" clId="{C450D7BA-743C-4797-B4ED-E18B958E8984}" dt="2023-11-24T12:44:24.996" v="1483" actId="1076"/>
          <ac:spMkLst>
            <pc:docMk/>
            <pc:sldMk cId="2720924874" sldId="348"/>
            <ac:spMk id="8" creationId="{31D19F14-FC70-85DA-BA32-2EF479FCE3A5}"/>
          </ac:spMkLst>
        </pc:spChg>
        <pc:spChg chg="add mod">
          <ac:chgData name="THU DU" userId="db4d925effa94065" providerId="LiveId" clId="{C450D7BA-743C-4797-B4ED-E18B958E8984}" dt="2023-11-24T12:45:20.524" v="1532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C450D7BA-743C-4797-B4ED-E18B958E8984}" dt="2023-11-24T12:37:04.259" v="1378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6:33.148" v="1552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46:25.577" v="1548" actId="1076"/>
          <ac:spMkLst>
            <pc:docMk/>
            <pc:sldMk cId="2720924874" sldId="348"/>
            <ac:spMk id="18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8:11.156" v="1393" actId="478"/>
          <ac:spMkLst>
            <pc:docMk/>
            <pc:sldMk cId="2720924874" sldId="348"/>
            <ac:spMk id="19" creationId="{00000000-0000-0000-0000-000000000000}"/>
          </ac:spMkLst>
        </pc:spChg>
        <pc:spChg chg="del">
          <ac:chgData name="THU DU" userId="db4d925effa94065" providerId="LiveId" clId="{C450D7BA-743C-4797-B4ED-E18B958E8984}" dt="2023-11-24T12:37:50.344" v="1386" actId="478"/>
          <ac:spMkLst>
            <pc:docMk/>
            <pc:sldMk cId="2720924874" sldId="348"/>
            <ac:spMk id="21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7:55.007" v="1388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C450D7BA-743C-4797-B4ED-E18B958E8984}" dt="2023-11-24T12:47:04.305" v="1559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C450D7BA-743C-4797-B4ED-E18B958E8984}" dt="2023-11-27T09:42:44.378" v="2021" actId="1076"/>
        <pc:sldMkLst>
          <pc:docMk/>
          <pc:sldMk cId="1362079583" sldId="351"/>
        </pc:sldMkLst>
        <pc:spChg chg="mod">
          <ac:chgData name="THU DU" userId="db4d925effa94065" providerId="LiveId" clId="{C450D7BA-743C-4797-B4ED-E18B958E8984}" dt="2023-11-24T12:06:28.384" v="737" actId="20577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6:10.678" v="732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7:10.577" v="763" actId="20577"/>
          <ac:spMkLst>
            <pc:docMk/>
            <pc:sldMk cId="1362079583" sldId="351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1.722" v="2007" actId="478"/>
          <ac:picMkLst>
            <pc:docMk/>
            <pc:sldMk cId="1362079583" sldId="351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44.378" v="2021" actId="1076"/>
          <ac:picMkLst>
            <pc:docMk/>
            <pc:sldMk cId="1362079583" sldId="351"/>
            <ac:picMk id="4" creationId="{6B241386-842F-7655-597B-420410811FE2}"/>
          </ac:picMkLst>
        </pc:picChg>
        <pc:picChg chg="del">
          <ac:chgData name="THU DU" userId="db4d925effa94065" providerId="LiveId" clId="{C450D7BA-743C-4797-B4ED-E18B958E8984}" dt="2023-11-24T12:07:13.553" v="764" actId="478"/>
          <ac:picMkLst>
            <pc:docMk/>
            <pc:sldMk cId="1362079583" sldId="351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08:18.581" v="772" actId="1076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add mod delAnim modAnim modNotesTx">
        <pc:chgData name="THU DU" userId="db4d925effa94065" providerId="LiveId" clId="{C450D7BA-743C-4797-B4ED-E18B958E8984}" dt="2023-11-27T09:42:56.176" v="2024" actId="1076"/>
        <pc:sldMkLst>
          <pc:docMk/>
          <pc:sldMk cId="873458065" sldId="352"/>
        </pc:sldMkLst>
        <pc:spChg chg="mod">
          <ac:chgData name="THU DU" userId="db4d925effa94065" providerId="LiveId" clId="{C450D7BA-743C-4797-B4ED-E18B958E8984}" dt="2023-11-24T12:09:54.655" v="829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11:42.257" v="915" actId="1076"/>
          <ac:spMkLst>
            <pc:docMk/>
            <pc:sldMk cId="873458065" sldId="352"/>
            <ac:spMk id="7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11:43.083" v="917"/>
          <ac:spMkLst>
            <pc:docMk/>
            <pc:sldMk cId="873458065" sldId="352"/>
            <ac:spMk id="8" creationId="{C8E8A8F0-D77D-8F1A-0942-401579ABBA88}"/>
          </ac:spMkLst>
        </pc:spChg>
        <pc:spChg chg="mod">
          <ac:chgData name="THU DU" userId="db4d925effa94065" providerId="LiveId" clId="{C450D7BA-743C-4797-B4ED-E18B958E8984}" dt="2023-11-24T12:10:41.023" v="902" actId="20577"/>
          <ac:spMkLst>
            <pc:docMk/>
            <pc:sldMk cId="873458065" sldId="352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4.130" v="2008" actId="478"/>
          <ac:picMkLst>
            <pc:docMk/>
            <pc:sldMk cId="873458065" sldId="352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56.176" v="2024" actId="1076"/>
          <ac:picMkLst>
            <pc:docMk/>
            <pc:sldMk cId="873458065" sldId="352"/>
            <ac:picMk id="4" creationId="{76B02B53-53CF-8B92-B931-423DB03FECFB}"/>
          </ac:picMkLst>
        </pc:picChg>
        <pc:picChg chg="del">
          <ac:chgData name="THU DU" userId="db4d925effa94065" providerId="LiveId" clId="{C450D7BA-743C-4797-B4ED-E18B958E8984}" dt="2023-11-24T12:09:31.094" v="823" actId="478"/>
          <ac:picMkLst>
            <pc:docMk/>
            <pc:sldMk cId="873458065" sldId="352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11:33.788" v="913" actId="1076"/>
          <ac:picMkLst>
            <pc:docMk/>
            <pc:sldMk cId="873458065" sldId="352"/>
            <ac:picMk id="6" creationId="{C222BC15-BCE1-7723-4C93-042771104DEA}"/>
          </ac:picMkLst>
        </pc:picChg>
      </pc:sldChg>
      <pc:sldChg chg="addSp modSp add mod modAnim">
        <pc:chgData name="THU DU" userId="db4d925effa94065" providerId="LiveId" clId="{C450D7BA-743C-4797-B4ED-E18B958E8984}" dt="2023-11-24T12:36:21.678" v="1364"/>
        <pc:sldMkLst>
          <pc:docMk/>
          <pc:sldMk cId="3257025811" sldId="353"/>
        </pc:sldMkLst>
        <pc:spChg chg="add mod">
          <ac:chgData name="THU DU" userId="db4d925effa94065" providerId="LiveId" clId="{C450D7BA-743C-4797-B4ED-E18B958E8984}" dt="2023-11-24T12:33:54.912" v="1346" actId="571"/>
          <ac:spMkLst>
            <pc:docMk/>
            <pc:sldMk cId="3257025811" sldId="353"/>
            <ac:spMk id="2" creationId="{9DD99438-7361-684D-FA0D-88A19B4480AE}"/>
          </ac:spMkLst>
        </pc:spChg>
        <pc:spChg chg="add mod">
          <ac:chgData name="THU DU" userId="db4d925effa94065" providerId="LiveId" clId="{C450D7BA-743C-4797-B4ED-E18B958E8984}" dt="2023-11-24T12:34:28.333" v="1354" actId="571"/>
          <ac:spMkLst>
            <pc:docMk/>
            <pc:sldMk cId="3257025811" sldId="353"/>
            <ac:spMk id="3" creationId="{186DC3B6-F626-FC4A-0E38-49B18F86999B}"/>
          </ac:spMkLst>
        </pc:spChg>
        <pc:spChg chg="mod">
          <ac:chgData name="THU DU" userId="db4d925effa94065" providerId="LiveId" clId="{C450D7BA-743C-4797-B4ED-E18B958E8984}" dt="2023-11-24T12:27:44.355" v="1207" actId="20577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28:39.431" v="1212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28:10.301" v="1209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32:16.605" v="1332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C450D7BA-743C-4797-B4ED-E18B958E8984}" dt="2023-11-24T12:28:53.737" v="1242" actId="20577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C450D7BA-743C-4797-B4ED-E18B958E8984}" dt="2023-11-24T12:31:33.809" v="1318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C450D7BA-743C-4797-B4ED-E18B958E8984}" dt="2023-11-24T12:29:18.765" v="1283" actId="20577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C450D7BA-743C-4797-B4ED-E18B958E8984}" dt="2023-11-24T12:34:20.414" v="1350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C450D7BA-743C-4797-B4ED-E18B958E8984}" dt="2023-11-24T12:30:51.671" v="1309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 del">
        <pc:chgData name="THU DU" userId="db4d925effa94065" providerId="LiveId" clId="{C450D7BA-743C-4797-B4ED-E18B958E8984}" dt="2023-11-24T12:26:23.623" v="1196" actId="47"/>
        <pc:sldMkLst>
          <pc:docMk/>
          <pc:sldMk cId="3572951495" sldId="353"/>
        </pc:sldMkLst>
      </pc:sldChg>
      <pc:sldChg chg="add del">
        <pc:chgData name="THU DU" userId="db4d925effa94065" providerId="LiveId" clId="{C450D7BA-743C-4797-B4ED-E18B958E8984}" dt="2023-11-24T12:56:05.289" v="1681" actId="47"/>
        <pc:sldMkLst>
          <pc:docMk/>
          <pc:sldMk cId="3319396600" sldId="354"/>
        </pc:sldMkLst>
      </pc:sldChg>
      <pc:sldChg chg="addSp delSp modSp add mod modAnim">
        <pc:chgData name="THU DU" userId="db4d925effa94065" providerId="LiveId" clId="{C450D7BA-743C-4797-B4ED-E18B958E8984}" dt="2023-11-27T09:36:11.366" v="2004" actId="1076"/>
        <pc:sldMkLst>
          <pc:docMk/>
          <pc:sldMk cId="1591994116" sldId="355"/>
        </pc:sldMkLst>
        <pc:spChg chg="add mod">
          <ac:chgData name="THU DU" userId="db4d925effa94065" providerId="LiveId" clId="{C450D7BA-743C-4797-B4ED-E18B958E8984}" dt="2023-11-24T12:55:56.657" v="1680" actId="113"/>
          <ac:spMkLst>
            <pc:docMk/>
            <pc:sldMk cId="1591994116" sldId="355"/>
            <ac:spMk id="2" creationId="{2C28518B-20B4-ACCF-5307-3478723C6E51}"/>
          </ac:spMkLst>
        </pc:spChg>
        <pc:spChg chg="mod">
          <ac:chgData name="THU DU" userId="db4d925effa94065" providerId="LiveId" clId="{C450D7BA-743C-4797-B4ED-E18B958E8984}" dt="2023-11-24T12:53:46.084" v="1631" actId="20577"/>
          <ac:spMkLst>
            <pc:docMk/>
            <pc:sldMk cId="1591994116" sldId="355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53:30.128" v="1626" actId="20577"/>
          <ac:spMkLst>
            <pc:docMk/>
            <pc:sldMk cId="1591994116" sldId="355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2:57:01.599" v="1685" actId="207"/>
          <ac:spMkLst>
            <pc:docMk/>
            <pc:sldMk cId="1591994116" sldId="355"/>
            <ac:spMk id="30" creationId="{00000000-0000-0000-0000-000000000000}"/>
          </ac:spMkLst>
        </pc:spChg>
        <pc:grpChg chg="mod">
          <ac:chgData name="THU DU" userId="db4d925effa94065" providerId="LiveId" clId="{C450D7BA-743C-4797-B4ED-E18B958E8984}" dt="2023-11-27T09:36:11.366" v="2004" actId="1076"/>
          <ac:grpSpMkLst>
            <pc:docMk/>
            <pc:sldMk cId="1591994116" sldId="355"/>
            <ac:grpSpMk id="27" creationId="{00000000-0000-0000-0000-000000000000}"/>
          </ac:grpSpMkLst>
        </pc:grpChg>
        <pc:graphicFrameChg chg="del">
          <ac:chgData name="THU DU" userId="db4d925effa94065" providerId="LiveId" clId="{C450D7BA-743C-4797-B4ED-E18B958E8984}" dt="2023-11-24T12:53:50.339" v="1632" actId="478"/>
          <ac:graphicFrameMkLst>
            <pc:docMk/>
            <pc:sldMk cId="1591994116" sldId="35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6:09.681" v="2003" actId="14100"/>
          <ac:picMkLst>
            <pc:docMk/>
            <pc:sldMk cId="1591994116" sldId="355"/>
            <ac:picMk id="3" creationId="{C614DF87-4D6F-F380-8467-F76C7835357D}"/>
          </ac:picMkLst>
        </pc:picChg>
      </pc:sldChg>
      <pc:sldChg chg="modSp add mod">
        <pc:chgData name="THU DU" userId="db4d925effa94065" providerId="LiveId" clId="{C450D7BA-743C-4797-B4ED-E18B958E8984}" dt="2023-11-24T13:10:03.149" v="1996" actId="20577"/>
        <pc:sldMkLst>
          <pc:docMk/>
          <pc:sldMk cId="3774748952" sldId="370"/>
        </pc:sldMkLst>
        <pc:spChg chg="mod">
          <ac:chgData name="THU DU" userId="db4d925effa94065" providerId="LiveId" clId="{C450D7BA-743C-4797-B4ED-E18B958E8984}" dt="2023-11-24T13:10:03.149" v="1996" actId="20577"/>
          <ac:spMkLst>
            <pc:docMk/>
            <pc:sldMk cId="3774748952" sldId="370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7:22.206" v="1688" actId="207"/>
          <ac:spMkLst>
            <pc:docMk/>
            <pc:sldMk cId="3774748952" sldId="370"/>
            <ac:spMk id="19" creationId="{00000000-0000-0000-0000-000000000000}"/>
          </ac:spMkLst>
        </pc:spChg>
      </pc:sldChg>
      <pc:sldChg chg="delSp modSp add mod">
        <pc:chgData name="THU DU" userId="db4d925effa94065" providerId="LiveId" clId="{C450D7BA-743C-4797-B4ED-E18B958E8984}" dt="2023-11-24T13:03:54.164" v="1876" actId="20577"/>
        <pc:sldMkLst>
          <pc:docMk/>
          <pc:sldMk cId="1996933870" sldId="371"/>
        </pc:sldMkLst>
        <pc:spChg chg="mod">
          <ac:chgData name="THU DU" userId="db4d925effa94065" providerId="LiveId" clId="{C450D7BA-743C-4797-B4ED-E18B958E8984}" dt="2023-11-24T13:01:26.164" v="1798" actId="20577"/>
          <ac:spMkLst>
            <pc:docMk/>
            <pc:sldMk cId="1996933870" sldId="371"/>
            <ac:spMk id="5" creationId="{00000000-0000-0000-0000-000000000000}"/>
          </ac:spMkLst>
        </pc:spChg>
        <pc:spChg chg="mod">
          <ac:chgData name="THU DU" userId="db4d925effa94065" providerId="LiveId" clId="{C450D7BA-743C-4797-B4ED-E18B958E8984}" dt="2023-11-24T12:59:42.367" v="1736" actId="1076"/>
          <ac:spMkLst>
            <pc:docMk/>
            <pc:sldMk cId="1996933870" sldId="371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1:40.692" v="1808" actId="20577"/>
          <ac:spMkLst>
            <pc:docMk/>
            <pc:sldMk cId="1996933870" sldId="371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3:03:13.046" v="1871" actId="1076"/>
          <ac:spMkLst>
            <pc:docMk/>
            <pc:sldMk cId="1996933870" sldId="371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3:00:55.828" v="1778" actId="1076"/>
          <ac:spMkLst>
            <pc:docMk/>
            <pc:sldMk cId="1996933870" sldId="371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3:00:04.434" v="1750" actId="1076"/>
          <ac:spMkLst>
            <pc:docMk/>
            <pc:sldMk cId="1996933870" sldId="371"/>
            <ac:spMk id="24" creationId="{00000000-0000-0000-0000-000000000000}"/>
          </ac:spMkLst>
        </pc:spChg>
        <pc:spChg chg="mod">
          <ac:chgData name="THU DU" userId="db4d925effa94065" providerId="LiveId" clId="{C450D7BA-743C-4797-B4ED-E18B958E8984}" dt="2023-11-24T13:01:49.237" v="1819" actId="1076"/>
          <ac:spMkLst>
            <pc:docMk/>
            <pc:sldMk cId="1996933870" sldId="371"/>
            <ac:spMk id="25" creationId="{00000000-0000-0000-0000-000000000000}"/>
          </ac:spMkLst>
        </pc:spChg>
        <pc:spChg chg="mod">
          <ac:chgData name="THU DU" userId="db4d925effa94065" providerId="LiveId" clId="{C450D7BA-743C-4797-B4ED-E18B958E8984}" dt="2023-11-24T13:02:56.514" v="1857" actId="20577"/>
          <ac:spMkLst>
            <pc:docMk/>
            <pc:sldMk cId="1996933870" sldId="371"/>
            <ac:spMk id="26" creationId="{00000000-0000-0000-0000-000000000000}"/>
          </ac:spMkLst>
        </pc:spChg>
        <pc:spChg chg="mod">
          <ac:chgData name="THU DU" userId="db4d925effa94065" providerId="LiveId" clId="{C450D7BA-743C-4797-B4ED-E18B958E8984}" dt="2023-11-24T13:00:38.084" v="1763" actId="20577"/>
          <ac:spMkLst>
            <pc:docMk/>
            <pc:sldMk cId="1996933870" sldId="371"/>
            <ac:spMk id="27" creationId="{00000000-0000-0000-0000-000000000000}"/>
          </ac:spMkLst>
        </pc:spChg>
        <pc:spChg chg="mod">
          <ac:chgData name="THU DU" userId="db4d925effa94065" providerId="LiveId" clId="{C450D7BA-743C-4797-B4ED-E18B958E8984}" dt="2023-11-24T13:01:04.977" v="1787" actId="20577"/>
          <ac:spMkLst>
            <pc:docMk/>
            <pc:sldMk cId="1996933870" sldId="371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3:02:42.966" v="1847" actId="20577"/>
          <ac:spMkLst>
            <pc:docMk/>
            <pc:sldMk cId="1996933870" sldId="371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3:02:30.100" v="1836" actId="20577"/>
          <ac:spMkLst>
            <pc:docMk/>
            <pc:sldMk cId="1996933870" sldId="371"/>
            <ac:spMk id="30" creationId="{00000000-0000-0000-0000-000000000000}"/>
          </ac:spMkLst>
        </pc:spChg>
        <pc:spChg chg="del mod">
          <ac:chgData name="THU DU" userId="db4d925effa94065" providerId="LiveId" clId="{C450D7BA-743C-4797-B4ED-E18B958E8984}" dt="2023-11-24T13:02:44.607" v="1849"/>
          <ac:spMkLst>
            <pc:docMk/>
            <pc:sldMk cId="1996933870" sldId="371"/>
            <ac:spMk id="31" creationId="{00000000-0000-0000-0000-000000000000}"/>
          </ac:spMkLst>
        </pc:spChg>
        <pc:spChg chg="mod">
          <ac:chgData name="THU DU" userId="db4d925effa94065" providerId="LiveId" clId="{C450D7BA-743C-4797-B4ED-E18B958E8984}" dt="2023-11-24T13:03:54.164" v="1876" actId="20577"/>
          <ac:spMkLst>
            <pc:docMk/>
            <pc:sldMk cId="1996933870" sldId="371"/>
            <ac:spMk id="32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4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5" creationId="{00000000-0000-0000-0000-000000000000}"/>
          </ac:spMkLst>
        </pc:spChg>
        <pc:spChg chg="mod">
          <ac:chgData name="THU DU" userId="db4d925effa94065" providerId="LiveId" clId="{C450D7BA-743C-4797-B4ED-E18B958E8984}" dt="2023-11-24T12:57:43.293" v="1693" actId="207"/>
          <ac:spMkLst>
            <pc:docMk/>
            <pc:sldMk cId="1996933870" sldId="371"/>
            <ac:spMk id="36" creationId="{00000000-0000-0000-0000-000000000000}"/>
          </ac:spMkLst>
        </pc:spChg>
        <pc:spChg chg="mod">
          <ac:chgData name="THU DU" userId="db4d925effa94065" providerId="LiveId" clId="{C450D7BA-743C-4797-B4ED-E18B958E8984}" dt="2023-11-24T12:58:16.049" v="1706" actId="20577"/>
          <ac:spMkLst>
            <pc:docMk/>
            <pc:sldMk cId="1996933870" sldId="371"/>
            <ac:spMk id="38" creationId="{00000000-0000-0000-0000-000000000000}"/>
          </ac:spMkLst>
        </pc:spChg>
      </pc:sldChg>
      <pc:sldChg chg="modSp add mod">
        <pc:chgData name="THU DU" userId="db4d925effa94065" providerId="LiveId" clId="{C450D7BA-743C-4797-B4ED-E18B958E8984}" dt="2023-11-24T13:07:58.297" v="1990" actId="20577"/>
        <pc:sldMkLst>
          <pc:docMk/>
          <pc:sldMk cId="2644205710" sldId="372"/>
        </pc:sldMkLst>
        <pc:spChg chg="mod">
          <ac:chgData name="THU DU" userId="db4d925effa94065" providerId="LiveId" clId="{C450D7BA-743C-4797-B4ED-E18B958E8984}" dt="2023-11-24T13:07:58.297" v="1990" actId="20577"/>
          <ac:spMkLst>
            <pc:docMk/>
            <pc:sldMk cId="2644205710" sldId="372"/>
            <ac:spMk id="9" creationId="{3985D3B7-A40A-4421-9C5F-777653C71BC7}"/>
          </ac:spMkLst>
        </pc:spChg>
        <pc:spChg chg="mod">
          <ac:chgData name="THU DU" userId="db4d925effa94065" providerId="LiveId" clId="{C450D7BA-743C-4797-B4ED-E18B958E8984}" dt="2023-11-24T13:04:57.906" v="1881" actId="207"/>
          <ac:spMkLst>
            <pc:docMk/>
            <pc:sldMk cId="2644205710" sldId="372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5:22.630" v="1886" actId="1076"/>
          <ac:grpSpMkLst>
            <pc:docMk/>
            <pc:sldMk cId="2644205710" sldId="372"/>
            <ac:grpSpMk id="18" creationId="{00000000-0000-0000-0000-000000000000}"/>
          </ac:grpSpMkLst>
        </pc:grpChg>
        <pc:picChg chg="mod">
          <ac:chgData name="THU DU" userId="db4d925effa94065" providerId="LiveId" clId="{C450D7BA-743C-4797-B4ED-E18B958E8984}" dt="2023-11-24T13:05:33.748" v="1890" actId="1076"/>
          <ac:picMkLst>
            <pc:docMk/>
            <pc:sldMk cId="2644205710" sldId="372"/>
            <ac:picMk id="2050" creationId="{FE7FA83B-BF66-4478-AC2F-3619125C5CDE}"/>
          </ac:picMkLst>
        </pc:picChg>
      </pc:sldChg>
      <pc:sldChg chg="modSp add mod">
        <pc:chgData name="THU DU" userId="db4d925effa94065" providerId="LiveId" clId="{C450D7BA-743C-4797-B4ED-E18B958E8984}" dt="2023-11-24T13:08:15.776" v="1993" actId="207"/>
        <pc:sldMkLst>
          <pc:docMk/>
          <pc:sldMk cId="3091398196" sldId="373"/>
        </pc:sldMkLst>
        <pc:spChg chg="mod">
          <ac:chgData name="THU DU" userId="db4d925effa94065" providerId="LiveId" clId="{C450D7BA-743C-4797-B4ED-E18B958E8984}" dt="2023-11-24T13:08:15.776" v="1993" actId="207"/>
          <ac:spMkLst>
            <pc:docMk/>
            <pc:sldMk cId="3091398196" sldId="373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8:07.407" v="1992" actId="207"/>
          <ac:grpSpMkLst>
            <pc:docMk/>
            <pc:sldMk cId="3091398196" sldId="373"/>
            <ac:grpSpMk id="1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Teacher</a:t>
            </a:r>
            <a:r>
              <a:rPr lang="en-US" baseline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 (v)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reaching a particular goal, status or standard, especially by making an effort for a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Accomplish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doing or completing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date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date by or on which something is expected, especially the payment of a bill or the birth of a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Distraction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thing that takes your attention away from what you are doing or thinking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success.com/10-steps-to-achieve-any-goal/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dreamstime.com/conceptual-hand-writing-showing-task-completed-business-photo-text-finished-action-assignments-has-no-remaining-duration-image147262021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pixabay.com/en/time-levy-deadline-hand-leave-pen-481444/" TargetMode="Externa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lavesliderazgoresponsable.blogspot.com/2020/04/como-evitar-distracciones-y-ser-fieles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48213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Teacher: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</a:t>
            </a:r>
            <a:endParaRPr lang="en-US" sz="2400" b="1" dirty="0" smtClean="0"/>
          </a:p>
          <a:p>
            <a:r>
              <a:rPr lang="en-US" sz="2400" b="1" dirty="0" smtClean="0"/>
              <a:t>School: Cam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Secondary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E3A9C1B8-0CE8-0D50-9A56-544198A0E515}"/>
              </a:ext>
            </a:extLst>
          </p:cNvPr>
          <p:cNvSpPr txBox="1"/>
          <p:nvPr/>
        </p:nvSpPr>
        <p:spPr>
          <a:xfrm>
            <a:off x="355547" y="1947118"/>
            <a:ext cx="116574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26648"/>
                </a:solidFill>
              </a:rPr>
              <a:t>1. </a:t>
            </a:r>
            <a:r>
              <a:rPr lang="en-US" sz="3200" dirty="0">
                <a:effectLst/>
              </a:rPr>
              <a:t>It’s </a:t>
            </a:r>
            <a:r>
              <a:rPr lang="en-US" sz="3200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effectLst/>
              </a:rPr>
              <a:t>lways d</a:t>
            </a:r>
            <a:r>
              <a:rPr lang="en-US" sz="3200" dirty="0">
                <a:solidFill>
                  <a:srgbClr val="C00000"/>
                </a:solidFill>
                <a:effectLst/>
              </a:rPr>
              <a:t>i</a:t>
            </a:r>
            <a:r>
              <a:rPr lang="en-US" sz="3200" dirty="0">
                <a:effectLst/>
              </a:rPr>
              <a:t>fficult for st</a:t>
            </a:r>
            <a:r>
              <a:rPr lang="en-US" sz="3200" dirty="0">
                <a:solidFill>
                  <a:srgbClr val="C00000"/>
                </a:solidFill>
                <a:effectLst/>
              </a:rPr>
              <a:t>u</a:t>
            </a:r>
            <a:r>
              <a:rPr lang="en-US" sz="3200" dirty="0">
                <a:effectLst/>
              </a:rPr>
              <a:t>dents to </a:t>
            </a:r>
            <a:r>
              <a:rPr lang="en-US" sz="3200" dirty="0">
                <a:solidFill>
                  <a:srgbClr val="0000CC"/>
                </a:solidFill>
                <a:effectLst/>
              </a:rPr>
              <a:t>give / make </a:t>
            </a:r>
            <a:r>
              <a:rPr lang="en-US" sz="3200" u="sng" dirty="0">
                <a:effectLst/>
              </a:rPr>
              <a:t>pri</a:t>
            </a:r>
            <a:r>
              <a:rPr lang="en-US" sz="3200" u="sng" dirty="0">
                <a:solidFill>
                  <a:srgbClr val="FF0000"/>
                </a:solidFill>
                <a:effectLst/>
              </a:rPr>
              <a:t>o</a:t>
            </a:r>
            <a:r>
              <a:rPr lang="en-US" sz="3200" u="sng" dirty="0">
                <a:effectLst/>
              </a:rPr>
              <a:t>rity to </a:t>
            </a:r>
            <a:r>
              <a:rPr lang="en-US" sz="3200" dirty="0">
                <a:effectLst/>
              </a:rPr>
              <a:t>work, school, and f</a:t>
            </a:r>
            <a:r>
              <a:rPr lang="en-US" sz="3200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effectLst/>
              </a:rPr>
              <a:t>mily.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2. </a:t>
            </a:r>
            <a:r>
              <a:rPr lang="en-US" sz="3200" dirty="0">
                <a:effectLst/>
              </a:rPr>
              <a:t>D</a:t>
            </a:r>
            <a:r>
              <a:rPr lang="en-US" sz="3200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effectLst/>
              </a:rPr>
              <a:t>vid works out at his home gym to maint</a:t>
            </a:r>
            <a:r>
              <a:rPr lang="en-US" sz="3200" dirty="0">
                <a:solidFill>
                  <a:srgbClr val="C00000"/>
                </a:solidFill>
                <a:effectLst/>
              </a:rPr>
              <a:t>ai</a:t>
            </a:r>
            <a:r>
              <a:rPr lang="en-US" sz="3200" dirty="0">
                <a:effectLst/>
              </a:rPr>
              <a:t>n his </a:t>
            </a:r>
            <a:r>
              <a:rPr lang="en-US" sz="3200" dirty="0">
                <a:solidFill>
                  <a:srgbClr val="0000CC"/>
                </a:solidFill>
                <a:effectLst/>
              </a:rPr>
              <a:t>m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e</a:t>
            </a:r>
            <a:r>
              <a:rPr lang="en-US" sz="3200" dirty="0">
                <a:solidFill>
                  <a:srgbClr val="0000CC"/>
                </a:solidFill>
                <a:effectLst/>
              </a:rPr>
              <a:t>ntal / ph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y</a:t>
            </a:r>
            <a:r>
              <a:rPr lang="en-US" sz="3200" dirty="0">
                <a:solidFill>
                  <a:srgbClr val="0000CC"/>
                </a:solidFill>
                <a:effectLst/>
              </a:rPr>
              <a:t>sical </a:t>
            </a:r>
            <a:r>
              <a:rPr lang="en-US" sz="3200" dirty="0">
                <a:effectLst/>
              </a:rPr>
              <a:t>health.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3. </a:t>
            </a:r>
            <a:r>
              <a:rPr lang="en-US" sz="3200" dirty="0">
                <a:solidFill>
                  <a:srgbClr val="0000CC"/>
                </a:solidFill>
                <a:effectLst/>
              </a:rPr>
              <a:t>Well-b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solidFill>
                  <a:srgbClr val="0000CC"/>
                </a:solidFill>
                <a:effectLst/>
              </a:rPr>
              <a:t>lanced / Badly b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solidFill>
                  <a:srgbClr val="0000CC"/>
                </a:solidFill>
                <a:effectLst/>
              </a:rPr>
              <a:t>lanced</a:t>
            </a:r>
            <a:r>
              <a:rPr lang="en-US" sz="3200" dirty="0">
                <a:solidFill>
                  <a:srgbClr val="F26648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l</a:t>
            </a:r>
            <a:r>
              <a:rPr lang="en-US" sz="3200" dirty="0">
                <a:solidFill>
                  <a:srgbClr val="C00000"/>
                </a:solidFill>
                <a:effectLst/>
              </a:rPr>
              <a:t>i</a:t>
            </a:r>
            <a:r>
              <a:rPr lang="en-US" sz="3200" dirty="0">
                <a:effectLst/>
              </a:rPr>
              <a:t>ving is hard to ach</a:t>
            </a:r>
            <a:r>
              <a:rPr lang="en-US" sz="3200" dirty="0">
                <a:solidFill>
                  <a:srgbClr val="C00000"/>
                </a:solidFill>
                <a:effectLst/>
              </a:rPr>
              <a:t>ie</a:t>
            </a:r>
            <a:r>
              <a:rPr lang="en-US" sz="3200" dirty="0">
                <a:effectLst/>
              </a:rPr>
              <a:t>ve if you have m</a:t>
            </a:r>
            <a:r>
              <a:rPr lang="en-US" sz="3200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effectLst/>
              </a:rPr>
              <a:t>ny things to do.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4. </a:t>
            </a:r>
            <a:r>
              <a:rPr lang="en-US" sz="3200" dirty="0">
                <a:solidFill>
                  <a:srgbClr val="0000CC"/>
                </a:solidFill>
                <a:effectLst/>
              </a:rPr>
              <a:t>M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solidFill>
                  <a:srgbClr val="0000CC"/>
                </a:solidFill>
                <a:effectLst/>
              </a:rPr>
              <a:t>naging / M</a:t>
            </a:r>
            <a:r>
              <a:rPr lang="en-US" sz="3200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solidFill>
                  <a:srgbClr val="0000CC"/>
                </a:solidFill>
                <a:effectLst/>
              </a:rPr>
              <a:t>king </a:t>
            </a:r>
            <a:r>
              <a:rPr lang="en-US" sz="3200" dirty="0">
                <a:effectLst/>
              </a:rPr>
              <a:t>time means </a:t>
            </a:r>
            <a:r>
              <a:rPr lang="en-US" sz="3200" dirty="0" err="1" smtClean="0">
                <a:solidFill>
                  <a:srgbClr val="C00000"/>
                </a:solidFill>
                <a:effectLst/>
              </a:rPr>
              <a:t>o</a:t>
            </a:r>
            <a:r>
              <a:rPr lang="en-US" sz="3200" dirty="0" err="1" smtClean="0">
                <a:effectLst/>
              </a:rPr>
              <a:t>rganising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effectLst/>
              </a:rPr>
              <a:t>and pl</a:t>
            </a:r>
            <a:r>
              <a:rPr lang="en-US" sz="3200" dirty="0">
                <a:solidFill>
                  <a:srgbClr val="C00000"/>
                </a:solidFill>
                <a:effectLst/>
              </a:rPr>
              <a:t>a</a:t>
            </a:r>
            <a:r>
              <a:rPr lang="en-US" sz="3200" dirty="0">
                <a:effectLst/>
              </a:rPr>
              <a:t>nning how to div</a:t>
            </a:r>
            <a:r>
              <a:rPr lang="en-US" sz="3200" dirty="0">
                <a:solidFill>
                  <a:srgbClr val="C00000"/>
                </a:solidFill>
                <a:effectLst/>
              </a:rPr>
              <a:t>i</a:t>
            </a:r>
            <a:r>
              <a:rPr lang="en-US" sz="3200" dirty="0">
                <a:effectLst/>
              </a:rPr>
              <a:t>de your time betw</a:t>
            </a:r>
            <a:r>
              <a:rPr lang="en-US" sz="3200" dirty="0">
                <a:solidFill>
                  <a:srgbClr val="C00000"/>
                </a:solidFill>
                <a:effectLst/>
              </a:rPr>
              <a:t>ee</a:t>
            </a:r>
            <a:r>
              <a:rPr lang="en-US" sz="3200" dirty="0">
                <a:effectLst/>
              </a:rPr>
              <a:t>n d</a:t>
            </a:r>
            <a:r>
              <a:rPr lang="en-US" sz="3200" dirty="0">
                <a:solidFill>
                  <a:srgbClr val="C00000"/>
                </a:solidFill>
                <a:effectLst/>
              </a:rPr>
              <a:t>i</a:t>
            </a:r>
            <a:r>
              <a:rPr lang="en-US" sz="3200" dirty="0">
                <a:effectLst/>
              </a:rPr>
              <a:t>fferent act</a:t>
            </a:r>
            <a:r>
              <a:rPr lang="en-US" sz="3200" dirty="0">
                <a:solidFill>
                  <a:srgbClr val="C00000"/>
                </a:solidFill>
                <a:effectLst/>
              </a:rPr>
              <a:t>i</a:t>
            </a:r>
            <a:r>
              <a:rPr lang="en-US" sz="3200" dirty="0">
                <a:effectLst/>
              </a:rPr>
              <a:t>vities.</a:t>
            </a:r>
          </a:p>
          <a:p>
            <a:r>
              <a:rPr lang="en-US" sz="3200" dirty="0">
                <a:solidFill>
                  <a:srgbClr val="F26648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tried to </a:t>
            </a:r>
            <a:r>
              <a:rPr lang="en-US" sz="3200" dirty="0">
                <a:solidFill>
                  <a:srgbClr val="0000CC"/>
                </a:solidFill>
                <a:effectLst/>
              </a:rPr>
              <a:t>acc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o</a:t>
            </a:r>
            <a:r>
              <a:rPr lang="en-US" sz="3200" dirty="0">
                <a:solidFill>
                  <a:srgbClr val="0000CC"/>
                </a:solidFill>
                <a:effectLst/>
              </a:rPr>
              <a:t>mplish / get </a:t>
            </a:r>
            <a:r>
              <a:rPr lang="en-US" sz="3200" dirty="0">
                <a:effectLst/>
              </a:rPr>
              <a:t>my goal of c</a:t>
            </a:r>
            <a:r>
              <a:rPr lang="en-US" sz="3200" dirty="0">
                <a:solidFill>
                  <a:srgbClr val="C00000"/>
                </a:solidFill>
                <a:effectLst/>
              </a:rPr>
              <a:t>y</a:t>
            </a:r>
            <a:r>
              <a:rPr lang="en-US" sz="3200" dirty="0">
                <a:effectLst/>
              </a:rPr>
              <a:t>cling five </a:t>
            </a:r>
            <a:r>
              <a:rPr lang="en-US" sz="3200" dirty="0" err="1">
                <a:effectLst/>
              </a:rPr>
              <a:t>kil</a:t>
            </a:r>
            <a:r>
              <a:rPr lang="en-US" sz="3200" dirty="0" err="1">
                <a:solidFill>
                  <a:srgbClr val="C00000"/>
                </a:solidFill>
                <a:effectLst/>
              </a:rPr>
              <a:t>o</a:t>
            </a:r>
            <a:r>
              <a:rPr lang="en-US" sz="3200" dirty="0" err="1">
                <a:effectLst/>
              </a:rPr>
              <a:t>metres</a:t>
            </a:r>
            <a:r>
              <a:rPr lang="en-US" sz="3200" dirty="0">
                <a:effectLst/>
              </a:rPr>
              <a:t> a day.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D4311EF-B31F-B65D-9FAF-B4B261487D75}"/>
              </a:ext>
            </a:extLst>
          </p:cNvPr>
          <p:cNvSpPr/>
          <p:nvPr/>
        </p:nvSpPr>
        <p:spPr>
          <a:xfrm>
            <a:off x="6415367" y="1936811"/>
            <a:ext cx="890001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C3218BE-6755-9D63-C5DA-5E409BDBC131}"/>
              </a:ext>
            </a:extLst>
          </p:cNvPr>
          <p:cNvSpPr/>
          <p:nvPr/>
        </p:nvSpPr>
        <p:spPr>
          <a:xfrm>
            <a:off x="10353187" y="2927939"/>
            <a:ext cx="1659841" cy="7198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C9569A9-6A22-1797-9990-8FF70A4D789B}"/>
              </a:ext>
            </a:extLst>
          </p:cNvPr>
          <p:cNvSpPr/>
          <p:nvPr/>
        </p:nvSpPr>
        <p:spPr>
          <a:xfrm>
            <a:off x="2296306" y="5801032"/>
            <a:ext cx="1961061" cy="84965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AB30CB-7B29-4059-9578-3AA94A6D8AE7}"/>
              </a:ext>
            </a:extLst>
          </p:cNvPr>
          <p:cNvSpPr/>
          <p:nvPr/>
        </p:nvSpPr>
        <p:spPr>
          <a:xfrm>
            <a:off x="738368" y="3805503"/>
            <a:ext cx="2525942" cy="7601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C30F88D-0D56-7A64-C93A-B5C0EC0EAFED}"/>
              </a:ext>
            </a:extLst>
          </p:cNvPr>
          <p:cNvSpPr/>
          <p:nvPr/>
        </p:nvSpPr>
        <p:spPr>
          <a:xfrm>
            <a:off x="738368" y="4845840"/>
            <a:ext cx="1857347" cy="658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their definitions.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5292"/>
              </p:ext>
            </p:extLst>
          </p:nvPr>
        </p:nvGraphicFramePr>
        <p:xfrm>
          <a:off x="3120163" y="1854452"/>
          <a:ext cx="5398997" cy="475970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398997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the planned day and time that s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mething is req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ui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red to be compl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ted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bel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ie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ving that good things will h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ppen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too 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nxious and tired to be able to rel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x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things that stop you from paying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att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ntion to what you are doing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4861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not to do </a:t>
                      </a: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s</a:t>
                      </a:r>
                      <a:r>
                        <a:rPr lang="en-US" sz="2500" dirty="0" smtClean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mething unt</a:t>
                      </a:r>
                      <a:r>
                        <a:rPr lang="en-US" sz="2500" dirty="0" smtClean="0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l 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a l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ter time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275254" y="1886207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+mj-lt"/>
              </a:rPr>
              <a:t>1. </a:t>
            </a:r>
            <a:r>
              <a:rPr lang="en-US" sz="3000" b="1" dirty="0" smtClean="0">
                <a:solidFill>
                  <a:srgbClr val="0000CC"/>
                </a:solidFill>
                <a:latin typeface="+mj-lt"/>
              </a:rPr>
              <a:t>Del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3000" b="1" dirty="0" smtClean="0">
                <a:solidFill>
                  <a:srgbClr val="0000CC"/>
                </a:solidFill>
                <a:latin typeface="+mj-lt"/>
              </a:rPr>
              <a:t>y (v)</a:t>
            </a:r>
            <a:endParaRPr lang="en-US" sz="3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+mj-lt"/>
              </a:rPr>
              <a:t>2. due </a:t>
            </a:r>
            <a:r>
              <a:rPr lang="en-US" sz="3000" b="1" dirty="0" smtClean="0">
                <a:solidFill>
                  <a:srgbClr val="0000CC"/>
                </a:solidFill>
                <a:latin typeface="+mj-lt"/>
              </a:rPr>
              <a:t>date (n)</a:t>
            </a:r>
            <a:endParaRPr lang="en-US" sz="3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AE9511F-937D-7915-6306-6476EADBA59A}"/>
              </a:ext>
            </a:extLst>
          </p:cNvPr>
          <p:cNvSpPr/>
          <p:nvPr/>
        </p:nvSpPr>
        <p:spPr>
          <a:xfrm>
            <a:off x="249519" y="3815781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+mj-lt"/>
              </a:rPr>
              <a:t>3. </a:t>
            </a:r>
            <a:r>
              <a:rPr lang="en-US" sz="3000" b="1" dirty="0" smtClean="0">
                <a:solidFill>
                  <a:srgbClr val="0000CC"/>
                </a:solidFill>
                <a:latin typeface="+mj-lt"/>
              </a:rPr>
              <a:t>Optim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000" b="1" dirty="0" smtClean="0">
                <a:solidFill>
                  <a:srgbClr val="0000CC"/>
                </a:solidFill>
                <a:latin typeface="+mj-lt"/>
              </a:rPr>
              <a:t>stic (</a:t>
            </a:r>
            <a:r>
              <a:rPr lang="en-US" sz="3000" b="1" dirty="0" err="1" smtClean="0">
                <a:solidFill>
                  <a:srgbClr val="0000CC"/>
                </a:solidFill>
                <a:latin typeface="+mj-lt"/>
              </a:rPr>
              <a:t>adj</a:t>
            </a:r>
            <a:r>
              <a:rPr lang="en-US" sz="3000" b="1" dirty="0" smtClean="0">
                <a:solidFill>
                  <a:srgbClr val="0000CC"/>
                </a:solidFill>
                <a:latin typeface="+mj-lt"/>
              </a:rPr>
              <a:t>)</a:t>
            </a:r>
            <a:endParaRPr lang="en-US" sz="3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+mj-lt"/>
              </a:rPr>
              <a:t>5. distr</a:t>
            </a:r>
            <a:r>
              <a:rPr lang="en-US" sz="30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ctions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FDDE81F-EE2F-DAAF-D9B9-30C620BED95A}"/>
              </a:ext>
            </a:extLst>
          </p:cNvPr>
          <p:cNvSpPr/>
          <p:nvPr/>
        </p:nvSpPr>
        <p:spPr>
          <a:xfrm>
            <a:off x="275254" y="48418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+mj-lt"/>
              </a:rPr>
              <a:t>4. stressed 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A1642B-AB8E-4D97-A5BD-5C1A28831651}"/>
              </a:ext>
            </a:extLst>
          </p:cNvPr>
          <p:cNvSpPr txBox="1"/>
          <p:nvPr/>
        </p:nvSpPr>
        <p:spPr>
          <a:xfrm>
            <a:off x="8641080" y="2598691"/>
            <a:ext cx="33719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</a:t>
            </a:r>
            <a:r>
              <a:rPr lang="en-US" sz="2400" b="1" dirty="0" smtClean="0"/>
              <a:t>e - del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y: </a:t>
            </a:r>
            <a:r>
              <a:rPr lang="en-US" sz="2400" b="1" dirty="0" err="1" smtClean="0"/>
              <a:t>trì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hoãn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/>
              <a:t>2. a </a:t>
            </a:r>
            <a:r>
              <a:rPr lang="en-US" sz="2400" b="1" dirty="0" smtClean="0"/>
              <a:t>- due date: </a:t>
            </a:r>
            <a:r>
              <a:rPr lang="en-US" sz="2400" b="1" dirty="0" err="1" smtClean="0"/>
              <a:t>ngày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đến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hạn</a:t>
            </a:r>
            <a:endParaRPr lang="en-US" sz="2400" b="1" dirty="0"/>
          </a:p>
          <a:p>
            <a:r>
              <a:rPr lang="en-US" sz="2400" b="1" dirty="0"/>
              <a:t>3. b </a:t>
            </a:r>
            <a:r>
              <a:rPr lang="en-US" sz="2400" b="1" dirty="0" smtClean="0"/>
              <a:t>- optim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/>
              <a:t>stic: </a:t>
            </a:r>
            <a:r>
              <a:rPr lang="en-US" sz="2400" b="1" dirty="0" err="1" smtClean="0"/>
              <a:t>lạc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quan</a:t>
            </a:r>
            <a:endParaRPr lang="en-US" sz="2400" b="1" dirty="0"/>
          </a:p>
          <a:p>
            <a:r>
              <a:rPr lang="en-US" sz="2400" b="1" dirty="0"/>
              <a:t>4. c </a:t>
            </a:r>
            <a:r>
              <a:rPr lang="en-US" sz="2400" b="1" dirty="0" smtClean="0"/>
              <a:t>– stressed out: </a:t>
            </a:r>
            <a:r>
              <a:rPr lang="en-US" sz="2400" b="1" dirty="0" err="1" smtClean="0"/>
              <a:t>căng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</a:t>
            </a:r>
            <a:r>
              <a:rPr lang="en-US" sz="2400" b="1" dirty="0" err="1" smtClean="0"/>
              <a:t>thẳng</a:t>
            </a:r>
            <a:endParaRPr lang="en-US" sz="2400" b="1" dirty="0"/>
          </a:p>
          <a:p>
            <a:r>
              <a:rPr lang="en-US" sz="2400" b="1" dirty="0"/>
              <a:t>5. </a:t>
            </a:r>
            <a:r>
              <a:rPr lang="en-US" sz="2400" b="1" dirty="0" smtClean="0"/>
              <a:t>d – distr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ction: </a:t>
            </a:r>
            <a:r>
              <a:rPr lang="en-US" sz="2400" b="1" dirty="0" err="1" smtClean="0"/>
              <a:t>phiền</a:t>
            </a:r>
            <a:r>
              <a:rPr lang="en-US" sz="2400" b="1" dirty="0" smtClean="0"/>
              <a:t>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</a:t>
            </a:r>
            <a:r>
              <a:rPr lang="en-US" sz="2400" b="1" dirty="0" err="1" smtClean="0"/>
              <a:t>nhiễu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75" y="1959782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 want to know the _________ for my h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story ass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gnment.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I’m trying to go to bed earlier bec</a:t>
            </a:r>
            <a:r>
              <a:rPr lang="en-US" sz="3000" dirty="0">
                <a:solidFill>
                  <a:srgbClr val="C00000"/>
                </a:solidFill>
              </a:rPr>
              <a:t>au</a:t>
            </a:r>
            <a:r>
              <a:rPr lang="en-US" sz="3000" dirty="0"/>
              <a:t>se I’m feeling _____________ at the m</a:t>
            </a:r>
            <a:r>
              <a:rPr lang="en-US" sz="3000" dirty="0">
                <a:solidFill>
                  <a:srgbClr val="C00000"/>
                </a:solidFill>
              </a:rPr>
              <a:t>o</a:t>
            </a:r>
            <a:r>
              <a:rPr lang="en-US" sz="3000" dirty="0"/>
              <a:t>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He int</a:t>
            </a:r>
            <a:r>
              <a:rPr lang="en-US" sz="3000" dirty="0">
                <a:solidFill>
                  <a:srgbClr val="C00000"/>
                </a:solidFill>
              </a:rPr>
              <a:t>e</a:t>
            </a:r>
            <a:r>
              <a:rPr lang="en-US" sz="3000" dirty="0"/>
              <a:t>nded to ______ telling her the news, waiting for the right m</a:t>
            </a:r>
            <a:r>
              <a:rPr lang="en-US" sz="3000" dirty="0">
                <a:solidFill>
                  <a:srgbClr val="C00000"/>
                </a:solidFill>
              </a:rPr>
              <a:t>o</a:t>
            </a:r>
            <a:r>
              <a:rPr lang="en-US" sz="3000" dirty="0"/>
              <a:t>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I’m ______________ about the res</a:t>
            </a:r>
            <a:r>
              <a:rPr lang="en-US" sz="3000" dirty="0">
                <a:solidFill>
                  <a:srgbClr val="C00000"/>
                </a:solidFill>
              </a:rPr>
              <a:t>u</a:t>
            </a:r>
            <a:r>
              <a:rPr lang="en-US" sz="3000" dirty="0"/>
              <a:t>lt of the ex</a:t>
            </a:r>
            <a:r>
              <a:rPr lang="en-US" sz="3000" dirty="0">
                <a:solidFill>
                  <a:srgbClr val="C00000"/>
                </a:solidFill>
              </a:rPr>
              <a:t>a</a:t>
            </a:r>
            <a:r>
              <a:rPr lang="en-US" sz="3000" dirty="0"/>
              <a:t>m I took last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I pref</a:t>
            </a:r>
            <a:r>
              <a:rPr lang="en-US" sz="3000" dirty="0">
                <a:solidFill>
                  <a:srgbClr val="C00000"/>
                </a:solidFill>
              </a:rPr>
              <a:t>e</a:t>
            </a:r>
            <a:r>
              <a:rPr lang="en-US" sz="3000" dirty="0"/>
              <a:t>r to st</a:t>
            </a:r>
            <a:r>
              <a:rPr lang="en-US" sz="3000" dirty="0">
                <a:solidFill>
                  <a:srgbClr val="C00000"/>
                </a:solidFill>
              </a:rPr>
              <a:t>u</a:t>
            </a:r>
            <a:r>
              <a:rPr lang="en-US" sz="3000" dirty="0"/>
              <a:t>dy in the school l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brary bec</a:t>
            </a:r>
            <a:r>
              <a:rPr lang="en-US" sz="3000" dirty="0">
                <a:solidFill>
                  <a:srgbClr val="C00000"/>
                </a:solidFill>
              </a:rPr>
              <a:t>au</a:t>
            </a:r>
            <a:r>
              <a:rPr lang="en-US" sz="3000" dirty="0"/>
              <a:t>se there are too m</a:t>
            </a:r>
            <a:r>
              <a:rPr lang="en-US" sz="3000" dirty="0">
                <a:solidFill>
                  <a:srgbClr val="C00000"/>
                </a:solidFill>
              </a:rPr>
              <a:t>a</a:t>
            </a:r>
            <a:r>
              <a:rPr lang="en-US" sz="3000" dirty="0"/>
              <a:t>ny ____________ at home.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68596"/>
            <a:ext cx="11264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9742" y="191131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9EC890-B7C7-67CE-2F59-78CB783140F0}"/>
              </a:ext>
            </a:extLst>
          </p:cNvPr>
          <p:cNvSpPr txBox="1"/>
          <p:nvPr/>
        </p:nvSpPr>
        <p:spPr>
          <a:xfrm>
            <a:off x="8508231" y="249609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>
                <a:solidFill>
                  <a:srgbClr val="7030A0"/>
                </a:solidFill>
              </a:rPr>
              <a:t>ssed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DDF2D3-E7A3-80EC-9682-2C6F4CA48FB5}"/>
              </a:ext>
            </a:extLst>
          </p:cNvPr>
          <p:cNvSpPr txBox="1"/>
          <p:nvPr/>
        </p:nvSpPr>
        <p:spPr>
          <a:xfrm>
            <a:off x="1398692" y="4606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optim</a:t>
            </a: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>
                <a:solidFill>
                  <a:srgbClr val="7030A0"/>
                </a:solidFill>
              </a:rPr>
              <a:t>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19F14-FC70-85DA-BA32-2EF479FCE3A5}"/>
              </a:ext>
            </a:extLst>
          </p:cNvPr>
          <p:cNvSpPr txBox="1"/>
          <p:nvPr/>
        </p:nvSpPr>
        <p:spPr>
          <a:xfrm>
            <a:off x="3038602" y="35613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89884-255E-1301-69EF-F77094D3AAEC}"/>
              </a:ext>
            </a:extLst>
          </p:cNvPr>
          <p:cNvSpPr txBox="1"/>
          <p:nvPr/>
        </p:nvSpPr>
        <p:spPr>
          <a:xfrm>
            <a:off x="362205" y="56523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rgbClr val="7030A0"/>
                </a:solidFill>
              </a:rPr>
              <a:t>ctions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26232"/>
              </p:ext>
            </p:extLst>
          </p:nvPr>
        </p:nvGraphicFramePr>
        <p:xfrm>
          <a:off x="1295400" y="2365110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xmlns="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:a16="http://schemas.microsoft.com/office/drawing/2014/main" xmlns="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/h/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/r/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ealthy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appiness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abit</a:t>
                      </a:r>
                    </a:p>
                    <a:p>
                      <a:pPr algn="ctr"/>
                      <a:r>
                        <a:rPr lang="en-US" sz="3500" dirty="0"/>
                        <a:t>a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ead</a:t>
                      </a:r>
                    </a:p>
                    <a:p>
                      <a:pPr algn="ctr"/>
                      <a:r>
                        <a:rPr lang="en-US" sz="3500" dirty="0"/>
                        <a:t>per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egularly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eally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eady</a:t>
                      </a:r>
                    </a:p>
                    <a:p>
                      <a:pPr algn="ctr"/>
                      <a:r>
                        <a:rPr lang="en-US" sz="3500" dirty="0"/>
                        <a:t>wo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rr</a:t>
                      </a:r>
                      <a:r>
                        <a:rPr lang="en-US" sz="3500" dirty="0"/>
                        <a:t>ying</a:t>
                      </a:r>
                    </a:p>
                    <a:p>
                      <a:pPr algn="ctr"/>
                      <a:r>
                        <a:rPr lang="en-US" sz="3500" dirty="0"/>
                        <a:t>seve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259257"/>
                  </a:ext>
                </a:extLst>
              </a:tr>
            </a:tbl>
          </a:graphicData>
        </a:graphic>
      </p:graphicFrame>
      <p:pic>
        <p:nvPicPr>
          <p:cNvPr id="2" name="015">
            <a:hlinkClick r:id="" action="ppaction://media"/>
            <a:extLst>
              <a:ext uri="{FF2B5EF4-FFF2-40B4-BE49-F238E27FC236}">
                <a16:creationId xmlns:a16="http://schemas.microsoft.com/office/drawing/2014/main" xmlns="" id="{9EF2D52C-CEBB-BC2B-7011-0F844EB12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1123" y="1169962"/>
            <a:ext cx="726255" cy="7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Pay attention to the bold words with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2C28518B-20B4-ACCF-5307-3478723C6E51}"/>
              </a:ext>
            </a:extLst>
          </p:cNvPr>
          <p:cNvSpPr txBox="1"/>
          <p:nvPr/>
        </p:nvSpPr>
        <p:spPr>
          <a:xfrm>
            <a:off x="806038" y="1904228"/>
            <a:ext cx="110880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5637"/>
                </a:solidFill>
              </a:rPr>
              <a:t>1. </a:t>
            </a:r>
            <a:r>
              <a:rPr lang="en-US" sz="3200" dirty="0"/>
              <a:t>Keep </a:t>
            </a:r>
            <a:r>
              <a:rPr lang="en-US" sz="3200" b="1" dirty="0"/>
              <a:t>h</a:t>
            </a:r>
            <a:r>
              <a:rPr lang="en-US" sz="3200" b="1" dirty="0">
                <a:solidFill>
                  <a:srgbClr val="C00000"/>
                </a:solidFill>
              </a:rPr>
              <a:t>ea</a:t>
            </a:r>
            <a:r>
              <a:rPr lang="en-US" sz="3200" b="1" dirty="0"/>
              <a:t>lthy</a:t>
            </a:r>
            <a:r>
              <a:rPr lang="en-US" sz="3200" dirty="0"/>
              <a:t> by </a:t>
            </a:r>
            <a:r>
              <a:rPr lang="en-US" sz="3200" dirty="0">
                <a:solidFill>
                  <a:srgbClr val="C00000"/>
                </a:solidFill>
              </a:rPr>
              <a:t>ea</a:t>
            </a:r>
            <a:r>
              <a:rPr lang="en-US" sz="3200" dirty="0"/>
              <a:t>ting well and </a:t>
            </a:r>
            <a:r>
              <a:rPr lang="en-US" sz="3200" dirty="0">
                <a:solidFill>
                  <a:srgbClr val="C00000"/>
                </a:solidFill>
              </a:rPr>
              <a:t>e</a:t>
            </a:r>
            <a:r>
              <a:rPr lang="en-US" sz="3200" dirty="0"/>
              <a:t>xercising </a:t>
            </a:r>
            <a:r>
              <a:rPr lang="en-US" sz="3200" b="1" dirty="0"/>
              <a:t>r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/>
              <a:t>gularly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b="1" dirty="0"/>
              <a:t>He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u</a:t>
            </a:r>
            <a:r>
              <a:rPr lang="en-US" sz="3200" dirty="0"/>
              <a:t>sually does his </a:t>
            </a:r>
            <a:r>
              <a:rPr lang="en-US" sz="3200" b="1" dirty="0"/>
              <a:t>h</a:t>
            </a:r>
            <a:r>
              <a:rPr lang="en-US" sz="3200" b="1" dirty="0">
                <a:solidFill>
                  <a:srgbClr val="C00000"/>
                </a:solidFill>
              </a:rPr>
              <a:t>o</a:t>
            </a:r>
            <a:r>
              <a:rPr lang="en-US" sz="3200" b="1" dirty="0"/>
              <a:t>mework</a:t>
            </a:r>
            <a:r>
              <a:rPr lang="en-US" sz="3200" dirty="0"/>
              <a:t> and then </a:t>
            </a:r>
            <a:r>
              <a:rPr lang="en-US" sz="3200" b="1" dirty="0"/>
              <a:t>reads</a:t>
            </a:r>
            <a:r>
              <a:rPr lang="en-US" sz="3200" dirty="0"/>
              <a:t> a good book.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I’m </a:t>
            </a:r>
            <a:r>
              <a:rPr lang="en-US" sz="3200" b="1" dirty="0"/>
              <a:t>r</a:t>
            </a:r>
            <a:r>
              <a:rPr lang="en-US" sz="3200" b="1" dirty="0">
                <a:solidFill>
                  <a:srgbClr val="C00000"/>
                </a:solidFill>
              </a:rPr>
              <a:t>ea</a:t>
            </a:r>
            <a:r>
              <a:rPr lang="en-US" sz="3200" b="1" dirty="0"/>
              <a:t>dy</a:t>
            </a:r>
            <a:r>
              <a:rPr lang="en-US" sz="3200" dirty="0"/>
              <a:t> to change my eating </a:t>
            </a:r>
            <a:r>
              <a:rPr lang="en-US" sz="3200" b="1" dirty="0"/>
              <a:t>h</a:t>
            </a:r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/>
              <a:t>bits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f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/>
              <a:t>nished </a:t>
            </a:r>
            <a:r>
              <a:rPr lang="en-US" sz="3200" b="1" dirty="0"/>
              <a:t>s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/>
              <a:t>veral</a:t>
            </a:r>
            <a:r>
              <a:rPr lang="en-US" sz="3200" dirty="0"/>
              <a:t> days </a:t>
            </a:r>
            <a:r>
              <a:rPr lang="en-US" sz="3200" b="1" dirty="0"/>
              <a:t>ah</a:t>
            </a:r>
            <a:r>
              <a:rPr lang="en-US" sz="3200" b="1" dirty="0">
                <a:solidFill>
                  <a:srgbClr val="C00000"/>
                </a:solidFill>
              </a:rPr>
              <a:t>ea</a:t>
            </a:r>
            <a:r>
              <a:rPr lang="en-US" sz="3200" b="1" dirty="0"/>
              <a:t>d</a:t>
            </a:r>
            <a:r>
              <a:rPr lang="en-US" sz="3200" dirty="0"/>
              <a:t> of the due date.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She’s </a:t>
            </a:r>
            <a:r>
              <a:rPr lang="en-US" sz="3200" dirty="0">
                <a:solidFill>
                  <a:srgbClr val="C00000"/>
                </a:solidFill>
              </a:rPr>
              <a:t>a</a:t>
            </a:r>
            <a:r>
              <a:rPr lang="en-US" sz="3200" dirty="0"/>
              <a:t>lways </a:t>
            </a:r>
            <a:r>
              <a:rPr lang="en-US" sz="3200" b="1" dirty="0"/>
              <a:t>w</a:t>
            </a:r>
            <a:r>
              <a:rPr lang="en-US" sz="3200" b="1" dirty="0">
                <a:solidFill>
                  <a:srgbClr val="C00000"/>
                </a:solidFill>
              </a:rPr>
              <a:t>o</a:t>
            </a:r>
            <a:r>
              <a:rPr lang="en-US" sz="3200" b="1" dirty="0"/>
              <a:t>rrying</a:t>
            </a:r>
            <a:r>
              <a:rPr lang="en-US" sz="3200" dirty="0"/>
              <a:t> ab</a:t>
            </a:r>
            <a:r>
              <a:rPr lang="en-US" sz="3200" dirty="0">
                <a:solidFill>
                  <a:srgbClr val="C00000"/>
                </a:solidFill>
              </a:rPr>
              <a:t>ou</a:t>
            </a:r>
            <a:r>
              <a:rPr lang="en-US" sz="3200" dirty="0"/>
              <a:t>t </a:t>
            </a:r>
            <a:r>
              <a:rPr lang="en-US" sz="3200" b="1" dirty="0"/>
              <a:t>her</a:t>
            </a:r>
            <a:r>
              <a:rPr lang="en-US" sz="3200" dirty="0"/>
              <a:t> ph</a:t>
            </a:r>
            <a:r>
              <a:rPr lang="en-US" sz="3200" dirty="0">
                <a:solidFill>
                  <a:srgbClr val="C00000"/>
                </a:solidFill>
              </a:rPr>
              <a:t>y</a:t>
            </a:r>
            <a:r>
              <a:rPr lang="en-US" sz="3200" dirty="0"/>
              <a:t>sical health.</a:t>
            </a:r>
            <a:endParaRPr lang="vi-VN" sz="3200" dirty="0"/>
          </a:p>
        </p:txBody>
      </p:sp>
      <p:pic>
        <p:nvPicPr>
          <p:cNvPr id="3" name="016">
            <a:hlinkClick r:id="" action="ppaction://media"/>
            <a:extLst>
              <a:ext uri="{FF2B5EF4-FFF2-40B4-BE49-F238E27FC236}">
                <a16:creationId xmlns:a16="http://schemas.microsoft.com/office/drawing/2014/main" xmlns="" id="{C614DF87-4D6F-F380-8467-F76C78353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8157" y="1785960"/>
            <a:ext cx="824860" cy="8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 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927" y="1132326"/>
            <a:ext cx="216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37903" y="3311330"/>
            <a:ext cx="1765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411" y="1210955"/>
            <a:ext cx="33752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handicraft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5866" y="2937591"/>
            <a:ext cx="2084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pricey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5833" y="5589103"/>
            <a:ext cx="2693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arround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63291" y="805952"/>
            <a:ext cx="26825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hygiene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74777" y="1812759"/>
            <a:ext cx="2912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preserve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759" y="2514401"/>
            <a:ext cx="2109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7624" y="4241037"/>
            <a:ext cx="2239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9660" y="1282490"/>
            <a:ext cx="2493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pottery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04754" y="2504166"/>
            <a:ext cx="1405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2601" y="3765622"/>
            <a:ext cx="3134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fragrance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0237" y="4616357"/>
            <a:ext cx="1991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16191" y="5513450"/>
            <a:ext cx="1442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0126" y="1021836"/>
            <a:ext cx="184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3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52511"/>
            <a:ext cx="12192000" cy="1083309"/>
            <a:chOff x="0" y="-3"/>
            <a:chExt cx="12192000" cy="1083309"/>
          </a:xfrm>
          <a:solidFill>
            <a:srgbClr val="F8B417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600241" y="2092309"/>
            <a:ext cx="1099151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List some phrases learned 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List some other learned words / phrases related to </a:t>
            </a:r>
            <a:r>
              <a:rPr lang="en-US" sz="3200" err="1"/>
              <a:t>students</a:t>
            </a:r>
            <a:r>
              <a:rPr lang="en-US" sz="3200"/>
              <a:t>’ life </a:t>
            </a:r>
            <a:r>
              <a:rPr lang="en-US" sz="3200" dirty="0"/>
              <a:t>and schoolwork.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Pronounce 2 sounds learned in the lessons and give examples.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31912"/>
            <a:ext cx="2137604" cy="14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0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F8B417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Do exercises in the workbook.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C77074-4E65-F95F-8B19-D73C2271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098" y="2764434"/>
            <a:ext cx="5884492" cy="3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6057" y="3909076"/>
            <a:ext cx="2047875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14812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100150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Board 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859864"/>
            <a:ext cx="5723023" cy="182895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the correct word or phrase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Match the words and phrases with their definitions.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and phrases from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788240"/>
            <a:ext cx="5755112" cy="130209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/h/ and /r/.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sentences. Pay attention to the bold words with /h/ and /r/.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97367" y="5331475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Slap the board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09996" y="2541342"/>
            <a:ext cx="1005585" cy="136773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33932" y="4209800"/>
            <a:ext cx="1183258" cy="93832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448846"/>
            <a:ext cx="1012115" cy="4774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562770" y="1940585"/>
            <a:ext cx="7545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Vocabulary topic: </a:t>
            </a:r>
            <a:r>
              <a:rPr lang="en-US" sz="3000" i="1" dirty="0">
                <a:solidFill>
                  <a:srgbClr val="F26648"/>
                </a:solidFill>
              </a:rPr>
              <a:t>Students’ life and schoolwork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The teams have to race to write words on the board. Each student writes one word at a time, before passing the chalk to the next student.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After 2 minutes, the team with more correct words will become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900077" y="3638024"/>
            <a:ext cx="656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26648"/>
                </a:solidFill>
              </a:rPr>
              <a:t>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2302247" y="66001"/>
            <a:ext cx="615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achieve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316" y="4575691"/>
            <a:ext cx="55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đạt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, </a:t>
            </a:r>
            <a:r>
              <a:rPr lang="en-US" sz="4800" dirty="0" err="1"/>
              <a:t>giành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13967" y="3130480"/>
            <a:ext cx="2177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əˈtʃiːv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hand holding a medal&#10;&#10;Description automatically generated">
            <a:extLst>
              <a:ext uri="{FF2B5EF4-FFF2-40B4-BE49-F238E27FC236}">
                <a16:creationId xmlns:a16="http://schemas.microsoft.com/office/drawing/2014/main" xmlns="" id="{F70BD54B-3A35-F4B1-7DDA-764FC82AC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925271" y="2267415"/>
            <a:ext cx="6135683" cy="4088596"/>
          </a:xfrm>
          <a:prstGeom prst="rect">
            <a:avLst/>
          </a:prstGeom>
        </p:spPr>
      </p:pic>
      <p:pic>
        <p:nvPicPr>
          <p:cNvPr id="3" name="achieve">
            <a:hlinkClick r:id="" action="ppaction://media"/>
            <a:extLst>
              <a:ext uri="{FF2B5EF4-FFF2-40B4-BE49-F238E27FC236}">
                <a16:creationId xmlns:a16="http://schemas.microsoft.com/office/drawing/2014/main" xmlns="" id="{0A86998A-AF03-97CD-0604-3FD5A2BBC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316" y="1689903"/>
            <a:ext cx="808667" cy="8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accomplish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01320" y="3761137"/>
            <a:ext cx="3469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əˈkɑːmplɪʃ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person holding a tablet&#10;&#10;Description automatically generated">
            <a:extLst>
              <a:ext uri="{FF2B5EF4-FFF2-40B4-BE49-F238E27FC236}">
                <a16:creationId xmlns:a16="http://schemas.microsoft.com/office/drawing/2014/main" xmlns="" id="{4F945020-837C-9DCB-817D-D89561C53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47465" y="2779267"/>
            <a:ext cx="5865563" cy="3915263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xmlns="" id="{480C59AF-C2B5-81C9-6C7E-9B81BD2FB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9031" y="1863649"/>
            <a:ext cx="866169" cy="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due date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hạn</a:t>
            </a:r>
            <a:r>
              <a:rPr lang="en-US" sz="4800" dirty="0"/>
              <a:t> </a:t>
            </a:r>
            <a:r>
              <a:rPr lang="en-US" sz="4800" dirty="0" err="1"/>
              <a:t>chót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07305" y="3761137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/ˈduː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hand writing on a calendar&#10;&#10;Description automatically generated">
            <a:extLst>
              <a:ext uri="{FF2B5EF4-FFF2-40B4-BE49-F238E27FC236}">
                <a16:creationId xmlns:a16="http://schemas.microsoft.com/office/drawing/2014/main" xmlns="" id="{3DB5F355-2058-C0D8-2FD7-68896E685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299901" y="2349810"/>
            <a:ext cx="5173308" cy="3653649"/>
          </a:xfrm>
          <a:prstGeom prst="rect">
            <a:avLst/>
          </a:prstGeom>
        </p:spPr>
      </p:pic>
      <p:pic>
        <p:nvPicPr>
          <p:cNvPr id="4" name="duedate">
            <a:hlinkClick r:id="" action="ppaction://media"/>
            <a:extLst>
              <a:ext uri="{FF2B5EF4-FFF2-40B4-BE49-F238E27FC236}">
                <a16:creationId xmlns:a16="http://schemas.microsoft.com/office/drawing/2014/main" xmlns="" id="{6B241386-842F-7655-597B-420410811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98" y="1908241"/>
            <a:ext cx="883137" cy="8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663061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distraction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332" y="5165032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điều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xao</a:t>
            </a:r>
            <a:r>
              <a:rPr lang="en-US" sz="4800" dirty="0"/>
              <a:t> </a:t>
            </a:r>
            <a:r>
              <a:rPr lang="en-US" sz="4800" dirty="0" err="1"/>
              <a:t>lãng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56828" y="3436644"/>
            <a:ext cx="3472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dɪˈstrækʃn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Cartoon character next to a person&#10;&#10;Description automatically generated">
            <a:extLst>
              <a:ext uri="{FF2B5EF4-FFF2-40B4-BE49-F238E27FC236}">
                <a16:creationId xmlns:a16="http://schemas.microsoft.com/office/drawing/2014/main" xmlns="" id="{C222BC15-BCE1-7723-4C93-042771104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617210" y="2462012"/>
            <a:ext cx="6395818" cy="4153285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:a16="http://schemas.microsoft.com/office/drawing/2014/main" xmlns="" id="{76B02B53-53CF-8B92-B931-423DB03FE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62" y="1804172"/>
            <a:ext cx="834410" cy="8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29895"/>
              </p:ext>
            </p:extLst>
          </p:nvPr>
        </p:nvGraphicFramePr>
        <p:xfrm>
          <a:off x="1121512" y="692280"/>
          <a:ext cx="10767074" cy="489134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4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1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4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499">
                <a:tc>
                  <a:txBody>
                    <a:bodyPr/>
                    <a:lstStyle/>
                    <a:p>
                      <a:pPr marL="144145" marR="0" indent="-14414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ach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 (v)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əˈtʃiːv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 được, giành được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878">
                <a:tc>
                  <a:txBody>
                    <a:bodyPr/>
                    <a:lstStyle/>
                    <a:p>
                      <a:pPr marL="144145" marR="0" indent="-14414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acc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mplish (v)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əˈkɑːmplɪʃ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marL="144145" marR="0" indent="-14414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date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/ˈduː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chót</a:t>
                      </a: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27143399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 marL="144145" marR="0" indent="-14414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distr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dɪˈstrækʃn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472462640"/>
                  </a:ext>
                </a:extLst>
              </a:tr>
              <a:tr h="43080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ntal (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adj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mentl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36119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400" b="1" dirty="0" smtClean="0">
                          <a:effectLst/>
                        </a:rPr>
                        <a:t>rganize (v)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ɔːɡənaɪz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b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lanced (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adj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/’</a:t>
                      </a:r>
                      <a:r>
                        <a:rPr lang="en-US" sz="24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bælənst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distraction">
            <a:hlinkClick r:id="" action="ppaction://media"/>
            <a:extLst>
              <a:ext uri="{FF2B5EF4-FFF2-40B4-BE49-F238E27FC236}">
                <a16:creationId xmlns:a16="http://schemas.microsoft.com/office/drawing/2014/main" xmlns="" id="{2E30F342-9267-19DC-1994-41C9F3127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3484232"/>
            <a:ext cx="589489" cy="589489"/>
          </a:xfrm>
          <a:prstGeom prst="rect">
            <a:avLst/>
          </a:prstGeom>
        </p:spPr>
      </p:pic>
      <p:pic>
        <p:nvPicPr>
          <p:cNvPr id="3" name="duedate">
            <a:hlinkClick r:id="" action="ppaction://media"/>
            <a:extLst>
              <a:ext uri="{FF2B5EF4-FFF2-40B4-BE49-F238E27FC236}">
                <a16:creationId xmlns:a16="http://schemas.microsoft.com/office/drawing/2014/main" xmlns="" id="{0FD0729A-A34D-62BD-EF94-F9FFB4D12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2589496"/>
            <a:ext cx="640552" cy="640552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xmlns="" id="{5CC34EE0-D4F3-7611-8A15-542172B7FC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1722470"/>
            <a:ext cx="640552" cy="640552"/>
          </a:xfrm>
          <a:prstGeom prst="rect">
            <a:avLst/>
          </a:prstGeom>
        </p:spPr>
      </p:pic>
      <p:pic>
        <p:nvPicPr>
          <p:cNvPr id="5" name="achieve">
            <a:hlinkClick r:id="" action="ppaction://media"/>
            <a:extLst>
              <a:ext uri="{FF2B5EF4-FFF2-40B4-BE49-F238E27FC236}">
                <a16:creationId xmlns:a16="http://schemas.microsoft.com/office/drawing/2014/main" xmlns="" id="{87ECCD13-2B18-D9ED-E4BC-0968A3690D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856230"/>
            <a:ext cx="640552" cy="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3694</TotalTime>
  <Words>1011</Words>
  <Application>Microsoft Office PowerPoint</Application>
  <PresentationFormat>Custom</PresentationFormat>
  <Paragraphs>189</Paragraphs>
  <Slides>19</Slides>
  <Notes>16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OSC</cp:lastModifiedBy>
  <cp:revision>227</cp:revision>
  <dcterms:created xsi:type="dcterms:W3CDTF">2020-12-09T02:04:09Z</dcterms:created>
  <dcterms:modified xsi:type="dcterms:W3CDTF">2025-06-12T21:51:55Z</dcterms:modified>
</cp:coreProperties>
</file>