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56" r:id="rId3"/>
    <p:sldId id="279" r:id="rId4"/>
    <p:sldId id="347" r:id="rId5"/>
    <p:sldId id="346" r:id="rId6"/>
    <p:sldId id="361" r:id="rId7"/>
    <p:sldId id="352" r:id="rId8"/>
    <p:sldId id="354" r:id="rId9"/>
    <p:sldId id="368" r:id="rId10"/>
    <p:sldId id="365" r:id="rId11"/>
    <p:sldId id="369" r:id="rId12"/>
    <p:sldId id="33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DAAB"/>
    <a:srgbClr val="0FB7BD"/>
    <a:srgbClr val="048DA4"/>
    <a:srgbClr val="00A9A5"/>
    <a:srgbClr val="F7941E"/>
    <a:srgbClr val="CBEAF0"/>
    <a:srgbClr val="48C0B6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9905D-84B6-4A86-802D-C24EE6BDC5F4}" v="313" dt="2022-01-13T02:11:05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AE89905D-84B6-4A86-802D-C24EE6BDC5F4}"/>
    <pc:docChg chg="undo custSel addSld delSld modSld sldOrd">
      <pc:chgData name="Thuy Linh Do" userId="f60f9f76584ec879" providerId="LiveId" clId="{AE89905D-84B6-4A86-802D-C24EE6BDC5F4}" dt="2022-01-13T02:14:11.016" v="1204" actId="20577"/>
      <pc:docMkLst>
        <pc:docMk/>
      </pc:docMkLst>
      <pc:sldChg chg="addSp modSp mod">
        <pc:chgData name="Thuy Linh Do" userId="f60f9f76584ec879" providerId="LiveId" clId="{AE89905D-84B6-4A86-802D-C24EE6BDC5F4}" dt="2022-01-13T01:07:34.660" v="34" actId="1076"/>
        <pc:sldMkLst>
          <pc:docMk/>
          <pc:sldMk cId="252621157" sldId="256"/>
        </pc:sldMkLst>
        <pc:spChg chg="mod">
          <ac:chgData name="Thuy Linh Do" userId="f60f9f76584ec879" providerId="LiveId" clId="{AE89905D-84B6-4A86-802D-C24EE6BDC5F4}" dt="2022-01-12T09:00:29.148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AE89905D-84B6-4A86-802D-C24EE6BDC5F4}" dt="2022-01-12T09:00:45.171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AE89905D-84B6-4A86-802D-C24EE6BDC5F4}" dt="2022-01-12T09:00:32.239" v="2" actId="20577"/>
          <ac:spMkLst>
            <pc:docMk/>
            <pc:sldMk cId="252621157" sldId="256"/>
            <ac:spMk id="18" creationId="{00000000-0000-0000-0000-000000000000}"/>
          </ac:spMkLst>
        </pc:spChg>
        <pc:picChg chg="add mod">
          <ac:chgData name="Thuy Linh Do" userId="f60f9f76584ec879" providerId="LiveId" clId="{AE89905D-84B6-4A86-802D-C24EE6BDC5F4}" dt="2022-01-13T01:07:34.660" v="34" actId="1076"/>
          <ac:picMkLst>
            <pc:docMk/>
            <pc:sldMk cId="252621157" sldId="256"/>
            <ac:picMk id="1026" creationId="{1E4F5D93-1E9A-48B5-823E-C281A511030B}"/>
          </ac:picMkLst>
        </pc:picChg>
      </pc:sldChg>
      <pc:sldChg chg="modSp mod">
        <pc:chgData name="Thuy Linh Do" userId="f60f9f76584ec879" providerId="LiveId" clId="{AE89905D-84B6-4A86-802D-C24EE6BDC5F4}" dt="2022-01-13T01:08:10.632" v="38" actId="20577"/>
        <pc:sldMkLst>
          <pc:docMk/>
          <pc:sldMk cId="2021924275" sldId="275"/>
        </pc:sldMkLst>
        <pc:spChg chg="mod">
          <ac:chgData name="Thuy Linh Do" userId="f60f9f76584ec879" providerId="LiveId" clId="{AE89905D-84B6-4A86-802D-C24EE6BDC5F4}" dt="2022-01-13T01:08:10.632" v="38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AE89905D-84B6-4A86-802D-C24EE6BDC5F4}" dt="2022-01-13T01:13:44.200" v="115" actId="255"/>
        <pc:sldMkLst>
          <pc:docMk/>
          <pc:sldMk cId="3404845292" sldId="279"/>
        </pc:sldMkLst>
        <pc:spChg chg="add mod">
          <ac:chgData name="Thuy Linh Do" userId="f60f9f76584ec879" providerId="LiveId" clId="{AE89905D-84B6-4A86-802D-C24EE6BDC5F4}" dt="2022-01-13T01:13:44.200" v="115" actId="255"/>
          <ac:spMkLst>
            <pc:docMk/>
            <pc:sldMk cId="3404845292" sldId="279"/>
            <ac:spMk id="2" creationId="{CAE8308E-F711-4E54-B671-B94F2611A3BF}"/>
          </ac:spMkLst>
        </pc:spChg>
        <pc:spChg chg="del">
          <ac:chgData name="Thuy Linh Do" userId="f60f9f76584ec879" providerId="LiveId" clId="{AE89905D-84B6-4A86-802D-C24EE6BDC5F4}" dt="2022-01-13T01:12:32.723" v="95" actId="478"/>
          <ac:spMkLst>
            <pc:docMk/>
            <pc:sldMk cId="3404845292" sldId="279"/>
            <ac:spMk id="4" creationId="{E8BA5B9B-79C6-4942-B673-4495FD4CD351}"/>
          </ac:spMkLst>
        </pc:spChg>
      </pc:sldChg>
      <pc:sldChg chg="modSp del">
        <pc:chgData name="Thuy Linh Do" userId="f60f9f76584ec879" providerId="LiveId" clId="{AE89905D-84B6-4A86-802D-C24EE6BDC5F4}" dt="2022-01-13T01:27:50.818" v="349" actId="2696"/>
        <pc:sldMkLst>
          <pc:docMk/>
          <pc:sldMk cId="3563799751" sldId="281"/>
        </pc:sldMkLst>
        <pc:graphicFrameChg chg="mod">
          <ac:chgData name="Thuy Linh Do" userId="f60f9f76584ec879" providerId="LiveId" clId="{AE89905D-84B6-4A86-802D-C24EE6BDC5F4}" dt="2022-01-13T01:24:28.076" v="343" actId="255"/>
          <ac:graphicFrameMkLst>
            <pc:docMk/>
            <pc:sldMk cId="3563799751" sldId="281"/>
            <ac:graphicFrameMk id="2" creationId="{6F576461-CE5C-42FB-B7D8-B6232C9B318A}"/>
          </ac:graphicFrameMkLst>
        </pc:graphicFrameChg>
      </pc:sldChg>
      <pc:sldChg chg="modSp mod">
        <pc:chgData name="Thuy Linh Do" userId="f60f9f76584ec879" providerId="LiveId" clId="{AE89905D-84B6-4A86-802D-C24EE6BDC5F4}" dt="2022-01-13T01:11:28.187" v="78"/>
        <pc:sldMkLst>
          <pc:docMk/>
          <pc:sldMk cId="658201877" sldId="302"/>
        </pc:sldMkLst>
        <pc:spChg chg="mod">
          <ac:chgData name="Thuy Linh Do" userId="f60f9f76584ec879" providerId="LiveId" clId="{AE89905D-84B6-4A86-802D-C24EE6BDC5F4}" dt="2022-01-13T01:08:40.958" v="4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09:08.961" v="4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11:11.272" v="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11:28.187" v="78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y Linh Do" userId="f60f9f76584ec879" providerId="LiveId" clId="{AE89905D-84B6-4A86-802D-C24EE6BDC5F4}" dt="2022-01-13T01:12:16.290" v="94"/>
        <pc:sldMkLst>
          <pc:docMk/>
          <pc:sldMk cId="1899537031" sldId="308"/>
        </pc:sldMkLst>
        <pc:spChg chg="mod">
          <ac:chgData name="Thuy Linh Do" userId="f60f9f76584ec879" providerId="LiveId" clId="{AE89905D-84B6-4A86-802D-C24EE6BDC5F4}" dt="2022-01-13T01:12:16.290" v="94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11:59.470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AE89905D-84B6-4A86-802D-C24EE6BDC5F4}" dt="2022-01-13T02:11:33.130" v="1194"/>
        <pc:sldMkLst>
          <pc:docMk/>
          <pc:sldMk cId="626516812" sldId="313"/>
        </pc:sldMkLst>
        <pc:spChg chg="mod">
          <ac:chgData name="Thuy Linh Do" userId="f60f9f76584ec879" providerId="LiveId" clId="{AE89905D-84B6-4A86-802D-C24EE6BDC5F4}" dt="2022-01-13T02:11:33.130" v="1194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AE89905D-84B6-4A86-802D-C24EE6BDC5F4}" dt="2022-01-13T02:14:11.016" v="1204" actId="20577"/>
        <pc:sldMkLst>
          <pc:docMk/>
          <pc:sldMk cId="2275727840" sldId="314"/>
        </pc:sldMkLst>
        <pc:spChg chg="mod">
          <ac:chgData name="Thuy Linh Do" userId="f60f9f76584ec879" providerId="LiveId" clId="{AE89905D-84B6-4A86-802D-C24EE6BDC5F4}" dt="2022-01-13T02:14:11.016" v="1204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AE89905D-84B6-4A86-802D-C24EE6BDC5F4}" dt="2022-01-13T02:06:50.035" v="1185" actId="1076"/>
        <pc:sldMkLst>
          <pc:docMk/>
          <pc:sldMk cId="4021477443" sldId="335"/>
        </pc:sldMkLst>
        <pc:spChg chg="mod">
          <ac:chgData name="Thuy Linh Do" userId="f60f9f76584ec879" providerId="LiveId" clId="{AE89905D-84B6-4A86-802D-C24EE6BDC5F4}" dt="2022-01-13T01:37:14.026" v="571"/>
          <ac:spMkLst>
            <pc:docMk/>
            <pc:sldMk cId="4021477443" sldId="335"/>
            <ac:spMk id="14" creationId="{353E7FCF-F699-4BD2-8B0A-04A959FA8185}"/>
          </ac:spMkLst>
        </pc:spChg>
        <pc:picChg chg="add mod">
          <ac:chgData name="Thuy Linh Do" userId="f60f9f76584ec879" providerId="LiveId" clId="{AE89905D-84B6-4A86-802D-C24EE6BDC5F4}" dt="2022-01-13T02:06:50.035" v="1185" actId="1076"/>
          <ac:picMkLst>
            <pc:docMk/>
            <pc:sldMk cId="4021477443" sldId="335"/>
            <ac:picMk id="9" creationId="{4320D209-22C6-4C00-9600-BE6AE2DAEF5D}"/>
          </ac:picMkLst>
        </pc:picChg>
        <pc:picChg chg="del">
          <ac:chgData name="Thuy Linh Do" userId="f60f9f76584ec879" providerId="LiveId" clId="{AE89905D-84B6-4A86-802D-C24EE6BDC5F4}" dt="2022-01-13T02:06:46.362" v="1183" actId="478"/>
          <ac:picMkLst>
            <pc:docMk/>
            <pc:sldMk cId="4021477443" sldId="335"/>
            <ac:picMk id="13" creationId="{DDAF4FD7-8876-4114-A037-6B7B3D29B4B8}"/>
          </ac:picMkLst>
        </pc:picChg>
      </pc:sldChg>
      <pc:sldChg chg="del">
        <pc:chgData name="Thuy Linh Do" userId="f60f9f76584ec879" providerId="LiveId" clId="{AE89905D-84B6-4A86-802D-C24EE6BDC5F4}" dt="2022-01-13T02:12:14.941" v="1195" actId="2696"/>
        <pc:sldMkLst>
          <pc:docMk/>
          <pc:sldMk cId="2145239444" sldId="340"/>
        </pc:sldMkLst>
      </pc:sldChg>
      <pc:sldChg chg="addSp delSp modSp mod">
        <pc:chgData name="Thuy Linh Do" userId="f60f9f76584ec879" providerId="LiveId" clId="{AE89905D-84B6-4A86-802D-C24EE6BDC5F4}" dt="2022-01-13T01:17:22.739" v="127" actId="1076"/>
        <pc:sldMkLst>
          <pc:docMk/>
          <pc:sldMk cId="2603057441" sldId="344"/>
        </pc:sldMkLst>
        <pc:spChg chg="mod">
          <ac:chgData name="Thuy Linh Do" userId="f60f9f76584ec879" providerId="LiveId" clId="{AE89905D-84B6-4A86-802D-C24EE6BDC5F4}" dt="2022-01-13T01:15:55.898" v="123" actId="20577"/>
          <ac:spMkLst>
            <pc:docMk/>
            <pc:sldMk cId="2603057441" sldId="344"/>
            <ac:spMk id="4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15:04.032" v="117"/>
          <ac:spMkLst>
            <pc:docMk/>
            <pc:sldMk cId="2603057441" sldId="344"/>
            <ac:spMk id="14" creationId="{49A3F671-73C1-481C-9373-C14574A69DAB}"/>
          </ac:spMkLst>
        </pc:spChg>
        <pc:spChg chg="add mod">
          <ac:chgData name="Thuy Linh Do" userId="f60f9f76584ec879" providerId="LiveId" clId="{AE89905D-84B6-4A86-802D-C24EE6BDC5F4}" dt="2022-01-13T01:15:04.032" v="117"/>
          <ac:spMkLst>
            <pc:docMk/>
            <pc:sldMk cId="2603057441" sldId="344"/>
            <ac:spMk id="15" creationId="{B1ABCDC2-0BF4-4CE8-9D62-0DD9A133ED3F}"/>
          </ac:spMkLst>
        </pc:spChg>
        <pc:spChg chg="del">
          <ac:chgData name="Thuy Linh Do" userId="f60f9f76584ec879" providerId="LiveId" clId="{AE89905D-84B6-4A86-802D-C24EE6BDC5F4}" dt="2022-01-13T01:15:01.454" v="116" actId="478"/>
          <ac:spMkLst>
            <pc:docMk/>
            <pc:sldMk cId="2603057441" sldId="344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15:01.454" v="116" actId="478"/>
          <ac:spMkLst>
            <pc:docMk/>
            <pc:sldMk cId="2603057441" sldId="344"/>
            <ac:spMk id="21" creationId="{00000000-0000-0000-0000-000000000000}"/>
          </ac:spMkLst>
        </pc:spChg>
        <pc:picChg chg="add mod">
          <ac:chgData name="Thuy Linh Do" userId="f60f9f76584ec879" providerId="LiveId" clId="{AE89905D-84B6-4A86-802D-C24EE6BDC5F4}" dt="2022-01-13T01:17:22.739" v="127" actId="1076"/>
          <ac:picMkLst>
            <pc:docMk/>
            <pc:sldMk cId="2603057441" sldId="344"/>
            <ac:picMk id="2050" creationId="{3DB6030F-8522-4A73-A997-0E40721E7286}"/>
          </ac:picMkLst>
        </pc:picChg>
        <pc:picChg chg="del">
          <ac:chgData name="Thuy Linh Do" userId="f60f9f76584ec879" providerId="LiveId" clId="{AE89905D-84B6-4A86-802D-C24EE6BDC5F4}" dt="2022-01-13T01:17:13.260" v="124" actId="478"/>
          <ac:picMkLst>
            <pc:docMk/>
            <pc:sldMk cId="2603057441" sldId="344"/>
            <ac:picMk id="2052" creationId="{00000000-0000-0000-0000-000000000000}"/>
          </ac:picMkLst>
        </pc:picChg>
      </pc:sldChg>
      <pc:sldChg chg="addSp delSp modSp mod">
        <pc:chgData name="Thuy Linh Do" userId="f60f9f76584ec879" providerId="LiveId" clId="{AE89905D-84B6-4A86-802D-C24EE6BDC5F4}" dt="2022-01-13T01:36:36.759" v="570" actId="20577"/>
        <pc:sldMkLst>
          <pc:docMk/>
          <pc:sldMk cId="3972591262" sldId="345"/>
        </pc:sldMkLst>
        <pc:spChg chg="add mod">
          <ac:chgData name="Thuy Linh Do" userId="f60f9f76584ec879" providerId="LiveId" clId="{AE89905D-84B6-4A86-802D-C24EE6BDC5F4}" dt="2022-01-13T01:25:01.234" v="345"/>
          <ac:spMkLst>
            <pc:docMk/>
            <pc:sldMk cId="3972591262" sldId="345"/>
            <ac:spMk id="15" creationId="{E3E9C203-1654-44C9-9B39-FFAC2D7DD2C1}"/>
          </ac:spMkLst>
        </pc:spChg>
        <pc:spChg chg="add mod">
          <ac:chgData name="Thuy Linh Do" userId="f60f9f76584ec879" providerId="LiveId" clId="{AE89905D-84B6-4A86-802D-C24EE6BDC5F4}" dt="2022-01-13T01:25:01.234" v="345"/>
          <ac:spMkLst>
            <pc:docMk/>
            <pc:sldMk cId="3972591262" sldId="345"/>
            <ac:spMk id="19" creationId="{99D41069-9032-42D3-AAD7-67F0A5F03EA5}"/>
          </ac:spMkLst>
        </pc:spChg>
        <pc:spChg chg="del">
          <ac:chgData name="Thuy Linh Do" userId="f60f9f76584ec879" providerId="LiveId" clId="{AE89905D-84B6-4A86-802D-C24EE6BDC5F4}" dt="2022-01-13T01:24:58.242" v="344" actId="478"/>
          <ac:spMkLst>
            <pc:docMk/>
            <pc:sldMk cId="3972591262" sldId="345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24:58.242" v="344" actId="478"/>
          <ac:spMkLst>
            <pc:docMk/>
            <pc:sldMk cId="3972591262" sldId="345"/>
            <ac:spMk id="21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24:58.242" v="344" actId="478"/>
          <ac:spMkLst>
            <pc:docMk/>
            <pc:sldMk cId="3972591262" sldId="345"/>
            <ac:spMk id="22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36:36.759" v="570" actId="20577"/>
          <ac:spMkLst>
            <pc:docMk/>
            <pc:sldMk cId="3972591262" sldId="345"/>
            <ac:spMk id="23" creationId="{61034B9A-A04C-4DE1-B1AD-B22CBFB94AA6}"/>
          </ac:spMkLst>
        </pc:spChg>
      </pc:sldChg>
      <pc:sldChg chg="addSp delSp modSp mod">
        <pc:chgData name="Thuy Linh Do" userId="f60f9f76584ec879" providerId="LiveId" clId="{AE89905D-84B6-4A86-802D-C24EE6BDC5F4}" dt="2022-01-13T01:39:26.246" v="626" actId="1076"/>
        <pc:sldMkLst>
          <pc:docMk/>
          <pc:sldMk cId="4180659958" sldId="346"/>
        </pc:sldMkLst>
        <pc:spChg chg="mod">
          <ac:chgData name="Thuy Linh Do" userId="f60f9f76584ec879" providerId="LiveId" clId="{AE89905D-84B6-4A86-802D-C24EE6BDC5F4}" dt="2022-01-13T01:39:26.246" v="626" actId="1076"/>
          <ac:spMkLst>
            <pc:docMk/>
            <pc:sldMk cId="4180659958" sldId="346"/>
            <ac:spMk id="10" creationId="{C5690E87-2DE1-41DA-B544-E5924DCF5200}"/>
          </ac:spMkLst>
        </pc:spChg>
        <pc:spChg chg="mod">
          <ac:chgData name="Thuy Linh Do" userId="f60f9f76584ec879" providerId="LiveId" clId="{AE89905D-84B6-4A86-802D-C24EE6BDC5F4}" dt="2022-01-13T01:37:51.473" v="604" actId="20577"/>
          <ac:spMkLst>
            <pc:docMk/>
            <pc:sldMk cId="4180659958" sldId="346"/>
            <ac:spMk id="12" creationId="{00000000-0000-0000-0000-000000000000}"/>
          </ac:spMkLst>
        </pc:spChg>
        <pc:picChg chg="del">
          <ac:chgData name="Thuy Linh Do" userId="f60f9f76584ec879" providerId="LiveId" clId="{AE89905D-84B6-4A86-802D-C24EE6BDC5F4}" dt="2022-01-13T01:38:57.375" v="617" actId="478"/>
          <ac:picMkLst>
            <pc:docMk/>
            <pc:sldMk cId="4180659958" sldId="346"/>
            <ac:picMk id="1026" creationId="{9989C545-0C2C-450E-82E3-61C2C4E6B092}"/>
          </ac:picMkLst>
        </pc:picChg>
        <pc:picChg chg="add mod">
          <ac:chgData name="Thuy Linh Do" userId="f60f9f76584ec879" providerId="LiveId" clId="{AE89905D-84B6-4A86-802D-C24EE6BDC5F4}" dt="2022-01-13T01:39:23.508" v="625" actId="1076"/>
          <ac:picMkLst>
            <pc:docMk/>
            <pc:sldMk cId="4180659958" sldId="346"/>
            <ac:picMk id="3074" creationId="{2D030E2B-0C43-48C4-B62D-87978D931649}"/>
          </ac:picMkLst>
        </pc:picChg>
      </pc:sldChg>
      <pc:sldChg chg="addSp delSp modSp mod ord modAnim">
        <pc:chgData name="Thuy Linh Do" userId="f60f9f76584ec879" providerId="LiveId" clId="{AE89905D-84B6-4A86-802D-C24EE6BDC5F4}" dt="2022-01-13T02:06:09.473" v="1182" actId="1076"/>
        <pc:sldMkLst>
          <pc:docMk/>
          <pc:sldMk cId="3832257365" sldId="347"/>
        </pc:sldMkLst>
        <pc:spChg chg="add mod">
          <ac:chgData name="Thuy Linh Do" userId="f60f9f76584ec879" providerId="LiveId" clId="{AE89905D-84B6-4A86-802D-C24EE6BDC5F4}" dt="2022-01-13T01:31:19.647" v="375" actId="20577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AE89905D-84B6-4A86-802D-C24EE6BDC5F4}" dt="2022-01-13T01:33:48.501" v="405" actId="20577"/>
          <ac:spMkLst>
            <pc:docMk/>
            <pc:sldMk cId="3832257365" sldId="347"/>
            <ac:spMk id="6" creationId="{2954213A-53E3-4582-A81D-85BC43D23296}"/>
          </ac:spMkLst>
        </pc:spChg>
        <pc:spChg chg="mod">
          <ac:chgData name="Thuy Linh Do" userId="f60f9f76584ec879" providerId="LiveId" clId="{AE89905D-84B6-4A86-802D-C24EE6BDC5F4}" dt="2022-01-13T01:35:08.324" v="500" actId="20577"/>
          <ac:spMkLst>
            <pc:docMk/>
            <pc:sldMk cId="3832257365" sldId="347"/>
            <ac:spMk id="8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33:44.372" v="403" actId="20577"/>
          <ac:spMkLst>
            <pc:docMk/>
            <pc:sldMk cId="3832257365" sldId="347"/>
            <ac:spMk id="10" creationId="{91CAB99A-E7C9-41EC-A127-A4929296EA9E}"/>
          </ac:spMkLst>
        </pc:spChg>
        <pc:spChg chg="add del mod">
          <ac:chgData name="Thuy Linh Do" userId="f60f9f76584ec879" providerId="LiveId" clId="{AE89905D-84B6-4A86-802D-C24EE6BDC5F4}" dt="2022-01-13T01:34:45.201" v="470"/>
          <ac:spMkLst>
            <pc:docMk/>
            <pc:sldMk cId="3832257365" sldId="347"/>
            <ac:spMk id="11" creationId="{19666DE3-2155-4BEF-8468-8DDBB08FA8AE}"/>
          </ac:spMkLst>
        </pc:spChg>
        <pc:spChg chg="add mod">
          <ac:chgData name="Thuy Linh Do" userId="f60f9f76584ec879" providerId="LiveId" clId="{AE89905D-84B6-4A86-802D-C24EE6BDC5F4}" dt="2022-01-13T01:34:31.634" v="457" actId="20577"/>
          <ac:spMkLst>
            <pc:docMk/>
            <pc:sldMk cId="3832257365" sldId="347"/>
            <ac:spMk id="13" creationId="{337EA2E7-5990-4B6C-BF0C-0989AF209578}"/>
          </ac:spMkLst>
        </pc:spChg>
        <pc:spChg chg="add mod">
          <ac:chgData name="Thuy Linh Do" userId="f60f9f76584ec879" providerId="LiveId" clId="{AE89905D-84B6-4A86-802D-C24EE6BDC5F4}" dt="2022-01-13T01:34:42.925" v="468" actId="20577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AE89905D-84B6-4A86-802D-C24EE6BDC5F4}" dt="2022-01-13T01:31:00.094" v="354" actId="1076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AE89905D-84B6-4A86-802D-C24EE6BDC5F4}" dt="2022-01-13T01:30:49.397" v="350" actId="478"/>
          <ac:picMkLst>
            <pc:docMk/>
            <pc:sldMk cId="3832257365" sldId="347"/>
            <ac:picMk id="5" creationId="{AC7A6A27-95DA-4669-ADE3-570547076D50}"/>
          </ac:picMkLst>
        </pc:picChg>
        <pc:picChg chg="del">
          <ac:chgData name="Thuy Linh Do" userId="f60f9f76584ec879" providerId="LiveId" clId="{AE89905D-84B6-4A86-802D-C24EE6BDC5F4}" dt="2022-01-13T01:30:51.384" v="351" actId="478"/>
          <ac:picMkLst>
            <pc:docMk/>
            <pc:sldMk cId="3832257365" sldId="347"/>
            <ac:picMk id="9" creationId="{5E2E8C44-35CC-453A-9F30-7B4392C89CF3}"/>
          </ac:picMkLst>
        </pc:picChg>
        <pc:picChg chg="add mod">
          <ac:chgData name="Thuy Linh Do" userId="f60f9f76584ec879" providerId="LiveId" clId="{AE89905D-84B6-4A86-802D-C24EE6BDC5F4}" dt="2022-01-13T02:06:09.473" v="1182" actId="1076"/>
          <ac:picMkLst>
            <pc:docMk/>
            <pc:sldMk cId="3832257365" sldId="347"/>
            <ac:picMk id="15" creationId="{38AF316B-BB51-4F71-AAB1-E09774F97686}"/>
          </ac:picMkLst>
        </pc:picChg>
      </pc:sldChg>
      <pc:sldChg chg="addSp delSp modSp mod">
        <pc:chgData name="Thuy Linh Do" userId="f60f9f76584ec879" providerId="LiveId" clId="{AE89905D-84B6-4A86-802D-C24EE6BDC5F4}" dt="2022-01-13T01:40:30.687" v="643" actId="1076"/>
        <pc:sldMkLst>
          <pc:docMk/>
          <pc:sldMk cId="2203046267" sldId="348"/>
        </pc:sldMkLst>
        <pc:spChg chg="mod">
          <ac:chgData name="Thuy Linh Do" userId="f60f9f76584ec879" providerId="LiveId" clId="{AE89905D-84B6-4A86-802D-C24EE6BDC5F4}" dt="2022-01-13T01:40:30.687" v="643" actId="1076"/>
          <ac:spMkLst>
            <pc:docMk/>
            <pc:sldMk cId="2203046267" sldId="348"/>
            <ac:spMk id="10" creationId="{C5690E87-2DE1-41DA-B544-E5924DCF5200}"/>
          </ac:spMkLst>
        </pc:spChg>
        <pc:picChg chg="del">
          <ac:chgData name="Thuy Linh Do" userId="f60f9f76584ec879" providerId="LiveId" clId="{AE89905D-84B6-4A86-802D-C24EE6BDC5F4}" dt="2022-01-13T01:40:20.139" v="640" actId="478"/>
          <ac:picMkLst>
            <pc:docMk/>
            <pc:sldMk cId="2203046267" sldId="348"/>
            <ac:picMk id="2050" creationId="{B9F65165-1275-49F1-8C38-CAE7D02E53C2}"/>
          </ac:picMkLst>
        </pc:picChg>
        <pc:picChg chg="add mod">
          <ac:chgData name="Thuy Linh Do" userId="f60f9f76584ec879" providerId="LiveId" clId="{AE89905D-84B6-4A86-802D-C24EE6BDC5F4}" dt="2022-01-13T01:40:24.364" v="642" actId="1076"/>
          <ac:picMkLst>
            <pc:docMk/>
            <pc:sldMk cId="2203046267" sldId="348"/>
            <ac:picMk id="4098" creationId="{0EECB5C7-D8AB-4461-B210-D60E36080AB6}"/>
          </ac:picMkLst>
        </pc:picChg>
      </pc:sldChg>
      <pc:sldChg chg="addSp delSp modSp mod">
        <pc:chgData name="Thuy Linh Do" userId="f60f9f76584ec879" providerId="LiveId" clId="{AE89905D-84B6-4A86-802D-C24EE6BDC5F4}" dt="2022-01-13T01:43:45.633" v="671" actId="1076"/>
        <pc:sldMkLst>
          <pc:docMk/>
          <pc:sldMk cId="1580947826" sldId="349"/>
        </pc:sldMkLst>
        <pc:spChg chg="mod">
          <ac:chgData name="Thuy Linh Do" userId="f60f9f76584ec879" providerId="LiveId" clId="{AE89905D-84B6-4A86-802D-C24EE6BDC5F4}" dt="2022-01-13T01:43:43.977" v="670" actId="14100"/>
          <ac:spMkLst>
            <pc:docMk/>
            <pc:sldMk cId="1580947826" sldId="349"/>
            <ac:spMk id="10" creationId="{C5690E87-2DE1-41DA-B544-E5924DCF5200}"/>
          </ac:spMkLst>
        </pc:spChg>
        <pc:picChg chg="del">
          <ac:chgData name="Thuy Linh Do" userId="f60f9f76584ec879" providerId="LiveId" clId="{AE89905D-84B6-4A86-802D-C24EE6BDC5F4}" dt="2022-01-13T01:43:32.220" v="665" actId="478"/>
          <ac:picMkLst>
            <pc:docMk/>
            <pc:sldMk cId="1580947826" sldId="349"/>
            <ac:picMk id="3074" creationId="{5D149EBB-46FC-4D21-B1AC-2D131EAA4870}"/>
          </ac:picMkLst>
        </pc:picChg>
        <pc:picChg chg="add mod">
          <ac:chgData name="Thuy Linh Do" userId="f60f9f76584ec879" providerId="LiveId" clId="{AE89905D-84B6-4A86-802D-C24EE6BDC5F4}" dt="2022-01-13T01:43:45.633" v="671" actId="1076"/>
          <ac:picMkLst>
            <pc:docMk/>
            <pc:sldMk cId="1580947826" sldId="349"/>
            <ac:picMk id="5122" creationId="{F0382037-F170-4A5A-83BE-A5001F216849}"/>
          </ac:picMkLst>
        </pc:picChg>
      </pc:sldChg>
      <pc:sldChg chg="modSp mod">
        <pc:chgData name="Thuy Linh Do" userId="f60f9f76584ec879" providerId="LiveId" clId="{AE89905D-84B6-4A86-802D-C24EE6BDC5F4}" dt="2022-01-13T01:44:54.013" v="677" actId="20577"/>
        <pc:sldMkLst>
          <pc:docMk/>
          <pc:sldMk cId="3415295802" sldId="350"/>
        </pc:sldMkLst>
        <pc:spChg chg="mod">
          <ac:chgData name="Thuy Linh Do" userId="f60f9f76584ec879" providerId="LiveId" clId="{AE89905D-84B6-4A86-802D-C24EE6BDC5F4}" dt="2022-01-13T01:44:54.013" v="677" actId="20577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AE89905D-84B6-4A86-802D-C24EE6BDC5F4}" dt="2022-01-13T01:44:35.521" v="674"/>
          <ac:spMkLst>
            <pc:docMk/>
            <pc:sldMk cId="3415295802" sldId="350"/>
            <ac:spMk id="11" creationId="{6FFF8849-9B9E-4433-8838-FC31F284B407}"/>
          </ac:spMkLst>
        </pc:spChg>
      </pc:sldChg>
      <pc:sldChg chg="addSp delSp modSp mod">
        <pc:chgData name="Thuy Linh Do" userId="f60f9f76584ec879" providerId="LiveId" clId="{AE89905D-84B6-4A86-802D-C24EE6BDC5F4}" dt="2022-01-13T01:44:13.574" v="673"/>
        <pc:sldMkLst>
          <pc:docMk/>
          <pc:sldMk cId="4228129671" sldId="351"/>
        </pc:sldMkLst>
        <pc:spChg chg="add mod">
          <ac:chgData name="Thuy Linh Do" userId="f60f9f76584ec879" providerId="LiveId" clId="{AE89905D-84B6-4A86-802D-C24EE6BDC5F4}" dt="2022-01-13T01:44:13.574" v="673"/>
          <ac:spMkLst>
            <pc:docMk/>
            <pc:sldMk cId="4228129671" sldId="351"/>
            <ac:spMk id="15" creationId="{52182F36-1904-47FD-A82E-C21D20BCA649}"/>
          </ac:spMkLst>
        </pc:spChg>
        <pc:spChg chg="add mod">
          <ac:chgData name="Thuy Linh Do" userId="f60f9f76584ec879" providerId="LiveId" clId="{AE89905D-84B6-4A86-802D-C24EE6BDC5F4}" dt="2022-01-13T01:44:13.574" v="673"/>
          <ac:spMkLst>
            <pc:docMk/>
            <pc:sldMk cId="4228129671" sldId="351"/>
            <ac:spMk id="19" creationId="{E13FA496-5B88-42DB-9593-A2C8C76210DD}"/>
          </ac:spMkLst>
        </pc:spChg>
        <pc:spChg chg="del">
          <ac:chgData name="Thuy Linh Do" userId="f60f9f76584ec879" providerId="LiveId" clId="{AE89905D-84B6-4A86-802D-C24EE6BDC5F4}" dt="2022-01-13T01:44:10.748" v="672" actId="478"/>
          <ac:spMkLst>
            <pc:docMk/>
            <pc:sldMk cId="4228129671" sldId="351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44:10.748" v="672" actId="478"/>
          <ac:spMkLst>
            <pc:docMk/>
            <pc:sldMk cId="4228129671" sldId="351"/>
            <ac:spMk id="21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44:10.748" v="672" actId="478"/>
          <ac:spMkLst>
            <pc:docMk/>
            <pc:sldMk cId="4228129671" sldId="351"/>
            <ac:spMk id="22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44:13.574" v="673"/>
          <ac:spMkLst>
            <pc:docMk/>
            <pc:sldMk cId="4228129671" sldId="351"/>
            <ac:spMk id="23" creationId="{F8BC506E-0944-447A-AB7B-0E363C05ACF7}"/>
          </ac:spMkLst>
        </pc:spChg>
      </pc:sldChg>
      <pc:sldChg chg="addSp delSp modSp mod">
        <pc:chgData name="Thuy Linh Do" userId="f60f9f76584ec879" providerId="LiveId" clId="{AE89905D-84B6-4A86-802D-C24EE6BDC5F4}" dt="2022-01-13T02:03:33.226" v="1180" actId="20577"/>
        <pc:sldMkLst>
          <pc:docMk/>
          <pc:sldMk cId="713976549" sldId="352"/>
        </pc:sldMkLst>
        <pc:spChg chg="add mod">
          <ac:chgData name="Thuy Linh Do" userId="f60f9f76584ec879" providerId="LiveId" clId="{AE89905D-84B6-4A86-802D-C24EE6BDC5F4}" dt="2022-01-13T01:49:06.024" v="737"/>
          <ac:spMkLst>
            <pc:docMk/>
            <pc:sldMk cId="713976549" sldId="352"/>
            <ac:spMk id="2" creationId="{0B390C75-FE5C-4D78-8AC2-2576AF92BF80}"/>
          </ac:spMkLst>
        </pc:spChg>
        <pc:spChg chg="add mod">
          <ac:chgData name="Thuy Linh Do" userId="f60f9f76584ec879" providerId="LiveId" clId="{AE89905D-84B6-4A86-802D-C24EE6BDC5F4}" dt="2022-01-13T01:56:18.417" v="744" actId="1076"/>
          <ac:spMkLst>
            <pc:docMk/>
            <pc:sldMk cId="713976549" sldId="352"/>
            <ac:spMk id="3" creationId="{954965C1-7B59-4560-AEB2-098FA3D6C437}"/>
          </ac:spMkLst>
        </pc:spChg>
        <pc:spChg chg="add del mod">
          <ac:chgData name="Thuy Linh Do" userId="f60f9f76584ec879" providerId="LiveId" clId="{AE89905D-84B6-4A86-802D-C24EE6BDC5F4}" dt="2022-01-13T01:59:09.929" v="747" actId="478"/>
          <ac:spMkLst>
            <pc:docMk/>
            <pc:sldMk cId="713976549" sldId="352"/>
            <ac:spMk id="4" creationId="{E89B5748-2E6E-4475-993A-2A27EEE74A27}"/>
          </ac:spMkLst>
        </pc:spChg>
        <pc:spChg chg="add del">
          <ac:chgData name="Thuy Linh Do" userId="f60f9f76584ec879" providerId="LiveId" clId="{AE89905D-84B6-4A86-802D-C24EE6BDC5F4}" dt="2022-01-13T01:59:30.171" v="749" actId="478"/>
          <ac:spMkLst>
            <pc:docMk/>
            <pc:sldMk cId="713976549" sldId="352"/>
            <ac:spMk id="5" creationId="{76CA7CDF-4978-4DCC-9348-022A8ECBC8E2}"/>
          </ac:spMkLst>
        </pc:spChg>
        <pc:spChg chg="add mod">
          <ac:chgData name="Thuy Linh Do" userId="f60f9f76584ec879" providerId="LiveId" clId="{AE89905D-84B6-4A86-802D-C24EE6BDC5F4}" dt="2022-01-13T02:03:33.226" v="1180" actId="20577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AE89905D-84B6-4A86-802D-C24EE6BDC5F4}" dt="2022-01-13T01:45:24.519" v="678"/>
          <ac:spMkLst>
            <pc:docMk/>
            <pc:sldMk cId="713976549" sldId="352"/>
            <ac:spMk id="10" creationId="{2BB43E80-FAEA-47DF-A3AD-0CC4402B18A7}"/>
          </ac:spMkLst>
        </pc:spChg>
        <pc:spChg chg="del">
          <ac:chgData name="Thuy Linh Do" userId="f60f9f76584ec879" providerId="LiveId" clId="{AE89905D-84B6-4A86-802D-C24EE6BDC5F4}" dt="2022-01-13T01:45:46.230" v="679" actId="478"/>
          <ac:spMkLst>
            <pc:docMk/>
            <pc:sldMk cId="713976549" sldId="352"/>
            <ac:spMk id="14" creationId="{5CBB348D-84A8-4131-A617-2BBD784736D5}"/>
          </ac:spMkLst>
        </pc:spChg>
        <pc:spChg chg="del">
          <ac:chgData name="Thuy Linh Do" userId="f60f9f76584ec879" providerId="LiveId" clId="{AE89905D-84B6-4A86-802D-C24EE6BDC5F4}" dt="2022-01-13T01:45:52.892" v="682" actId="478"/>
          <ac:spMkLst>
            <pc:docMk/>
            <pc:sldMk cId="713976549" sldId="352"/>
            <ac:spMk id="16" creationId="{34AB9D67-8079-4E65-896E-A7C76E695A39}"/>
          </ac:spMkLst>
        </pc:spChg>
        <pc:spChg chg="del mod">
          <ac:chgData name="Thuy Linh Do" userId="f60f9f76584ec879" providerId="LiveId" clId="{AE89905D-84B6-4A86-802D-C24EE6BDC5F4}" dt="2022-01-13T01:45:51.015" v="681" actId="478"/>
          <ac:spMkLst>
            <pc:docMk/>
            <pc:sldMk cId="713976549" sldId="352"/>
            <ac:spMk id="17" creationId="{1FBF61B4-A9A4-458E-AE31-6186B3B491E4}"/>
          </ac:spMkLst>
        </pc:spChg>
        <pc:spChg chg="del">
          <ac:chgData name="Thuy Linh Do" userId="f60f9f76584ec879" providerId="LiveId" clId="{AE89905D-84B6-4A86-802D-C24EE6BDC5F4}" dt="2022-01-13T01:45:55.015" v="683" actId="478"/>
          <ac:spMkLst>
            <pc:docMk/>
            <pc:sldMk cId="713976549" sldId="352"/>
            <ac:spMk id="19" creationId="{3295D970-6DD2-41DA-86EA-6E04755F9274}"/>
          </ac:spMkLst>
        </pc:spChg>
        <pc:spChg chg="del">
          <ac:chgData name="Thuy Linh Do" userId="f60f9f76584ec879" providerId="LiveId" clId="{AE89905D-84B6-4A86-802D-C24EE6BDC5F4}" dt="2022-01-13T01:45:56.489" v="684" actId="478"/>
          <ac:spMkLst>
            <pc:docMk/>
            <pc:sldMk cId="713976549" sldId="352"/>
            <ac:spMk id="21" creationId="{92DFFA5F-D9F1-4052-9EB2-F99B0FC7B1AE}"/>
          </ac:spMkLst>
        </pc:spChg>
        <pc:spChg chg="del">
          <ac:chgData name="Thuy Linh Do" userId="f60f9f76584ec879" providerId="LiveId" clId="{AE89905D-84B6-4A86-802D-C24EE6BDC5F4}" dt="2022-01-13T01:45:58.002" v="685" actId="478"/>
          <ac:spMkLst>
            <pc:docMk/>
            <pc:sldMk cId="713976549" sldId="352"/>
            <ac:spMk id="23" creationId="{324BA644-6B6C-415C-94F7-A9914586703B}"/>
          </ac:spMkLst>
        </pc:spChg>
      </pc:sldChg>
      <pc:sldChg chg="addSp delSp modSp mod">
        <pc:chgData name="Thuy Linh Do" userId="f60f9f76584ec879" providerId="LiveId" clId="{AE89905D-84B6-4A86-802D-C24EE6BDC5F4}" dt="2022-01-13T02:11:05.989" v="1192"/>
        <pc:sldMkLst>
          <pc:docMk/>
          <pc:sldMk cId="3372564195" sldId="353"/>
        </pc:sldMkLst>
        <pc:spChg chg="del">
          <ac:chgData name="Thuy Linh Do" userId="f60f9f76584ec879" providerId="LiveId" clId="{AE89905D-84B6-4A86-802D-C24EE6BDC5F4}" dt="2022-01-13T02:10:59.818" v="1188" actId="478"/>
          <ac:spMkLst>
            <pc:docMk/>
            <pc:sldMk cId="3372564195" sldId="353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2:11:01.201" v="1189" actId="478"/>
          <ac:spMkLst>
            <pc:docMk/>
            <pc:sldMk cId="3372564195" sldId="353"/>
            <ac:spMk id="21" creationId="{00000000-0000-0000-0000-000000000000}"/>
          </ac:spMkLst>
        </pc:spChg>
        <pc:spChg chg="del">
          <ac:chgData name="Thuy Linh Do" userId="f60f9f76584ec879" providerId="LiveId" clId="{AE89905D-84B6-4A86-802D-C24EE6BDC5F4}" dt="2022-01-13T02:11:02.885" v="1190" actId="478"/>
          <ac:spMkLst>
            <pc:docMk/>
            <pc:sldMk cId="3372564195" sldId="353"/>
            <ac:spMk id="22" creationId="{00000000-0000-0000-0000-000000000000}"/>
          </ac:spMkLst>
        </pc:spChg>
        <pc:spChg chg="del">
          <ac:chgData name="Thuy Linh Do" userId="f60f9f76584ec879" providerId="LiveId" clId="{AE89905D-84B6-4A86-802D-C24EE6BDC5F4}" dt="2022-01-13T02:11:04.339" v="1191" actId="478"/>
          <ac:spMkLst>
            <pc:docMk/>
            <pc:sldMk cId="3372564195" sldId="353"/>
            <ac:spMk id="23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27" creationId="{3F846115-70B1-4DE2-A981-1CA992E1F302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28" creationId="{87AEBCCB-A0CE-4F4D-983C-5F5AC9E95253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29" creationId="{71A780FA-A087-4EEA-8609-A799720DA678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31" creationId="{A0805B23-E177-4358-A8BF-0977BA30AD17}"/>
          </ac:spMkLst>
        </pc:spChg>
      </pc:sldChg>
      <pc:sldChg chg="delSp modSp mod">
        <pc:chgData name="Thuy Linh Do" userId="f60f9f76584ec879" providerId="LiveId" clId="{AE89905D-84B6-4A86-802D-C24EE6BDC5F4}" dt="2022-01-13T02:10:09.218" v="1187" actId="478"/>
        <pc:sldMkLst>
          <pc:docMk/>
          <pc:sldMk cId="3071588167" sldId="354"/>
        </pc:sldMkLst>
        <pc:spChg chg="mod">
          <ac:chgData name="Thuy Linh Do" userId="f60f9f76584ec879" providerId="LiveId" clId="{AE89905D-84B6-4A86-802D-C24EE6BDC5F4}" dt="2022-01-13T02:07:30.269" v="1186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AE89905D-84B6-4A86-802D-C24EE6BDC5F4}" dt="2022-01-13T02:10:09.218" v="1187" actId="478"/>
          <ac:picMkLst>
            <pc:docMk/>
            <pc:sldMk cId="3071588167" sldId="354"/>
            <ac:picMk id="3" creationId="{D29519AB-7F02-4E7E-9F41-E8E9F0C74F62}"/>
          </ac:picMkLst>
        </pc:picChg>
      </pc:sldChg>
      <pc:sldChg chg="del">
        <pc:chgData name="Thuy Linh Do" userId="f60f9f76584ec879" providerId="LiveId" clId="{AE89905D-84B6-4A86-802D-C24EE6BDC5F4}" dt="2022-01-13T02:12:53.736" v="1199" actId="2696"/>
        <pc:sldMkLst>
          <pc:docMk/>
          <pc:sldMk cId="2906929895" sldId="355"/>
        </pc:sldMkLst>
      </pc:sldChg>
      <pc:sldChg chg="modSp add">
        <pc:chgData name="Thuy Linh Do" userId="f60f9f76584ec879" providerId="LiveId" clId="{AE89905D-84B6-4A86-802D-C24EE6BDC5F4}" dt="2022-01-13T01:36:15.779" v="552" actId="20577"/>
        <pc:sldMkLst>
          <pc:docMk/>
          <pc:sldMk cId="830967530" sldId="356"/>
        </pc:sldMkLst>
        <pc:graphicFrameChg chg="mod">
          <ac:chgData name="Thuy Linh Do" userId="f60f9f76584ec879" providerId="LiveId" clId="{AE89905D-84B6-4A86-802D-C24EE6BDC5F4}" dt="2022-01-13T01:36:15.779" v="552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add ord">
        <pc:chgData name="Thuy Linh Do" userId="f60f9f76584ec879" providerId="LiveId" clId="{AE89905D-84B6-4A86-802D-C24EE6BDC5F4}" dt="2022-01-13T02:12:49.103" v="1198"/>
        <pc:sldMkLst>
          <pc:docMk/>
          <pc:sldMk cId="2311222917" sldId="3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38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2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2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2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31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3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5934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2964" y="5909197"/>
            <a:ext cx="4946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Teacher: </a:t>
            </a:r>
            <a:r>
              <a:rPr lang="en-US" sz="2400" b="1" dirty="0" err="1" smtClean="0"/>
              <a:t>Trang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Hương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Lan</a:t>
            </a:r>
            <a:endParaRPr lang="en-US" sz="2400" b="1" dirty="0" smtClean="0"/>
          </a:p>
          <a:p>
            <a:r>
              <a:rPr lang="en-US" sz="2400" b="1" dirty="0" smtClean="0"/>
              <a:t>School: Cam </a:t>
            </a:r>
            <a:r>
              <a:rPr lang="en-US" sz="2400" b="1" dirty="0" err="1" smtClean="0"/>
              <a:t>Binh</a:t>
            </a:r>
            <a:r>
              <a:rPr lang="en-US" sz="2400" b="1" dirty="0" smtClean="0"/>
              <a:t> Secondary School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B43E80-FAEA-47DF-A3AD-0CC4402B18A7}"/>
              </a:ext>
            </a:extLst>
          </p:cNvPr>
          <p:cNvSpPr txBox="1"/>
          <p:nvPr/>
        </p:nvSpPr>
        <p:spPr>
          <a:xfrm>
            <a:off x="1042458" y="1365075"/>
            <a:ext cx="1096401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Discuss and make a list for the tips that the Vietnamese can do to live longer.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Picture 2" descr="Download Survey - Clipart Survey - Full Size PNG Image - PNGkit">
            <a:extLst>
              <a:ext uri="{FF2B5EF4-FFF2-40B4-BE49-F238E27FC236}">
                <a16:creationId xmlns:a16="http://schemas.microsoft.com/office/drawing/2014/main" xmlns="" id="{DBB4FD4F-7F77-4718-9E6C-6CE2ECB9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05" y="2386288"/>
            <a:ext cx="2799945" cy="33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576876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1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Picture 2" descr="Download Survey - Clipart Survey - Full Size PNG Image - PNGkit">
            <a:extLst>
              <a:ext uri="{FF2B5EF4-FFF2-40B4-BE49-F238E27FC236}">
                <a16:creationId xmlns:a16="http://schemas.microsoft.com/office/drawing/2014/main" xmlns="" id="{DBB4FD4F-7F77-4718-9E6C-6CE2ECB9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69" y="2363784"/>
            <a:ext cx="2799945" cy="33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576876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FUTHER PRACTICE</a:t>
            </a:r>
            <a:endParaRPr lang="en-US" sz="3600" b="1" dirty="0">
              <a:solidFill>
                <a:srgbClr val="0000FF"/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BDC648-87C3-CD8D-1D15-2B8B63E01F50}"/>
              </a:ext>
            </a:extLst>
          </p:cNvPr>
          <p:cNvSpPr txBox="1"/>
          <p:nvPr/>
        </p:nvSpPr>
        <p:spPr>
          <a:xfrm>
            <a:off x="4937263" y="2363784"/>
            <a:ext cx="50979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Go to bed early.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Drink </a:t>
            </a:r>
            <a:r>
              <a:rPr lang="vi-VN" sz="28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fresh water</a:t>
            </a:r>
            <a:r>
              <a:rPr lang="vi-VN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Get daily exercise.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vi-VN" sz="28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Eat a lot of fresh </a:t>
            </a:r>
            <a:r>
              <a:rPr lang="vi-VN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vegetables.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vi-VN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Laugh a lot.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E6FC62-93A6-3992-D09A-5889F5FBA1D4}"/>
              </a:ext>
            </a:extLst>
          </p:cNvPr>
          <p:cNvSpPr txBox="1"/>
          <p:nvPr/>
        </p:nvSpPr>
        <p:spPr>
          <a:xfrm>
            <a:off x="1102076" y="1304785"/>
            <a:ext cx="8639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List of the tips that the Vietnamese do to live longer:</a:t>
            </a:r>
          </a:p>
        </p:txBody>
      </p:sp>
    </p:spTree>
    <p:extLst>
      <p:ext uri="{BB962C8B-B14F-4D97-AF65-F5344CB8AC3E}">
        <p14:creationId xmlns:p14="http://schemas.microsoft.com/office/powerpoint/2010/main" val="9428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Do </a:t>
            </a:r>
            <a:r>
              <a:rPr lang="en-US" sz="2800" dirty="0"/>
              <a:t>exercises in the workbook</a:t>
            </a:r>
            <a:r>
              <a:rPr lang="en-US" sz="28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Prepare Skills 1 P. 23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Review the lesson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147" y="160644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77684" y="214559"/>
            <a:ext cx="4080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Period 12    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4280" y="24133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43714" y="155305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26" name="Picture 2" descr="Free Communication Cliparts, Download Free Communication Cliparts png  images, Free ClipArts on Clipart Library">
            <a:extLst>
              <a:ext uri="{FF2B5EF4-FFF2-40B4-BE49-F238E27FC236}">
                <a16:creationId xmlns:a16="http://schemas.microsoft.com/office/drawing/2014/main" xmlns="" id="{1E4F5D93-1E9A-48B5-823E-C281A511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1" y="2933603"/>
            <a:ext cx="3370035" cy="32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CAE8308E-F711-4E54-B671-B94F2611A3BF}"/>
              </a:ext>
            </a:extLst>
          </p:cNvPr>
          <p:cNvSpPr/>
          <p:nvPr/>
        </p:nvSpPr>
        <p:spPr>
          <a:xfrm>
            <a:off x="3731232" y="34725"/>
            <a:ext cx="5146220" cy="87967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HEALTH PROBLEMS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CBEA19-E223-4AE4-B274-9845EBC00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44" y="1366736"/>
            <a:ext cx="2321438" cy="37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881;p31"/>
          <p:cNvSpPr txBox="1">
            <a:spLocks/>
          </p:cNvSpPr>
          <p:nvPr/>
        </p:nvSpPr>
        <p:spPr>
          <a:xfrm>
            <a:off x="309640" y="4977636"/>
            <a:ext cx="185482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b="1" dirty="0">
                <a:solidFill>
                  <a:srgbClr val="F7941E"/>
                </a:solidFill>
              </a:rPr>
              <a:t>red </a:t>
            </a:r>
            <a:r>
              <a:rPr lang="vi-VN" b="1" dirty="0" smtClean="0">
                <a:solidFill>
                  <a:srgbClr val="F7941E"/>
                </a:solidFill>
              </a:rPr>
              <a:t>spots</a:t>
            </a:r>
            <a:endParaRPr lang="en-US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8" name="Google Shape;1881;p31"/>
          <p:cNvSpPr txBox="1">
            <a:spLocks/>
          </p:cNvSpPr>
          <p:nvPr/>
        </p:nvSpPr>
        <p:spPr>
          <a:xfrm>
            <a:off x="2084370" y="3417728"/>
            <a:ext cx="267282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b="1" dirty="0">
                <a:solidFill>
                  <a:srgbClr val="F7941E"/>
                </a:solidFill>
              </a:rPr>
              <a:t>ch</a:t>
            </a:r>
            <a:r>
              <a:rPr lang="vi-VN" b="1" dirty="0">
                <a:solidFill>
                  <a:srgbClr val="002060"/>
                </a:solidFill>
              </a:rPr>
              <a:t>a</a:t>
            </a:r>
            <a:r>
              <a:rPr lang="vi-VN" b="1" dirty="0">
                <a:solidFill>
                  <a:srgbClr val="F7941E"/>
                </a:solidFill>
              </a:rPr>
              <a:t>pped </a:t>
            </a:r>
            <a:r>
              <a:rPr lang="vi-VN" b="1" dirty="0" smtClean="0">
                <a:solidFill>
                  <a:srgbClr val="F7941E"/>
                </a:solidFill>
              </a:rPr>
              <a:t>lips</a:t>
            </a:r>
            <a:endParaRPr lang="en-US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6897" r="7590" b="3935"/>
          <a:stretch/>
        </p:blipFill>
        <p:spPr>
          <a:xfrm rot="21413368">
            <a:off x="2522235" y="1749212"/>
            <a:ext cx="2019751" cy="15378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5759" t="4627" r="3964" b="12518"/>
          <a:stretch/>
        </p:blipFill>
        <p:spPr>
          <a:xfrm rot="21446404">
            <a:off x="5025977" y="1550879"/>
            <a:ext cx="1986644" cy="31429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3192" y="1754873"/>
            <a:ext cx="2441661" cy="18935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2654" y="1855705"/>
            <a:ext cx="2168322" cy="2044964"/>
          </a:xfrm>
          <a:prstGeom prst="rect">
            <a:avLst/>
          </a:prstGeom>
        </p:spPr>
      </p:pic>
      <p:sp>
        <p:nvSpPr>
          <p:cNvPr id="16" name="Google Shape;1881;p31"/>
          <p:cNvSpPr txBox="1">
            <a:spLocks/>
          </p:cNvSpPr>
          <p:nvPr/>
        </p:nvSpPr>
        <p:spPr>
          <a:xfrm>
            <a:off x="4343363" y="4866492"/>
            <a:ext cx="267282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dry hair </a:t>
            </a:r>
            <a:endParaRPr lang="en-US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7" name="Google Shape;1881;p31"/>
          <p:cNvSpPr txBox="1">
            <a:spLocks/>
          </p:cNvSpPr>
          <p:nvPr/>
        </p:nvSpPr>
        <p:spPr>
          <a:xfrm>
            <a:off x="7019044" y="3954021"/>
            <a:ext cx="267282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a</a:t>
            </a:r>
            <a:r>
              <a:rPr lang="vi-VN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cne</a:t>
            </a:r>
            <a:endParaRPr lang="en-US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8" name="Google Shape;1881;p31"/>
          <p:cNvSpPr txBox="1">
            <a:spLocks/>
          </p:cNvSpPr>
          <p:nvPr/>
        </p:nvSpPr>
        <p:spPr>
          <a:xfrm>
            <a:off x="9380279" y="4810548"/>
            <a:ext cx="267282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s</a:t>
            </a:r>
            <a:r>
              <a:rPr lang="vi-VN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u</a:t>
            </a:r>
            <a:r>
              <a:rPr lang="vi-VN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nburn</a:t>
            </a:r>
            <a:endParaRPr lang="en-US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49045"/>
            <a:ext cx="1029833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Giving tips for health problems</a:t>
            </a:r>
            <a:endParaRPr lang="en-US" sz="24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683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657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7799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3674" t="1880" r="2630" b="1878"/>
          <a:stretch/>
        </p:blipFill>
        <p:spPr>
          <a:xfrm>
            <a:off x="5558376" y="2205275"/>
            <a:ext cx="6010507" cy="43100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091" y="3144981"/>
            <a:ext cx="55972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Giving tips for health problems</a:t>
            </a:r>
          </a:p>
          <a:p>
            <a:r>
              <a:rPr lang="en-US" sz="2800" b="1" dirty="0" smtClean="0">
                <a:solidFill>
                  <a:srgbClr val="0000CC"/>
                </a:solidFill>
              </a:rPr>
              <a:t>Models verbs: </a:t>
            </a:r>
            <a:endParaRPr lang="en-US" sz="2800" b="1" dirty="0" smtClean="0">
              <a:solidFill>
                <a:srgbClr val="0000CC"/>
              </a:solidFill>
            </a:endParaRPr>
          </a:p>
          <a:p>
            <a:r>
              <a:rPr lang="en-US" sz="2800" b="1" dirty="0" smtClean="0"/>
              <a:t>S + </a:t>
            </a:r>
            <a:r>
              <a:rPr lang="en-US" sz="2800" b="1" dirty="0" smtClean="0">
                <a:solidFill>
                  <a:srgbClr val="0000CC"/>
                </a:solidFill>
              </a:rPr>
              <a:t>can</a:t>
            </a:r>
            <a:r>
              <a:rPr lang="en-US" sz="2800" b="1" dirty="0" smtClean="0">
                <a:solidFill>
                  <a:srgbClr val="0000CC"/>
                </a:solidFill>
              </a:rPr>
              <a:t>/ could/ should/ must </a:t>
            </a:r>
            <a:r>
              <a:rPr lang="en-US" sz="2800" b="1" dirty="0" smtClean="0"/>
              <a:t>+ Vo …</a:t>
            </a:r>
          </a:p>
          <a:p>
            <a:r>
              <a:rPr lang="en-US" sz="2800" b="1" dirty="0" smtClean="0"/>
              <a:t>(+) Yes./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Thank you.</a:t>
            </a:r>
            <a:endParaRPr lang="en-US" sz="2800" b="1" dirty="0"/>
          </a:p>
        </p:txBody>
      </p:sp>
      <p:pic>
        <p:nvPicPr>
          <p:cNvPr id="3" name="0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51018" y="1900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Callout 18"/>
          <p:cNvSpPr/>
          <p:nvPr/>
        </p:nvSpPr>
        <p:spPr>
          <a:xfrm>
            <a:off x="7837714" y="3106053"/>
            <a:ext cx="4020457" cy="94342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vi-VN" dirty="0"/>
          </a:p>
        </p:txBody>
      </p:sp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690E87-2DE1-41DA-B544-E5924DCF5200}"/>
              </a:ext>
            </a:extLst>
          </p:cNvPr>
          <p:cNvSpPr txBox="1"/>
          <p:nvPr/>
        </p:nvSpPr>
        <p:spPr>
          <a:xfrm>
            <a:off x="3858465" y="1911095"/>
            <a:ext cx="2777326" cy="1452384"/>
          </a:xfrm>
          <a:prstGeom prst="cloudCallout">
            <a:avLst>
              <a:gd name="adj1" fmla="val -40421"/>
              <a:gd name="adj2" fmla="val 72063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I’m tired. </a:t>
            </a:r>
          </a:p>
        </p:txBody>
      </p:sp>
      <p:pic>
        <p:nvPicPr>
          <p:cNvPr id="3074" name="Picture 2" descr="Tired Cliparts - Cliparts Zone">
            <a:extLst>
              <a:ext uri="{FF2B5EF4-FFF2-40B4-BE49-F238E27FC236}">
                <a16:creationId xmlns:a16="http://schemas.microsoft.com/office/drawing/2014/main" xmlns="" id="{2D030E2B-0C43-48C4-B62D-87978D93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6" y="2087891"/>
            <a:ext cx="3370329" cy="391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7067" y="199630"/>
            <a:ext cx="57799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458" y="1309320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04852" y="3371725"/>
            <a:ext cx="3767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You can take a rest.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9988952" y="1759353"/>
            <a:ext cx="1782502" cy="1238491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8107072" y="4309576"/>
            <a:ext cx="355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0000CC"/>
                </a:solidFill>
                <a:latin typeface="+mj-lt"/>
              </a:rPr>
              <a:t>You shouldn’t go out. 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56482" y="4003486"/>
            <a:ext cx="770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/>
              <a:t>Yes</a:t>
            </a:r>
            <a:endParaRPr lang="vi-VN" sz="2800" dirty="0"/>
          </a:p>
        </p:txBody>
      </p:sp>
      <p:sp>
        <p:nvSpPr>
          <p:cNvPr id="18" name="Rectangle 17"/>
          <p:cNvSpPr/>
          <p:nvPr/>
        </p:nvSpPr>
        <p:spPr>
          <a:xfrm>
            <a:off x="4761667" y="5119433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/>
              <a:t>Thank you.</a:t>
            </a:r>
            <a:endParaRPr lang="vi-VN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2989944"/>
            <a:ext cx="88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Jack</a:t>
            </a:r>
            <a:endParaRPr lang="vi-VN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911771" y="2191657"/>
            <a:ext cx="870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Tom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  <p:bldP spid="14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199630"/>
            <a:ext cx="57799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458" y="1309320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situations.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5690E87-2DE1-41DA-B544-E5924DCF5200}"/>
              </a:ext>
            </a:extLst>
          </p:cNvPr>
          <p:cNvSpPr txBox="1"/>
          <p:nvPr/>
        </p:nvSpPr>
        <p:spPr>
          <a:xfrm>
            <a:off x="8812880" y="2757715"/>
            <a:ext cx="3194438" cy="1452384"/>
          </a:xfrm>
          <a:prstGeom prst="cloudCallout">
            <a:avLst>
              <a:gd name="adj1" fmla="val 20060"/>
              <a:gd name="adj2" fmla="val 53506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I have </a:t>
            </a:r>
            <a:r>
              <a:rPr lang="en-US" sz="2800" dirty="0" smtClean="0"/>
              <a:t>acne.</a:t>
            </a:r>
            <a:endParaRPr lang="en-US" sz="2800" dirty="0"/>
          </a:p>
        </p:txBody>
      </p:sp>
      <p:pic>
        <p:nvPicPr>
          <p:cNvPr id="12" name="Picture 2" descr="Acne clipart png images | PNGWing">
            <a:extLst>
              <a:ext uri="{FF2B5EF4-FFF2-40B4-BE49-F238E27FC236}">
                <a16:creationId xmlns:a16="http://schemas.microsoft.com/office/drawing/2014/main" xmlns="" id="{0EECB5C7-D8AB-4461-B210-D60E36080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9" b="90000" l="6111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771" y="1593203"/>
            <a:ext cx="1280626" cy="128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235850" y="5348906"/>
            <a:ext cx="4127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00CC"/>
                </a:solidFill>
              </a:rPr>
              <a:t>You should wash your face.</a:t>
            </a:r>
            <a:endParaRPr lang="vi-VN" sz="2800" dirty="0">
              <a:solidFill>
                <a:srgbClr val="0000C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05397" y="4463535"/>
            <a:ext cx="4609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You shouldn’t touch your face.</a:t>
            </a:r>
            <a:endParaRPr lang="vi-VN" sz="2800" dirty="0">
              <a:solidFill>
                <a:srgbClr val="0000CC"/>
              </a:solidFill>
            </a:endParaRPr>
          </a:p>
        </p:txBody>
      </p:sp>
      <p:pic>
        <p:nvPicPr>
          <p:cNvPr id="18" name="Picture 2" descr="54,538 Dry Hands Stock Photos, Pictures &amp;amp; Royalty-Free Images - iStock">
            <a:extLst>
              <a:ext uri="{FF2B5EF4-FFF2-40B4-BE49-F238E27FC236}">
                <a16:creationId xmlns:a16="http://schemas.microsoft.com/office/drawing/2014/main" xmlns="" id="{F0382037-F170-4A5A-83BE-A5001F216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6" y="2040417"/>
            <a:ext cx="5399313" cy="198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5690E87-2DE1-41DA-B544-E5924DCF5200}"/>
              </a:ext>
            </a:extLst>
          </p:cNvPr>
          <p:cNvSpPr txBox="1"/>
          <p:nvPr/>
        </p:nvSpPr>
        <p:spPr>
          <a:xfrm>
            <a:off x="508001" y="4122929"/>
            <a:ext cx="5612792" cy="1124426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My hands </a:t>
            </a:r>
            <a:r>
              <a:rPr lang="en-US" sz="2800" dirty="0" smtClean="0"/>
              <a:t>are chapped</a:t>
            </a:r>
            <a:r>
              <a:rPr lang="en-US" sz="2800" dirty="0"/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9363" y="6103648"/>
            <a:ext cx="2925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… use hand cream.</a:t>
            </a:r>
            <a:endParaRPr lang="vi-VN" sz="2800" dirty="0">
              <a:solidFill>
                <a:srgbClr val="0000CC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4255" y="5508563"/>
            <a:ext cx="3398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… use chemical soaps.</a:t>
            </a:r>
            <a:endParaRPr lang="vi-VN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B43E80-FAEA-47DF-A3AD-0CC4402B18A7}"/>
              </a:ext>
            </a:extLst>
          </p:cNvPr>
          <p:cNvSpPr txBox="1"/>
          <p:nvPr/>
        </p:nvSpPr>
        <p:spPr>
          <a:xfrm>
            <a:off x="1042458" y="1365075"/>
            <a:ext cx="1096401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title for it. 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B390C75-FE5C-4D78-8AC2-2576AF92BF80}"/>
              </a:ext>
            </a:extLst>
          </p:cNvPr>
          <p:cNvSpPr/>
          <p:nvPr/>
        </p:nvSpPr>
        <p:spPr>
          <a:xfrm>
            <a:off x="8532967" y="3100039"/>
            <a:ext cx="3473503" cy="13827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tx1"/>
                </a:solidFill>
                <a:latin typeface="+mj-lt"/>
              </a:rPr>
              <a:t>A. How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to 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live </a:t>
            </a:r>
            <a:r>
              <a:rPr lang="en-US" sz="2400" b="1" smtClean="0">
                <a:solidFill>
                  <a:schemeClr val="tx1"/>
                </a:solidFill>
                <a:latin typeface="+mj-lt"/>
              </a:rPr>
              <a:t>long</a:t>
            </a:r>
          </a:p>
          <a:p>
            <a:r>
              <a:rPr lang="en-US" sz="2400" b="1" smtClean="0">
                <a:solidFill>
                  <a:schemeClr val="tx1"/>
                </a:solidFill>
                <a:latin typeface="+mj-lt"/>
              </a:rPr>
              <a:t>B. What food to eat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954965C1-7B59-4560-AEB2-098FA3D6C437}"/>
              </a:ext>
            </a:extLst>
          </p:cNvPr>
          <p:cNvSpPr/>
          <p:nvPr/>
        </p:nvSpPr>
        <p:spPr>
          <a:xfrm>
            <a:off x="8555270" y="3412273"/>
            <a:ext cx="454916" cy="4653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orizontal Scroll 5">
            <a:extLst>
              <a:ext uri="{FF2B5EF4-FFF2-40B4-BE49-F238E27FC236}">
                <a16:creationId xmlns:a16="http://schemas.microsoft.com/office/drawing/2014/main" xmlns="" id="{87F6DD7D-5039-4EA9-BB09-CD4A236C1568}"/>
              </a:ext>
            </a:extLst>
          </p:cNvPr>
          <p:cNvSpPr/>
          <p:nvPr/>
        </p:nvSpPr>
        <p:spPr>
          <a:xfrm>
            <a:off x="190040" y="1860193"/>
            <a:ext cx="7894594" cy="4444255"/>
          </a:xfrm>
          <a:prstGeom prst="horizontalScroll">
            <a:avLst/>
          </a:prstGeom>
          <a:solidFill>
            <a:srgbClr val="FFDA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The Japanese live long lives. The main reason is their diet. They eat a lot of fish and vegetables. They cook fish with little cooking oil. They also eat a lot of tofu, a product from soybeans. Tofu has vegetable protein and vitamin B. It doesn’t have any fat. The Japanese work hard and do a lot of outdoor activities too. This helps them keep fit.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9630"/>
            <a:ext cx="647129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A HEALTHY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B43E80-FAEA-47DF-A3AD-0CC4402B18A7}"/>
              </a:ext>
            </a:extLst>
          </p:cNvPr>
          <p:cNvSpPr txBox="1"/>
          <p:nvPr/>
        </p:nvSpPr>
        <p:spPr>
          <a:xfrm>
            <a:off x="1042458" y="1365075"/>
            <a:ext cx="1096401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Discuss and make a list for the tips which help the Japanese live long lives. 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5" name="Picture 2" descr="Download Survey - Clipart Survey - Full Size PNG Image - PNGkit">
            <a:extLst>
              <a:ext uri="{FF2B5EF4-FFF2-40B4-BE49-F238E27FC236}">
                <a16:creationId xmlns:a16="http://schemas.microsoft.com/office/drawing/2014/main" xmlns="" id="{DBB4FD4F-7F77-4718-9E6C-6CE2ECB9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05" y="2386288"/>
            <a:ext cx="2799945" cy="33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470" y="2386288"/>
            <a:ext cx="7583000" cy="3222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199630"/>
            <a:ext cx="647129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A HEALTHY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27DF647-9481-CDDB-8BC0-A85CDB63DAE5}"/>
              </a:ext>
            </a:extLst>
          </p:cNvPr>
          <p:cNvSpPr txBox="1"/>
          <p:nvPr/>
        </p:nvSpPr>
        <p:spPr>
          <a:xfrm>
            <a:off x="5122930" y="3028075"/>
            <a:ext cx="5707547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Eat a lot of fish and vegetables.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Cook fish with a little cooking oil.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 to bed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eraly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lot of outdoor activities</a:t>
            </a:r>
            <a:r>
              <a:rPr lang="en-US" sz="2800" b="1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Don’t get up late.</a:t>
            </a:r>
            <a:endParaRPr lang="en-US" sz="28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B43E80-FAEA-47DF-A3AD-0CC4402B18A7}"/>
              </a:ext>
            </a:extLst>
          </p:cNvPr>
          <p:cNvSpPr txBox="1"/>
          <p:nvPr/>
        </p:nvSpPr>
        <p:spPr>
          <a:xfrm>
            <a:off x="973009" y="601142"/>
            <a:ext cx="1096401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Discuss and make a list for the tips which help the Japanese live long lives. 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xmlns="" id="{74473FAC-0397-4D1C-A049-50AA36857B1A}"/>
              </a:ext>
            </a:extLst>
          </p:cNvPr>
          <p:cNvSpPr/>
          <p:nvPr/>
        </p:nvSpPr>
        <p:spPr>
          <a:xfrm>
            <a:off x="487067" y="88301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6732016-9C21-43F6-BAD2-DB9F782F74FB}"/>
              </a:ext>
            </a:extLst>
          </p:cNvPr>
          <p:cNvSpPr txBox="1"/>
          <p:nvPr/>
        </p:nvSpPr>
        <p:spPr>
          <a:xfrm>
            <a:off x="539852" y="8035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734" y="1608881"/>
            <a:ext cx="5906610" cy="48527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141756"/>
            <a:ext cx="647129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A HEALTHY LIFE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27DF647-9481-CDDB-8BC0-A85CDB63DAE5}"/>
              </a:ext>
            </a:extLst>
          </p:cNvPr>
          <p:cNvSpPr txBox="1"/>
          <p:nvPr/>
        </p:nvSpPr>
        <p:spPr>
          <a:xfrm>
            <a:off x="6286726" y="3111206"/>
            <a:ext cx="5707547" cy="22775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Eat a lot of fish and vegetables.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Cook fish with a little cooking oil.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Eat a lot of tofu.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Do a lot of outdoor activities.</a:t>
            </a:r>
          </a:p>
        </p:txBody>
      </p:sp>
      <p:sp>
        <p:nvSpPr>
          <p:cNvPr id="11" name="Horizontal Scroll 10">
            <a:extLst>
              <a:ext uri="{FF2B5EF4-FFF2-40B4-BE49-F238E27FC236}">
                <a16:creationId xmlns:a16="http://schemas.microsoft.com/office/drawing/2014/main" xmlns="" id="{87F6DD7D-5039-4EA9-BB09-CD4A236C1568}"/>
              </a:ext>
            </a:extLst>
          </p:cNvPr>
          <p:cNvSpPr/>
          <p:nvPr/>
        </p:nvSpPr>
        <p:spPr>
          <a:xfrm>
            <a:off x="74290" y="1007000"/>
            <a:ext cx="6071864" cy="5775767"/>
          </a:xfrm>
          <a:prstGeom prst="horizontalScroll">
            <a:avLst/>
          </a:prstGeom>
          <a:solidFill>
            <a:srgbClr val="FFDA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The Japanese live long lives. The main reason is their diet. They eat a lot of fish and vegetables. They cook fish with little cooking oil. They also eat a lot of tofu, a product from soybeans. Tofu has vegetable protein and vitamin B. It doesn’t have any fat. The Japanese work hard and do a lot of outdoor activities too. This helps them keep fit.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972273" y="2812648"/>
            <a:ext cx="4271059" cy="1588"/>
          </a:xfrm>
          <a:prstGeom prst="line">
            <a:avLst/>
          </a:prstGeom>
          <a:ln w="3492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6617" y="3269842"/>
            <a:ext cx="4271059" cy="1588"/>
          </a:xfrm>
          <a:prstGeom prst="line">
            <a:avLst/>
          </a:prstGeom>
          <a:ln w="3492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748775" y="3686629"/>
            <a:ext cx="3200584" cy="4119"/>
          </a:xfrm>
          <a:prstGeom prst="line">
            <a:avLst/>
          </a:prstGeom>
          <a:ln w="3492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24673" y="5791200"/>
            <a:ext cx="2968356" cy="4078"/>
          </a:xfrm>
          <a:prstGeom prst="line">
            <a:avLst/>
          </a:prstGeom>
          <a:ln w="3492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5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2820</TotalTime>
  <Words>558</Words>
  <Application>Microsoft Office PowerPoint</Application>
  <PresentationFormat>Custom</PresentationFormat>
  <Paragraphs>95</Paragraphs>
  <Slides>13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OSC</cp:lastModifiedBy>
  <cp:revision>191</cp:revision>
  <dcterms:created xsi:type="dcterms:W3CDTF">2020-12-09T02:04:09Z</dcterms:created>
  <dcterms:modified xsi:type="dcterms:W3CDTF">2025-06-12T21:09:53Z</dcterms:modified>
</cp:coreProperties>
</file>