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36" r:id="rId6"/>
    <p:sldId id="344" r:id="rId7"/>
    <p:sldId id="279" r:id="rId8"/>
    <p:sldId id="337" r:id="rId9"/>
    <p:sldId id="341" r:id="rId10"/>
    <p:sldId id="281" r:id="rId11"/>
    <p:sldId id="276" r:id="rId12"/>
    <p:sldId id="335" r:id="rId13"/>
    <p:sldId id="326" r:id="rId14"/>
    <p:sldId id="332" r:id="rId15"/>
    <p:sldId id="313" r:id="rId16"/>
    <p:sldId id="339" r:id="rId17"/>
    <p:sldId id="333" r:id="rId18"/>
    <p:sldId id="334" r:id="rId19"/>
    <p:sldId id="343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580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0673" y="5828204"/>
            <a:ext cx="494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</a:t>
            </a:r>
            <a:r>
              <a:rPr lang="en-US" sz="3200" b="1" dirty="0">
                <a:solidFill>
                  <a:srgbClr val="F7941E"/>
                </a:solidFill>
              </a:rPr>
              <a:t>3 </a:t>
            </a:r>
            <a:r>
              <a:rPr lang="en-US" sz="3200" b="1">
                <a:solidFill>
                  <a:srgbClr val="F7941E"/>
                </a:solidFill>
              </a:rPr>
              <a:t>types </a:t>
            </a:r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/>
              <a:t>of </a:t>
            </a:r>
            <a:r>
              <a:rPr lang="en-US" sz="3200" b="1" dirty="0"/>
              <a:t>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 and a verb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It </a:t>
            </a:r>
            <a:r>
              <a:rPr lang="en-US" sz="2800" b="1" dirty="0" smtClean="0"/>
              <a:t>rained.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3F3E46-CD1A-420A-BD5A-DDA614180BC4}"/>
              </a:ext>
            </a:extLst>
          </p:cNvPr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 a verb and an object.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read science 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19CD9-A511-416F-ACB7-91EAFAD4BFC3}"/>
              </a:ext>
            </a:extLst>
          </p:cNvPr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a verb, and object and an adverb.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watched T.V last night.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2114839-8343-433A-B5C1-E4F7CFAB2C16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791416" y="2057472"/>
            <a:ext cx="1462811" cy="169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39F0F7A-C349-4C0D-A685-1BFE56BC0638}"/>
              </a:ext>
            </a:extLst>
          </p:cNvPr>
          <p:cNvCxnSpPr>
            <a:stCxn id="3" idx="3"/>
            <a:endCxn id="12" idx="1"/>
          </p:cNvCxnSpPr>
          <p:nvPr/>
        </p:nvCxnSpPr>
        <p:spPr>
          <a:xfrm flipV="1">
            <a:off x="3791416" y="3721451"/>
            <a:ext cx="1401404" cy="2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401D49A-EE69-4CA3-BA12-B7CE46D9DF65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791416" y="3748513"/>
            <a:ext cx="1401404" cy="16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students identify the correct form of simple sentences.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6" y="2081219"/>
            <a:ext cx="3325302" cy="32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xmlns="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xmlns="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 smtClean="0">
                <a:solidFill>
                  <a:srgbClr val="F7941E"/>
                </a:solidFill>
              </a:rPr>
              <a:t>1. </a:t>
            </a:r>
            <a:r>
              <a:rPr lang="en-US" sz="2400" dirty="0" smtClean="0"/>
              <a:t>Veget</a:t>
            </a:r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rians eat a </a:t>
            </a:r>
            <a:r>
              <a:rPr lang="en-US" sz="2400" dirty="0"/>
              <a:t>lot of v</a:t>
            </a: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getables and fruit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2. </a:t>
            </a:r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cne causes black and white p</a:t>
            </a:r>
            <a:r>
              <a:rPr lang="en-US" sz="24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mples on </a:t>
            </a:r>
            <a:r>
              <a:rPr lang="en-US" sz="2400" dirty="0"/>
              <a:t>the face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3. </a:t>
            </a:r>
            <a:r>
              <a:rPr lang="en-US" sz="2400" dirty="0"/>
              <a:t>On </a:t>
            </a:r>
            <a:r>
              <a:rPr lang="en-US" sz="2400" dirty="0" smtClean="0"/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turdays, </a:t>
            </a:r>
            <a:r>
              <a:rPr lang="en-US" sz="2400" dirty="0"/>
              <a:t>my </a:t>
            </a:r>
            <a:r>
              <a:rPr lang="en-US" sz="2400" dirty="0" smtClean="0"/>
              <a:t>brother often spends </a:t>
            </a:r>
            <a:r>
              <a:rPr lang="en-US" sz="2400" dirty="0"/>
              <a:t>two hours </a:t>
            </a:r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/>
              <a:t>xercising </a:t>
            </a:r>
            <a:r>
              <a:rPr lang="en-US" sz="2400" dirty="0"/>
              <a:t>at the sports c</a:t>
            </a: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nter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4. </a:t>
            </a:r>
            <a:r>
              <a:rPr lang="en-US" sz="2400" dirty="0" smtClean="0"/>
              <a:t>My m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>ther didn’t buy my </a:t>
            </a:r>
            <a:r>
              <a:rPr lang="en-US" sz="2400" dirty="0" err="1" smtClean="0"/>
              <a:t>f</a:t>
            </a:r>
            <a:r>
              <a:rPr lang="en-US" sz="2400" dirty="0" err="1" smtClean="0">
                <a:solidFill>
                  <a:srgbClr val="C00000"/>
                </a:solidFill>
              </a:rPr>
              <a:t>a</a:t>
            </a:r>
            <a:r>
              <a:rPr lang="en-US" sz="2400" dirty="0" err="1" smtClean="0"/>
              <a:t>vourite</a:t>
            </a:r>
            <a:r>
              <a:rPr lang="en-US" sz="2400" dirty="0" smtClean="0"/>
              <a:t> ch</a:t>
            </a:r>
            <a:r>
              <a:rPr lang="en-US" sz="2400" dirty="0" smtClean="0">
                <a:solidFill>
                  <a:srgbClr val="C00000"/>
                </a:solidFill>
              </a:rPr>
              <a:t>ee</a:t>
            </a:r>
            <a:r>
              <a:rPr lang="en-US" sz="2400" dirty="0" smtClean="0"/>
              <a:t>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7941E"/>
                </a:solidFill>
              </a:rPr>
              <a:t>5. </a:t>
            </a:r>
            <a:r>
              <a:rPr lang="en-US" sz="2400" dirty="0" smtClean="0"/>
              <a:t>We are not cleaning up our comm</a:t>
            </a:r>
            <a:r>
              <a:rPr lang="en-US" sz="2400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/>
              <a:t>nity l</a:t>
            </a:r>
            <a:r>
              <a:rPr lang="en-US" sz="2400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7989" y="2520176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3414" y="2520176"/>
            <a:ext cx="4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0227" y="3396476"/>
            <a:ext cx="60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400" y="3396476"/>
            <a:ext cx="803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1064" y="43156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764" y="4325976"/>
            <a:ext cx="865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4650" y="52300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8839" y="5230038"/>
            <a:ext cx="1261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7988" y="6147613"/>
            <a:ext cx="38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7250" y="6142076"/>
            <a:ext cx="237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8922328" y="1724421"/>
            <a:ext cx="3260600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77253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00BCB9-3EB3-4A29-8BDC-8421BAB670DE}"/>
              </a:ext>
            </a:extLst>
          </p:cNvPr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309892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185" y="4758210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Underline and write S for the subject and V for the verb in each simple </a:t>
            </a:r>
            <a:r>
              <a:rPr lang="en-US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39460"/>
            <a:ext cx="1286749" cy="8704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547319" y="3614786"/>
            <a:ext cx="1292391" cy="11434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xmlns="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xmlns="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</a:t>
            </a:r>
            <a:r>
              <a:rPr lang="en-US" sz="2400" smtClean="0">
                <a:latin typeface="ChronicaPro-Book"/>
                <a:sym typeface="Wingdings" panose="05000000000000000000" pitchFamily="2" charset="2"/>
              </a:rPr>
              <a:t>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466AD2-EF8D-4BE1-BDE8-12309756E44B}"/>
              </a:ext>
            </a:extLst>
          </p:cNvPr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841082-E88D-4181-B7E2-36D750438C38}"/>
              </a:ext>
            </a:extLst>
          </p:cNvPr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6FA16-5C16-4D73-B4C0-F2F649EEEB86}"/>
              </a:ext>
            </a:extLst>
          </p:cNvPr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</a:t>
            </a:r>
            <a:r>
              <a:rPr lang="en-US" sz="2800" smtClean="0"/>
              <a:t>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26" y="122374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vi-VN" b="1" dirty="0" smtClean="0">
                <a:solidFill>
                  <a:srgbClr val="C00000"/>
                </a:solidFill>
              </a:rPr>
              <a:t>a</a:t>
            </a:r>
            <a:r>
              <a:rPr lang="vi-VN" b="1" dirty="0" smtClean="0"/>
              <a:t>cne</a:t>
            </a:r>
            <a:r>
              <a:rPr lang="vi-VN" dirty="0" smtClean="0"/>
              <a:t> /ˈækni/ (n): mụn trứng cá</a:t>
            </a:r>
          </a:p>
          <a:p>
            <a:pPr fontAlgn="t" latinLnBrk="1"/>
            <a:r>
              <a:rPr lang="vi-VN" b="1" dirty="0" smtClean="0"/>
              <a:t>fast food</a:t>
            </a:r>
            <a:r>
              <a:rPr lang="vi-VN" dirty="0" smtClean="0"/>
              <a:t> /fɑːst/ /fuːd/ (n): thức ăn nhanh</a:t>
            </a:r>
          </a:p>
          <a:p>
            <a:pPr fontAlgn="t" latinLnBrk="1"/>
            <a:r>
              <a:rPr lang="vi-VN" b="1" dirty="0" smtClean="0"/>
              <a:t>veget</a:t>
            </a:r>
            <a:r>
              <a:rPr lang="vi-VN" b="1" dirty="0" smtClean="0">
                <a:solidFill>
                  <a:srgbClr val="C00000"/>
                </a:solidFill>
              </a:rPr>
              <a:t>a</a:t>
            </a:r>
            <a:r>
              <a:rPr lang="vi-VN" b="1" dirty="0" smtClean="0"/>
              <a:t>rian </a:t>
            </a:r>
            <a:r>
              <a:rPr lang="vi-VN" dirty="0" smtClean="0"/>
              <a:t>/ˌvedʒəˈteəriən/ (n): người ăn chay</a:t>
            </a:r>
          </a:p>
          <a:p>
            <a:pPr fontAlgn="t" latinLnBrk="1"/>
            <a:r>
              <a:rPr lang="vi-VN" b="1" dirty="0" smtClean="0"/>
              <a:t>p</a:t>
            </a:r>
            <a:r>
              <a:rPr lang="vi-VN" b="1" dirty="0" smtClean="0">
                <a:solidFill>
                  <a:srgbClr val="C00000"/>
                </a:solidFill>
              </a:rPr>
              <a:t>i</a:t>
            </a:r>
            <a:r>
              <a:rPr lang="vi-VN" b="1" dirty="0" smtClean="0"/>
              <a:t>mple </a:t>
            </a:r>
            <a:r>
              <a:rPr lang="vi-VN" dirty="0" smtClean="0"/>
              <a:t>/ˈpɪmpl/  (n): mụn nhọt</a:t>
            </a:r>
          </a:p>
          <a:p>
            <a:pPr fontAlgn="t" latinLnBrk="1"/>
            <a:r>
              <a:rPr lang="vi-VN" b="1" dirty="0" smtClean="0"/>
              <a:t>sports c</a:t>
            </a:r>
            <a:r>
              <a:rPr lang="vi-VN" b="1" dirty="0" smtClean="0">
                <a:solidFill>
                  <a:srgbClr val="C00000"/>
                </a:solidFill>
              </a:rPr>
              <a:t>e</a:t>
            </a:r>
            <a:r>
              <a:rPr lang="vi-VN" b="1" dirty="0" smtClean="0"/>
              <a:t>ntre</a:t>
            </a:r>
            <a:r>
              <a:rPr lang="vi-VN" dirty="0" smtClean="0"/>
              <a:t> /spɔːts ˈsɛntə / (n.phr): trung tâm thể thao</a:t>
            </a:r>
          </a:p>
          <a:p>
            <a:pPr fontAlgn="t" latinLnBrk="1"/>
            <a:r>
              <a:rPr lang="vi-VN" b="1" dirty="0" smtClean="0"/>
              <a:t>ch</a:t>
            </a:r>
            <a:r>
              <a:rPr lang="vi-VN" b="1" dirty="0" smtClean="0">
                <a:solidFill>
                  <a:srgbClr val="C00000"/>
                </a:solidFill>
              </a:rPr>
              <a:t>ee</a:t>
            </a:r>
            <a:r>
              <a:rPr lang="vi-VN" b="1" dirty="0" smtClean="0"/>
              <a:t>secake</a:t>
            </a:r>
            <a:r>
              <a:rPr lang="vi-VN" dirty="0" smtClean="0"/>
              <a:t> /ˈtʃiːzkeɪk/ (n): bánh phô mát</a:t>
            </a:r>
          </a:p>
          <a:p>
            <a:pPr fontAlgn="t" latinLnBrk="1"/>
            <a:r>
              <a:rPr lang="vi-VN" b="1" dirty="0" smtClean="0"/>
              <a:t>clean up</a:t>
            </a:r>
            <a:r>
              <a:rPr lang="vi-VN" dirty="0" smtClean="0"/>
              <a:t> / kli:n ʌp / (phr.v): dọn dẹp</a:t>
            </a:r>
          </a:p>
          <a:p>
            <a:pPr fontAlgn="t" latinLnBrk="1"/>
            <a:r>
              <a:rPr lang="vi-VN" b="1" dirty="0" smtClean="0"/>
              <a:t>sw</a:t>
            </a:r>
            <a:r>
              <a:rPr lang="vi-VN" b="1" dirty="0" smtClean="0">
                <a:solidFill>
                  <a:srgbClr val="C00000"/>
                </a:solidFill>
              </a:rPr>
              <a:t>ee</a:t>
            </a:r>
            <a:r>
              <a:rPr lang="vi-VN" b="1" dirty="0" smtClean="0"/>
              <a:t>tened food</a:t>
            </a:r>
            <a:r>
              <a:rPr lang="vi-VN" dirty="0" smtClean="0"/>
              <a:t> /ˈswiːtnd fuːd/ (n): đồ ngọt</a:t>
            </a:r>
          </a:p>
          <a:p>
            <a:pPr fontAlgn="t" latinLnBrk="1"/>
            <a:r>
              <a:rPr lang="vi-VN" b="1" dirty="0" smtClean="0"/>
              <a:t>s</a:t>
            </a:r>
            <a:r>
              <a:rPr lang="vi-VN" b="1" dirty="0" smtClean="0">
                <a:solidFill>
                  <a:srgbClr val="C00000"/>
                </a:solidFill>
              </a:rPr>
              <a:t>oy</a:t>
            </a:r>
            <a:r>
              <a:rPr lang="vi-VN" b="1" dirty="0" smtClean="0"/>
              <a:t>bean</a:t>
            </a:r>
            <a:r>
              <a:rPr lang="vi-VN" dirty="0" smtClean="0"/>
              <a:t> / ˈsɔɪbiːn/ (n): đậu nành</a:t>
            </a:r>
          </a:p>
          <a:p>
            <a:pPr>
              <a:buNone/>
            </a:pPr>
            <a:endParaRPr lang="vi-VN" dirty="0"/>
          </a:p>
        </p:txBody>
      </p:sp>
      <p:sp>
        <p:nvSpPr>
          <p:cNvPr id="4" name="Sun 3"/>
          <p:cNvSpPr/>
          <p:nvPr/>
        </p:nvSpPr>
        <p:spPr>
          <a:xfrm>
            <a:off x="5894614" y="5437414"/>
            <a:ext cx="930729" cy="60415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house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4586101"/>
              </p:ext>
            </p:extLst>
          </p:nvPr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406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</TotalTime>
  <Words>1136</Words>
  <Application>Microsoft Office PowerPoint</Application>
  <PresentationFormat>Custom</PresentationFormat>
  <Paragraphs>201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148</cp:revision>
  <dcterms:created xsi:type="dcterms:W3CDTF">2020-12-09T02:04:09Z</dcterms:created>
  <dcterms:modified xsi:type="dcterms:W3CDTF">2025-06-12T21:05:16Z</dcterms:modified>
</cp:coreProperties>
</file>