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71" r:id="rId2"/>
    <p:sldId id="256" r:id="rId3"/>
    <p:sldId id="275" r:id="rId4"/>
    <p:sldId id="302" r:id="rId5"/>
    <p:sldId id="338" r:id="rId6"/>
    <p:sldId id="279" r:id="rId7"/>
    <p:sldId id="346" r:id="rId8"/>
    <p:sldId id="281" r:id="rId9"/>
    <p:sldId id="315" r:id="rId10"/>
    <p:sldId id="316" r:id="rId11"/>
    <p:sldId id="348" r:id="rId12"/>
    <p:sldId id="340" r:id="rId13"/>
    <p:sldId id="337" r:id="rId14"/>
    <p:sldId id="341" r:id="rId15"/>
    <p:sldId id="298" r:id="rId16"/>
    <p:sldId id="318" r:id="rId17"/>
    <p:sldId id="331" r:id="rId18"/>
    <p:sldId id="342" r:id="rId19"/>
    <p:sldId id="343" r:id="rId20"/>
    <p:sldId id="344" r:id="rId21"/>
    <p:sldId id="313" r:id="rId22"/>
    <p:sldId id="347" r:id="rId23"/>
    <p:sldId id="345" r:id="rId24"/>
    <p:sldId id="314" r:id="rId25"/>
    <p:sldId id="330" r:id="rId26"/>
    <p:sldId id="27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ng Do" initials="E" lastIdx="3" clrIdx="0">
    <p:extLst>
      <p:ext uri="{19B8F6BF-5375-455C-9EA6-DF929625EA0E}">
        <p15:presenceInfo xmlns="" xmlns:p15="http://schemas.microsoft.com/office/powerpoint/2012/main" userId="e44a7bdf1da03790" providerId="Windows Live"/>
      </p:ext>
    </p:extLst>
  </p:cmAuthor>
  <p:cmAuthor id="2" name="Hoai Linh" initials="Q" lastIdx="1" clrIdx="1">
    <p:extLst>
      <p:ext uri="{19B8F6BF-5375-455C-9EA6-DF929625EA0E}">
        <p15:presenceInfo xmlns="" xmlns:p15="http://schemas.microsoft.com/office/powerpoint/2012/main" userId="d05decfa4a3197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0A9A5"/>
    <a:srgbClr val="FFDAAB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EFD15-BAF5-4BF2-8F04-A36684B0CB18}" v="1" dt="2022-01-11T02:58:18.252"/>
    <p1510:client id="{E222AFE6-5853-4D33-9C76-03C774C25FF8}" v="840" dt="2022-01-12T01:52:16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4" autoAdjust="0"/>
    <p:restoredTop sz="94621"/>
  </p:normalViewPr>
  <p:slideViewPr>
    <p:cSldViewPr snapToGrid="0" showGuides="1">
      <p:cViewPr varScale="1">
        <p:scale>
          <a:sx n="69" d="100"/>
          <a:sy n="69" d="100"/>
        </p:scale>
        <p:origin x="-95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E222AFE6-5853-4D33-9C76-03C774C25FF8}"/>
    <pc:docChg chg="undo custSel addSld delSld modSld">
      <pc:chgData name="Thuy Linh Do" userId="f60f9f76584ec879" providerId="LiveId" clId="{E222AFE6-5853-4D33-9C76-03C774C25FF8}" dt="2022-01-12T01:52:57.584" v="2018" actId="113"/>
      <pc:docMkLst>
        <pc:docMk/>
      </pc:docMkLst>
      <pc:sldChg chg="addSp delSp modSp mod setBg">
        <pc:chgData name="Thuy Linh Do" userId="f60f9f76584ec879" providerId="LiveId" clId="{E222AFE6-5853-4D33-9C76-03C774C25FF8}" dt="2022-01-11T09:00:33.539" v="544" actId="1076"/>
        <pc:sldMkLst>
          <pc:docMk/>
          <pc:sldMk cId="1529224504" sldId="276"/>
        </pc:sldMkLst>
        <pc:spChg chg="mod">
          <ac:chgData name="Thuy Linh Do" userId="f60f9f76584ec879" providerId="LiveId" clId="{E222AFE6-5853-4D33-9C76-03C774C25FF8}" dt="2022-01-11T09:00:29.307" v="543" actId="26606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0:29.307" v="543" actId="26606"/>
          <ac:spMkLst>
            <pc:docMk/>
            <pc:sldMk cId="1529224504" sldId="276"/>
            <ac:spMk id="8" creationId="{00000000-0000-0000-0000-000000000000}"/>
          </ac:spMkLst>
        </pc:spChg>
        <pc:spChg chg="del mod">
          <ac:chgData name="Thuy Linh Do" userId="f60f9f76584ec879" providerId="LiveId" clId="{E222AFE6-5853-4D33-9C76-03C774C25FF8}" dt="2022-01-11T08:59:16.363" v="536" actId="478"/>
          <ac:spMkLst>
            <pc:docMk/>
            <pc:sldMk cId="1529224504" sldId="276"/>
            <ac:spMk id="12" creationId="{00000000-0000-0000-0000-000000000000}"/>
          </ac:spMkLst>
        </pc:spChg>
        <pc:spChg chg="add del">
          <ac:chgData name="Thuy Linh Do" userId="f60f9f76584ec879" providerId="LiveId" clId="{E222AFE6-5853-4D33-9C76-03C774C25FF8}" dt="2022-01-11T09:00:19.263" v="541" actId="26606"/>
          <ac:spMkLst>
            <pc:docMk/>
            <pc:sldMk cId="1529224504" sldId="276"/>
            <ac:spMk id="13" creationId="{5E39A796-BE83-48B1-B33F-35C4A32AAB57}"/>
          </ac:spMkLst>
        </pc:spChg>
        <pc:spChg chg="add del">
          <ac:chgData name="Thuy Linh Do" userId="f60f9f76584ec879" providerId="LiveId" clId="{E222AFE6-5853-4D33-9C76-03C774C25FF8}" dt="2022-01-11T09:00:19.263" v="541" actId="26606"/>
          <ac:spMkLst>
            <pc:docMk/>
            <pc:sldMk cId="1529224504" sldId="276"/>
            <ac:spMk id="15" creationId="{72F84B47-E267-4194-8194-831DB7B5547F}"/>
          </ac:spMkLst>
        </pc:spChg>
        <pc:spChg chg="del">
          <ac:chgData name="Thuy Linh Do" userId="f60f9f76584ec879" providerId="LiveId" clId="{E222AFE6-5853-4D33-9C76-03C774C25FF8}" dt="2022-01-11T08:59:10.684" v="534" actId="478"/>
          <ac:spMkLst>
            <pc:docMk/>
            <pc:sldMk cId="1529224504" sldId="276"/>
            <ac:spMk id="16" creationId="{00000000-0000-0000-0000-000000000000}"/>
          </ac:spMkLst>
        </pc:spChg>
        <pc:spChg chg="del">
          <ac:chgData name="Thuy Linh Do" userId="f60f9f76584ec879" providerId="LiveId" clId="{E222AFE6-5853-4D33-9C76-03C774C25FF8}" dt="2022-01-11T08:59:09.093" v="533" actId="478"/>
          <ac:spMkLst>
            <pc:docMk/>
            <pc:sldMk cId="1529224504" sldId="276"/>
            <ac:spMk id="17" creationId="{00000000-0000-0000-0000-000000000000}"/>
          </ac:spMkLst>
        </pc:spChg>
        <pc:spChg chg="add del">
          <ac:chgData name="Thuy Linh Do" userId="f60f9f76584ec879" providerId="LiveId" clId="{E222AFE6-5853-4D33-9C76-03C774C25FF8}" dt="2022-01-11T09:00:29.307" v="543" actId="26606"/>
          <ac:spMkLst>
            <pc:docMk/>
            <pc:sldMk cId="1529224504" sldId="276"/>
            <ac:spMk id="18" creationId="{04812C46-200A-4DEB-A05E-3ED6C68C2387}"/>
          </ac:spMkLst>
        </pc:spChg>
        <pc:spChg chg="add del">
          <ac:chgData name="Thuy Linh Do" userId="f60f9f76584ec879" providerId="LiveId" clId="{E222AFE6-5853-4D33-9C76-03C774C25FF8}" dt="2022-01-11T09:00:29.307" v="543" actId="26606"/>
          <ac:spMkLst>
            <pc:docMk/>
            <pc:sldMk cId="1529224504" sldId="276"/>
            <ac:spMk id="19" creationId="{D1EA859B-E555-4109-94F3-6700E046E008}"/>
          </ac:spMkLst>
        </pc:spChg>
        <pc:picChg chg="add mod ord">
          <ac:chgData name="Thuy Linh Do" userId="f60f9f76584ec879" providerId="LiveId" clId="{E222AFE6-5853-4D33-9C76-03C774C25FF8}" dt="2022-01-11T09:00:33.539" v="544" actId="1076"/>
          <ac:picMkLst>
            <pc:docMk/>
            <pc:sldMk cId="1529224504" sldId="276"/>
            <ac:picMk id="3" creationId="{8391EA28-1440-48F0-AC22-6C7A252E0320}"/>
          </ac:picMkLst>
        </pc:picChg>
        <pc:picChg chg="del">
          <ac:chgData name="Thuy Linh Do" userId="f60f9f76584ec879" providerId="LiveId" clId="{E222AFE6-5853-4D33-9C76-03C774C25FF8}" dt="2022-01-11T09:00:04.705" v="537" actId="478"/>
          <ac:picMkLst>
            <pc:docMk/>
            <pc:sldMk cId="1529224504" sldId="276"/>
            <ac:picMk id="4" creationId="{00000000-0000-0000-0000-000000000000}"/>
          </ac:picMkLst>
        </pc:picChg>
        <pc:picChg chg="ord">
          <ac:chgData name="Thuy Linh Do" userId="f60f9f76584ec879" providerId="LiveId" clId="{E222AFE6-5853-4D33-9C76-03C774C25FF8}" dt="2022-01-11T09:00:29.307" v="543" actId="26606"/>
          <ac:picMkLst>
            <pc:docMk/>
            <pc:sldMk cId="1529224504" sldId="276"/>
            <ac:picMk id="7" creationId="{00000000-0000-0000-0000-000000000000}"/>
          </ac:picMkLst>
        </pc:picChg>
      </pc:sldChg>
      <pc:sldChg chg="addSp delSp modSp mod">
        <pc:chgData name="Thuy Linh Do" userId="f60f9f76584ec879" providerId="LiveId" clId="{E222AFE6-5853-4D33-9C76-03C774C25FF8}" dt="2022-01-11T08:44:40.114" v="107" actId="255"/>
        <pc:sldMkLst>
          <pc:docMk/>
          <pc:sldMk cId="3404845292" sldId="279"/>
        </pc:sldMkLst>
        <pc:spChg chg="add mod">
          <ac:chgData name="Thuy Linh Do" userId="f60f9f76584ec879" providerId="LiveId" clId="{E222AFE6-5853-4D33-9C76-03C774C25FF8}" dt="2022-01-11T08:44:40.114" v="107" actId="255"/>
          <ac:spMkLst>
            <pc:docMk/>
            <pc:sldMk cId="3404845292" sldId="279"/>
            <ac:spMk id="2" creationId="{A1402D27-7BE4-4EEE-A543-D57A59BA7D62}"/>
          </ac:spMkLst>
        </pc:spChg>
        <pc:spChg chg="del">
          <ac:chgData name="Thuy Linh Do" userId="f60f9f76584ec879" providerId="LiveId" clId="{E222AFE6-5853-4D33-9C76-03C774C25FF8}" dt="2022-01-11T08:43:27.687" v="75" actId="478"/>
          <ac:spMkLst>
            <pc:docMk/>
            <pc:sldMk cId="3404845292" sldId="279"/>
            <ac:spMk id="7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43:59.655" v="94" actId="14100"/>
          <ac:spMkLst>
            <pc:docMk/>
            <pc:sldMk cId="3404845292" sldId="279"/>
            <ac:spMk id="13" creationId="{00000000-0000-0000-0000-000000000000}"/>
          </ac:spMkLst>
        </pc:spChg>
      </pc:sldChg>
      <pc:sldChg chg="addSp delSp modSp mod">
        <pc:chgData name="Thuy Linh Do" userId="f60f9f76584ec879" providerId="LiveId" clId="{E222AFE6-5853-4D33-9C76-03C774C25FF8}" dt="2022-01-11T08:51:01.335" v="201" actId="20577"/>
        <pc:sldMkLst>
          <pc:docMk/>
          <pc:sldMk cId="3563799751" sldId="281"/>
        </pc:sldMkLst>
        <pc:spChg chg="mod">
          <ac:chgData name="Thuy Linh Do" userId="f60f9f76584ec879" providerId="LiveId" clId="{E222AFE6-5853-4D33-9C76-03C774C25FF8}" dt="2022-01-11T08:46:45.737" v="140"/>
          <ac:spMkLst>
            <pc:docMk/>
            <pc:sldMk cId="3563799751" sldId="281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46:22.741" v="139" actId="20577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1:01.335" v="201" actId="20577"/>
          <ac:spMkLst>
            <pc:docMk/>
            <pc:sldMk cId="3563799751" sldId="281"/>
            <ac:spMk id="12" creationId="{00000000-0000-0000-0000-000000000000}"/>
          </ac:spMkLst>
        </pc:spChg>
        <pc:picChg chg="add mod">
          <ac:chgData name="Thuy Linh Do" userId="f60f9f76584ec879" providerId="LiveId" clId="{E222AFE6-5853-4D33-9C76-03C774C25FF8}" dt="2022-01-11T08:50:53.142" v="176" actId="1076"/>
          <ac:picMkLst>
            <pc:docMk/>
            <pc:sldMk cId="3563799751" sldId="281"/>
            <ac:picMk id="3" creationId="{043FDCC6-1B2B-48DF-8283-20E112EEC193}"/>
          </ac:picMkLst>
        </pc:picChg>
        <pc:picChg chg="del">
          <ac:chgData name="Thuy Linh Do" userId="f60f9f76584ec879" providerId="LiveId" clId="{E222AFE6-5853-4D33-9C76-03C774C25FF8}" dt="2022-01-11T08:50:50.556" v="175" actId="478"/>
          <ac:picMkLst>
            <pc:docMk/>
            <pc:sldMk cId="3563799751" sldId="281"/>
            <ac:picMk id="4098" creationId="{00000000-0000-0000-0000-000000000000}"/>
          </ac:picMkLst>
        </pc:picChg>
      </pc:sldChg>
      <pc:sldChg chg="modSp mod">
        <pc:chgData name="Thuy Linh Do" userId="f60f9f76584ec879" providerId="LiveId" clId="{E222AFE6-5853-4D33-9C76-03C774C25FF8}" dt="2022-01-11T08:57:07.652" v="413" actId="20577"/>
        <pc:sldMkLst>
          <pc:docMk/>
          <pc:sldMk cId="1769986107" sldId="283"/>
        </pc:sldMkLst>
        <pc:graphicFrameChg chg="mod modGraphic">
          <ac:chgData name="Thuy Linh Do" userId="f60f9f76584ec879" providerId="LiveId" clId="{E222AFE6-5853-4D33-9C76-03C774C25FF8}" dt="2022-01-11T08:57:07.652" v="413" actId="20577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addSp delSp modSp mod delAnim">
        <pc:chgData name="Thuy Linh Do" userId="f60f9f76584ec879" providerId="LiveId" clId="{E222AFE6-5853-4D33-9C76-03C774C25FF8}" dt="2022-01-12T01:44:11.817" v="1980" actId="20577"/>
        <pc:sldMkLst>
          <pc:docMk/>
          <pc:sldMk cId="3633158301" sldId="298"/>
        </pc:sldMkLst>
        <pc:spChg chg="mod">
          <ac:chgData name="Thuy Linh Do" userId="f60f9f76584ec879" providerId="LiveId" clId="{E222AFE6-5853-4D33-9C76-03C774C25FF8}" dt="2022-01-12T01:44:06.703" v="1977" actId="20577"/>
          <ac:spMkLst>
            <pc:docMk/>
            <pc:sldMk cId="3633158301" sldId="298"/>
            <ac:spMk id="3" creationId="{00000000-0000-0000-0000-000000000000}"/>
          </ac:spMkLst>
        </pc:spChg>
        <pc:spChg chg="mod">
          <ac:chgData name="Thuy Linh Do" userId="f60f9f76584ec879" providerId="LiveId" clId="{E222AFE6-5853-4D33-9C76-03C774C25FF8}" dt="2022-01-12T01:44:11.817" v="1980" actId="20577"/>
          <ac:spMkLst>
            <pc:docMk/>
            <pc:sldMk cId="3633158301" sldId="298"/>
            <ac:spMk id="6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2:44.520" v="555"/>
          <ac:spMkLst>
            <pc:docMk/>
            <pc:sldMk cId="3633158301" sldId="298"/>
            <ac:spMk id="1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2:21.579" v="554" actId="20577"/>
          <ac:spMkLst>
            <pc:docMk/>
            <pc:sldMk cId="3633158301" sldId="298"/>
            <ac:spMk id="17" creationId="{00000000-0000-0000-0000-000000000000}"/>
          </ac:spMkLst>
        </pc:spChg>
        <pc:picChg chg="add mod">
          <ac:chgData name="Thuy Linh Do" userId="f60f9f76584ec879" providerId="LiveId" clId="{E222AFE6-5853-4D33-9C76-03C774C25FF8}" dt="2022-01-11T09:09:07.769" v="828" actId="1076"/>
          <ac:picMkLst>
            <pc:docMk/>
            <pc:sldMk cId="3633158301" sldId="298"/>
            <ac:picMk id="4" creationId="{12C2ACB0-E920-40C6-BA83-BD9DFF3B87F8}"/>
          </ac:picMkLst>
        </pc:picChg>
        <pc:picChg chg="del">
          <ac:chgData name="Thuy Linh Do" userId="f60f9f76584ec879" providerId="LiveId" clId="{E222AFE6-5853-4D33-9C76-03C774C25FF8}" dt="2022-01-11T09:08:31.681" v="823" actId="478"/>
          <ac:picMkLst>
            <pc:docMk/>
            <pc:sldMk cId="3633158301" sldId="298"/>
            <ac:picMk id="5" creationId="{00000000-0000-0000-0000-000000000000}"/>
          </ac:picMkLst>
        </pc:picChg>
        <pc:cxnChg chg="mod">
          <ac:chgData name="Thuy Linh Do" userId="f60f9f76584ec879" providerId="LiveId" clId="{E222AFE6-5853-4D33-9C76-03C774C25FF8}" dt="2022-01-11T09:08:41.754" v="824" actId="1076"/>
          <ac:cxnSpMkLst>
            <pc:docMk/>
            <pc:sldMk cId="3633158301" sldId="298"/>
            <ac:cxnSpMk id="14" creationId="{00000000-0000-0000-0000-000000000000}"/>
          </ac:cxnSpMkLst>
        </pc:cxnChg>
      </pc:sldChg>
      <pc:sldChg chg="modSp mod">
        <pc:chgData name="Thuy Linh Do" userId="f60f9f76584ec879" providerId="LiveId" clId="{E222AFE6-5853-4D33-9C76-03C774C25FF8}" dt="2022-01-11T08:57:52.111" v="475" actId="20577"/>
        <pc:sldMkLst>
          <pc:docMk/>
          <pc:sldMk cId="658201877" sldId="302"/>
        </pc:sldMkLst>
        <pc:spChg chg="mod">
          <ac:chgData name="Thuy Linh Do" userId="f60f9f76584ec879" providerId="LiveId" clId="{E222AFE6-5853-4D33-9C76-03C774C25FF8}" dt="2022-01-11T08:57:52.111" v="475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38:06.042" v="22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38:23.164" v="23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E222AFE6-5853-4D33-9C76-03C774C25FF8}" dt="2022-01-11T08:42:43.413" v="74" actId="1076"/>
        <pc:sldMkLst>
          <pc:docMk/>
          <pc:sldMk cId="1899537031" sldId="308"/>
        </pc:sldMkLst>
        <pc:spChg chg="mod">
          <ac:chgData name="Thuy Linh Do" userId="f60f9f76584ec879" providerId="LiveId" clId="{E222AFE6-5853-4D33-9C76-03C774C25FF8}" dt="2022-01-11T08:40:14.001" v="69" actId="20577"/>
          <ac:spMkLst>
            <pc:docMk/>
            <pc:sldMk cId="1899537031" sldId="308"/>
            <ac:spMk id="3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39:25.734" v="65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E222AFE6-5853-4D33-9C76-03C774C25FF8}" dt="2022-01-11T08:42:32.475" v="70" actId="478"/>
          <ac:picMkLst>
            <pc:docMk/>
            <pc:sldMk cId="1899537031" sldId="308"/>
            <ac:picMk id="2" creationId="{00000000-0000-0000-0000-000000000000}"/>
          </ac:picMkLst>
        </pc:picChg>
        <pc:picChg chg="add mod">
          <ac:chgData name="Thuy Linh Do" userId="f60f9f76584ec879" providerId="LiveId" clId="{E222AFE6-5853-4D33-9C76-03C774C25FF8}" dt="2022-01-11T08:42:43.413" v="74" actId="1076"/>
          <ac:picMkLst>
            <pc:docMk/>
            <pc:sldMk cId="1899537031" sldId="308"/>
            <ac:picMk id="4" creationId="{53F451B1-E309-41B3-AA9A-DAEC53373B90}"/>
          </ac:picMkLst>
        </pc:picChg>
      </pc:sldChg>
      <pc:sldChg chg="modSp mod">
        <pc:chgData name="Thuy Linh Do" userId="f60f9f76584ec879" providerId="LiveId" clId="{E222AFE6-5853-4D33-9C76-03C774C25FF8}" dt="2022-01-11T08:39:02.661" v="44" actId="20577"/>
        <pc:sldMkLst>
          <pc:docMk/>
          <pc:sldMk cId="3326368629" sldId="309"/>
        </pc:sldMkLst>
        <pc:spChg chg="mod">
          <ac:chgData name="Thuy Linh Do" userId="f60f9f76584ec879" providerId="LiveId" clId="{E222AFE6-5853-4D33-9C76-03C774C25FF8}" dt="2022-01-11T08:39:02.661" v="44" actId="20577"/>
          <ac:spMkLst>
            <pc:docMk/>
            <pc:sldMk cId="3326368629" sldId="309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E222AFE6-5853-4D33-9C76-03C774C25FF8}" dt="2022-01-11T08:58:11.217" v="478" actId="1076"/>
        <pc:sldMkLst>
          <pc:docMk/>
          <pc:sldMk cId="2954983036" sldId="310"/>
        </pc:sldMkLst>
        <pc:spChg chg="mod">
          <ac:chgData name="Thuy Linh Do" userId="f60f9f76584ec879" providerId="LiveId" clId="{E222AFE6-5853-4D33-9C76-03C774C25FF8}" dt="2022-01-11T08:57:30.391" v="444" actId="20577"/>
          <ac:spMkLst>
            <pc:docMk/>
            <pc:sldMk cId="2954983036" sldId="310"/>
            <ac:spMk id="19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1T08:58:11.217" v="478" actId="1076"/>
          <ac:spMkLst>
            <pc:docMk/>
            <pc:sldMk cId="2954983036" sldId="310"/>
            <ac:spMk id="20" creationId="{62F3C4DD-1C41-4341-89D9-84F1C10FCAA9}"/>
          </ac:spMkLst>
        </pc:spChg>
        <pc:spChg chg="del">
          <ac:chgData name="Thuy Linh Do" userId="f60f9f76584ec879" providerId="LiveId" clId="{E222AFE6-5853-4D33-9C76-03C774C25FF8}" dt="2022-01-11T08:58:07.089" v="477" actId="478"/>
          <ac:spMkLst>
            <pc:docMk/>
            <pc:sldMk cId="2954983036" sldId="310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E222AFE6-5853-4D33-9C76-03C774C25FF8}" dt="2022-01-11T09:38:37.615" v="1508" actId="20577"/>
        <pc:sldMkLst>
          <pc:docMk/>
          <pc:sldMk cId="3194032739" sldId="311"/>
        </pc:sldMkLst>
        <pc:spChg chg="add mod">
          <ac:chgData name="Thuy Linh Do" userId="f60f9f76584ec879" providerId="LiveId" clId="{E222AFE6-5853-4D33-9C76-03C774C25FF8}" dt="2022-01-11T09:38:24.629" v="1488"/>
          <ac:spMkLst>
            <pc:docMk/>
            <pc:sldMk cId="3194032739" sldId="311"/>
            <ac:spMk id="19" creationId="{97EA85F7-A424-482A-AB14-B372C2DEDB8C}"/>
          </ac:spMkLst>
        </pc:spChg>
        <pc:spChg chg="add mod">
          <ac:chgData name="Thuy Linh Do" userId="f60f9f76584ec879" providerId="LiveId" clId="{E222AFE6-5853-4D33-9C76-03C774C25FF8}" dt="2022-01-11T09:38:24.629" v="1488"/>
          <ac:spMkLst>
            <pc:docMk/>
            <pc:sldMk cId="3194032739" sldId="311"/>
            <ac:spMk id="20" creationId="{A7B3848D-87D1-442B-8FAB-3BB07B5033E5}"/>
          </ac:spMkLst>
        </pc:spChg>
        <pc:spChg chg="mod">
          <ac:chgData name="Thuy Linh Do" userId="f60f9f76584ec879" providerId="LiveId" clId="{E222AFE6-5853-4D33-9C76-03C774C25FF8}" dt="2022-01-11T09:38:37.615" v="1508" actId="20577"/>
          <ac:spMkLst>
            <pc:docMk/>
            <pc:sldMk cId="3194032739" sldId="311"/>
            <ac:spMk id="34" creationId="{00000000-0000-0000-0000-000000000000}"/>
          </ac:spMkLst>
        </pc:spChg>
        <pc:spChg chg="del mod">
          <ac:chgData name="Thuy Linh Do" userId="f60f9f76584ec879" providerId="LiveId" clId="{E222AFE6-5853-4D33-9C76-03C774C25FF8}" dt="2022-01-11T09:38:16.806" v="1484" actId="478"/>
          <ac:spMkLst>
            <pc:docMk/>
            <pc:sldMk cId="3194032739" sldId="311"/>
            <ac:spMk id="35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38:18.855" v="1485" actId="478"/>
          <ac:spMkLst>
            <pc:docMk/>
            <pc:sldMk cId="3194032739" sldId="311"/>
            <ac:spMk id="36" creationId="{00000000-0000-0000-0000-000000000000}"/>
          </ac:spMkLst>
        </pc:spChg>
        <pc:picChg chg="add del">
          <ac:chgData name="Thuy Linh Do" userId="f60f9f76584ec879" providerId="LiveId" clId="{E222AFE6-5853-4D33-9C76-03C774C25FF8}" dt="2022-01-11T09:38:22.811" v="1487"/>
          <ac:picMkLst>
            <pc:docMk/>
            <pc:sldMk cId="3194032739" sldId="311"/>
            <ac:picMk id="2" creationId="{3E91944B-E38C-41BE-9CBE-A3F8E8433294}"/>
          </ac:picMkLst>
        </pc:picChg>
      </pc:sldChg>
      <pc:sldChg chg="del">
        <pc:chgData name="Thuy Linh Do" userId="f60f9f76584ec879" providerId="LiveId" clId="{E222AFE6-5853-4D33-9C76-03C774C25FF8}" dt="2022-01-11T09:23:24.843" v="1105" actId="2696"/>
        <pc:sldMkLst>
          <pc:docMk/>
          <pc:sldMk cId="210850088" sldId="312"/>
        </pc:sldMkLst>
      </pc:sldChg>
      <pc:sldChg chg="modSp mod">
        <pc:chgData name="Thuy Linh Do" userId="f60f9f76584ec879" providerId="LiveId" clId="{E222AFE6-5853-4D33-9C76-03C774C25FF8}" dt="2022-01-11T09:42:08.561" v="1684" actId="207"/>
        <pc:sldMkLst>
          <pc:docMk/>
          <pc:sldMk cId="626516812" sldId="313"/>
        </pc:sldMkLst>
        <pc:spChg chg="mod">
          <ac:chgData name="Thuy Linh Do" userId="f60f9f76584ec879" providerId="LiveId" clId="{E222AFE6-5853-4D33-9C76-03C774C25FF8}" dt="2022-01-11T09:42:08.561" v="1684" actId="207"/>
          <ac:spMkLst>
            <pc:docMk/>
            <pc:sldMk cId="626516812" sldId="313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39:29.623" v="1511"/>
          <ac:spMkLst>
            <pc:docMk/>
            <pc:sldMk cId="626516812" sldId="313"/>
            <ac:spMk id="1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38:48.136" v="1510" actId="20577"/>
          <ac:spMkLst>
            <pc:docMk/>
            <pc:sldMk cId="626516812" sldId="313"/>
            <ac:spMk id="17" creationId="{00000000-0000-0000-0000-000000000000}"/>
          </ac:spMkLst>
        </pc:spChg>
      </pc:sldChg>
      <pc:sldChg chg="modSp">
        <pc:chgData name="Thuy Linh Do" userId="f60f9f76584ec879" providerId="LiveId" clId="{E222AFE6-5853-4D33-9C76-03C774C25FF8}" dt="2022-01-11T09:44:19.021" v="1744" actId="20577"/>
        <pc:sldMkLst>
          <pc:docMk/>
          <pc:sldMk cId="2275727840" sldId="314"/>
        </pc:sldMkLst>
        <pc:graphicFrameChg chg="mod">
          <ac:chgData name="Thuy Linh Do" userId="f60f9f76584ec879" providerId="LiveId" clId="{E222AFE6-5853-4D33-9C76-03C774C25FF8}" dt="2022-01-11T09:44:19.021" v="1744" actId="20577"/>
          <ac:graphicFrameMkLst>
            <pc:docMk/>
            <pc:sldMk cId="2275727840" sldId="314"/>
            <ac:graphicFrameMk id="2" creationId="{00000000-0000-0000-0000-000000000000}"/>
          </ac:graphicFrameMkLst>
        </pc:graphicFrameChg>
      </pc:sldChg>
      <pc:sldChg chg="addSp delSp modSp mod">
        <pc:chgData name="Thuy Linh Do" userId="f60f9f76584ec879" providerId="LiveId" clId="{E222AFE6-5853-4D33-9C76-03C774C25FF8}" dt="2022-01-11T08:54:15.713" v="258" actId="14100"/>
        <pc:sldMkLst>
          <pc:docMk/>
          <pc:sldMk cId="3342496260" sldId="315"/>
        </pc:sldMkLst>
        <pc:spChg chg="mod">
          <ac:chgData name="Thuy Linh Do" userId="f60f9f76584ec879" providerId="LiveId" clId="{E222AFE6-5853-4D33-9C76-03C774C25FF8}" dt="2022-01-11T08:51:35.489" v="211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1:22.710" v="210" actId="20577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1:45.433" v="229" actId="20577"/>
          <ac:spMkLst>
            <pc:docMk/>
            <pc:sldMk cId="3342496260" sldId="315"/>
            <ac:spMk id="12" creationId="{00000000-0000-0000-0000-000000000000}"/>
          </ac:spMkLst>
        </pc:spChg>
        <pc:picChg chg="add mod">
          <ac:chgData name="Thuy Linh Do" userId="f60f9f76584ec879" providerId="LiveId" clId="{E222AFE6-5853-4D33-9C76-03C774C25FF8}" dt="2022-01-11T08:54:15.713" v="258" actId="14100"/>
          <ac:picMkLst>
            <pc:docMk/>
            <pc:sldMk cId="3342496260" sldId="315"/>
            <ac:picMk id="3" creationId="{F7956E88-CC4D-4814-B89E-12D318B3F9A0}"/>
          </ac:picMkLst>
        </pc:picChg>
        <pc:picChg chg="del">
          <ac:chgData name="Thuy Linh Do" userId="f60f9f76584ec879" providerId="LiveId" clId="{E222AFE6-5853-4D33-9C76-03C774C25FF8}" dt="2022-01-11T08:52:18.892" v="230" actId="478"/>
          <ac:picMkLst>
            <pc:docMk/>
            <pc:sldMk cId="3342496260" sldId="315"/>
            <ac:picMk id="5122" creationId="{00000000-0000-0000-0000-000000000000}"/>
          </ac:picMkLst>
        </pc:picChg>
      </pc:sldChg>
      <pc:sldChg chg="addSp delSp modSp mod modAnim">
        <pc:chgData name="Thuy Linh Do" userId="f60f9f76584ec879" providerId="LiveId" clId="{E222AFE6-5853-4D33-9C76-03C774C25FF8}" dt="2022-01-11T08:54:54.059" v="283" actId="20577"/>
        <pc:sldMkLst>
          <pc:docMk/>
          <pc:sldMk cId="2817977460" sldId="316"/>
        </pc:sldMkLst>
        <pc:spChg chg="mod">
          <ac:chgData name="Thuy Linh Do" userId="f60f9f76584ec879" providerId="LiveId" clId="{E222AFE6-5853-4D33-9C76-03C774C25FF8}" dt="2022-01-11T08:54:38.795" v="259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2:57.791" v="253" actId="5793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4:54.059" v="283" actId="20577"/>
          <ac:spMkLst>
            <pc:docMk/>
            <pc:sldMk cId="2817977460" sldId="316"/>
            <ac:spMk id="12" creationId="{00000000-0000-0000-0000-000000000000}"/>
          </ac:spMkLst>
        </pc:spChg>
        <pc:picChg chg="add mod">
          <ac:chgData name="Thuy Linh Do" userId="f60f9f76584ec879" providerId="LiveId" clId="{E222AFE6-5853-4D33-9C76-03C774C25FF8}" dt="2022-01-11T08:54:10.381" v="257" actId="1076"/>
          <ac:picMkLst>
            <pc:docMk/>
            <pc:sldMk cId="2817977460" sldId="316"/>
            <ac:picMk id="3" creationId="{EB44FFF4-4B72-484C-866E-52C421924F70}"/>
          </ac:picMkLst>
        </pc:picChg>
        <pc:picChg chg="del">
          <ac:chgData name="Thuy Linh Do" userId="f60f9f76584ec879" providerId="LiveId" clId="{E222AFE6-5853-4D33-9C76-03C774C25FF8}" dt="2022-01-11T08:53:00.820" v="254" actId="478"/>
          <ac:picMkLst>
            <pc:docMk/>
            <pc:sldMk cId="2817977460" sldId="316"/>
            <ac:picMk id="6146" creationId="{00000000-0000-0000-0000-000000000000}"/>
          </ac:picMkLst>
        </pc:picChg>
      </pc:sldChg>
      <pc:sldChg chg="del">
        <pc:chgData name="Thuy Linh Do" userId="f60f9f76584ec879" providerId="LiveId" clId="{E222AFE6-5853-4D33-9C76-03C774C25FF8}" dt="2022-01-11T08:55:03.718" v="284" actId="2696"/>
        <pc:sldMkLst>
          <pc:docMk/>
          <pc:sldMk cId="1747082783" sldId="317"/>
        </pc:sldMkLst>
      </pc:sldChg>
      <pc:sldChg chg="addSp delSp modSp mod delAnim modAnim">
        <pc:chgData name="Thuy Linh Do" userId="f60f9f76584ec879" providerId="LiveId" clId="{E222AFE6-5853-4D33-9C76-03C774C25FF8}" dt="2022-01-11T09:52:22.113" v="1751"/>
        <pc:sldMkLst>
          <pc:docMk/>
          <pc:sldMk cId="1165419856" sldId="318"/>
        </pc:sldMkLst>
        <pc:spChg chg="del">
          <ac:chgData name="Thuy Linh Do" userId="f60f9f76584ec879" providerId="LiveId" clId="{E222AFE6-5853-4D33-9C76-03C774C25FF8}" dt="2022-01-11T09:11:55.513" v="888" actId="478"/>
          <ac:spMkLst>
            <pc:docMk/>
            <pc:sldMk cId="1165419856" sldId="318"/>
            <ac:spMk id="2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12:00.320" v="890" actId="478"/>
          <ac:spMkLst>
            <pc:docMk/>
            <pc:sldMk cId="1165419856" sldId="318"/>
            <ac:spMk id="6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11:13.828" v="882" actId="20577"/>
          <ac:spMkLst>
            <pc:docMk/>
            <pc:sldMk cId="1165419856" sldId="318"/>
            <ac:spMk id="12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1T09:19:51.964" v="1027" actId="20577"/>
          <ac:spMkLst>
            <pc:docMk/>
            <pc:sldMk cId="1165419856" sldId="318"/>
            <ac:spMk id="13" creationId="{303DA216-9E57-49BF-B700-500D9FA6A97F}"/>
          </ac:spMkLst>
        </pc:spChg>
        <pc:spChg chg="del">
          <ac:chgData name="Thuy Linh Do" userId="f60f9f76584ec879" providerId="LiveId" clId="{E222AFE6-5853-4D33-9C76-03C774C25FF8}" dt="2022-01-11T09:11:57.677" v="889" actId="478"/>
          <ac:spMkLst>
            <pc:docMk/>
            <pc:sldMk cId="1165419856" sldId="318"/>
            <ac:spMk id="18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1T09:20:11.445" v="1040" actId="20577"/>
          <ac:spMkLst>
            <pc:docMk/>
            <pc:sldMk cId="1165419856" sldId="318"/>
            <ac:spMk id="19" creationId="{596B3408-8A1F-4E01-A833-152673DA6EDF}"/>
          </ac:spMkLst>
        </pc:spChg>
        <pc:spChg chg="add mod">
          <ac:chgData name="Thuy Linh Do" userId="f60f9f76584ec879" providerId="LiveId" clId="{E222AFE6-5853-4D33-9C76-03C774C25FF8}" dt="2022-01-11T09:20:54.249" v="1061" actId="20577"/>
          <ac:spMkLst>
            <pc:docMk/>
            <pc:sldMk cId="1165419856" sldId="318"/>
            <ac:spMk id="20" creationId="{07BC6398-54FD-40F6-9554-4CFB8449DD8A}"/>
          </ac:spMkLst>
        </pc:spChg>
        <pc:spChg chg="add mod">
          <ac:chgData name="Thuy Linh Do" userId="f60f9f76584ec879" providerId="LiveId" clId="{E222AFE6-5853-4D33-9C76-03C774C25FF8}" dt="2022-01-11T09:21:07.204" v="1077" actId="20577"/>
          <ac:spMkLst>
            <pc:docMk/>
            <pc:sldMk cId="1165419856" sldId="318"/>
            <ac:spMk id="21" creationId="{F4603F95-E544-4B6D-940E-FCA445F2FB92}"/>
          </ac:spMkLst>
        </pc:spChg>
        <pc:spChg chg="add mod">
          <ac:chgData name="Thuy Linh Do" userId="f60f9f76584ec879" providerId="LiveId" clId="{E222AFE6-5853-4D33-9C76-03C774C25FF8}" dt="2022-01-11T09:21:20.843" v="1093" actId="20577"/>
          <ac:spMkLst>
            <pc:docMk/>
            <pc:sldMk cId="1165419856" sldId="318"/>
            <ac:spMk id="22" creationId="{76000C63-53CF-48EC-B4D1-1B18195265E5}"/>
          </ac:spMkLst>
        </pc:spChg>
        <pc:graphicFrameChg chg="add del mod">
          <ac:chgData name="Thuy Linh Do" userId="f60f9f76584ec879" providerId="LiveId" clId="{E222AFE6-5853-4D33-9C76-03C774C25FF8}" dt="2022-01-11T09:12:52.580" v="895" actId="478"/>
          <ac:graphicFrameMkLst>
            <pc:docMk/>
            <pc:sldMk cId="1165419856" sldId="318"/>
            <ac:graphicFrameMk id="4" creationId="{0F48E10F-0307-4194-99F0-EC07B8C741C5}"/>
          </ac:graphicFrameMkLst>
        </pc:graphicFrameChg>
        <pc:graphicFrameChg chg="add mod modGraphic">
          <ac:chgData name="Thuy Linh Do" userId="f60f9f76584ec879" providerId="LiveId" clId="{E222AFE6-5853-4D33-9C76-03C774C25FF8}" dt="2022-01-11T09:51:49.193" v="1745" actId="12385"/>
          <ac:graphicFrameMkLst>
            <pc:docMk/>
            <pc:sldMk cId="1165419856" sldId="318"/>
            <ac:graphicFrameMk id="7" creationId="{BA464EEC-70F4-4172-83E0-577C652E284A}"/>
          </ac:graphicFrameMkLst>
        </pc:graphicFrameChg>
        <pc:picChg chg="add mod">
          <ac:chgData name="Thuy Linh Do" userId="f60f9f76584ec879" providerId="LiveId" clId="{E222AFE6-5853-4D33-9C76-03C774C25FF8}" dt="2022-01-11T09:11:52.497" v="887" actId="1076"/>
          <ac:picMkLst>
            <pc:docMk/>
            <pc:sldMk cId="1165419856" sldId="318"/>
            <ac:picMk id="3" creationId="{ECC9A945-AD28-4058-9CF6-7A85DECE9B2C}"/>
          </ac:picMkLst>
        </pc:picChg>
        <pc:picChg chg="del">
          <ac:chgData name="Thuy Linh Do" userId="f60f9f76584ec879" providerId="LiveId" clId="{E222AFE6-5853-4D33-9C76-03C774C25FF8}" dt="2022-01-11T09:11:46.324" v="885" actId="478"/>
          <ac:picMkLst>
            <pc:docMk/>
            <pc:sldMk cId="1165419856" sldId="318"/>
            <ac:picMk id="5" creationId="{00000000-0000-0000-0000-000000000000}"/>
          </ac:picMkLst>
        </pc:picChg>
        <pc:picChg chg="add mod">
          <ac:chgData name="Thuy Linh Do" userId="f60f9f76584ec879" providerId="LiveId" clId="{E222AFE6-5853-4D33-9C76-03C774C25FF8}" dt="2022-01-11T09:18:33.275" v="1019" actId="14100"/>
          <ac:picMkLst>
            <pc:docMk/>
            <pc:sldMk cId="1165419856" sldId="318"/>
            <ac:picMk id="10" creationId="{123307D3-0ADA-4502-A351-3B887EB4D5E3}"/>
          </ac:picMkLst>
        </pc:picChg>
        <pc:cxnChg chg="del">
          <ac:chgData name="Thuy Linh Do" userId="f60f9f76584ec879" providerId="LiveId" clId="{E222AFE6-5853-4D33-9C76-03C774C25FF8}" dt="2022-01-11T09:12:03.756" v="891" actId="478"/>
          <ac:cxnSpMkLst>
            <pc:docMk/>
            <pc:sldMk cId="1165419856" sldId="318"/>
            <ac:cxnSpMk id="15" creationId="{00000000-0000-0000-0000-000000000000}"/>
          </ac:cxnSpMkLst>
        </pc:cxnChg>
      </pc:sldChg>
      <pc:sldChg chg="del">
        <pc:chgData name="Thuy Linh Do" userId="f60f9f76584ec879" providerId="LiveId" clId="{E222AFE6-5853-4D33-9C76-03C774C25FF8}" dt="2022-01-11T09:21:44.136" v="1094" actId="2696"/>
        <pc:sldMkLst>
          <pc:docMk/>
          <pc:sldMk cId="3543368715" sldId="319"/>
        </pc:sldMkLst>
      </pc:sldChg>
      <pc:sldChg chg="del">
        <pc:chgData name="Thuy Linh Do" userId="f60f9f76584ec879" providerId="LiveId" clId="{E222AFE6-5853-4D33-9C76-03C774C25FF8}" dt="2022-01-11T09:21:50.645" v="1095" actId="2696"/>
        <pc:sldMkLst>
          <pc:docMk/>
          <pc:sldMk cId="3232464722" sldId="320"/>
        </pc:sldMkLst>
      </pc:sldChg>
      <pc:sldChg chg="del">
        <pc:chgData name="Thuy Linh Do" userId="f60f9f76584ec879" providerId="LiveId" clId="{E222AFE6-5853-4D33-9C76-03C774C25FF8}" dt="2022-01-11T09:23:28.826" v="1106" actId="2696"/>
        <pc:sldMkLst>
          <pc:docMk/>
          <pc:sldMk cId="3880528065" sldId="321"/>
        </pc:sldMkLst>
      </pc:sldChg>
      <pc:sldChg chg="del">
        <pc:chgData name="Thuy Linh Do" userId="f60f9f76584ec879" providerId="LiveId" clId="{E222AFE6-5853-4D33-9C76-03C774C25FF8}" dt="2022-01-11T09:23:32.425" v="1107" actId="2696"/>
        <pc:sldMkLst>
          <pc:docMk/>
          <pc:sldMk cId="3993627709" sldId="322"/>
        </pc:sldMkLst>
      </pc:sldChg>
      <pc:sldChg chg="del">
        <pc:chgData name="Thuy Linh Do" userId="f60f9f76584ec879" providerId="LiveId" clId="{E222AFE6-5853-4D33-9C76-03C774C25FF8}" dt="2022-01-11T09:23:38.103" v="1108" actId="2696"/>
        <pc:sldMkLst>
          <pc:docMk/>
          <pc:sldMk cId="3673179135" sldId="323"/>
        </pc:sldMkLst>
      </pc:sldChg>
      <pc:sldChg chg="del">
        <pc:chgData name="Thuy Linh Do" userId="f60f9f76584ec879" providerId="LiveId" clId="{E222AFE6-5853-4D33-9C76-03C774C25FF8}" dt="2022-01-11T09:23:41.888" v="1109" actId="2696"/>
        <pc:sldMkLst>
          <pc:docMk/>
          <pc:sldMk cId="2219611358" sldId="324"/>
        </pc:sldMkLst>
      </pc:sldChg>
      <pc:sldChg chg="del">
        <pc:chgData name="Thuy Linh Do" userId="f60f9f76584ec879" providerId="LiveId" clId="{E222AFE6-5853-4D33-9C76-03C774C25FF8}" dt="2022-01-11T09:37:35.277" v="1481" actId="2696"/>
        <pc:sldMkLst>
          <pc:docMk/>
          <pc:sldMk cId="2141101352" sldId="325"/>
        </pc:sldMkLst>
      </pc:sldChg>
      <pc:sldChg chg="addSp delSp modSp mod">
        <pc:chgData name="Thuy Linh Do" userId="f60f9f76584ec879" providerId="LiveId" clId="{E222AFE6-5853-4D33-9C76-03C774C25FF8}" dt="2022-01-11T09:02:07.911" v="552" actId="1076"/>
        <pc:sldMkLst>
          <pc:docMk/>
          <pc:sldMk cId="3280264759" sldId="326"/>
        </pc:sldMkLst>
        <pc:spChg chg="mod">
          <ac:chgData name="Thuy Linh Do" userId="f60f9f76584ec879" providerId="LiveId" clId="{E222AFE6-5853-4D33-9C76-03C774C25FF8}" dt="2022-01-11T09:01:09.034" v="547"/>
          <ac:spMkLst>
            <pc:docMk/>
            <pc:sldMk cId="3280264759" sldId="326"/>
            <ac:spMk id="1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1:34.695" v="548"/>
          <ac:spMkLst>
            <pc:docMk/>
            <pc:sldMk cId="3280264759" sldId="326"/>
            <ac:spMk id="15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0:50.344" v="546" actId="20577"/>
          <ac:spMkLst>
            <pc:docMk/>
            <pc:sldMk cId="3280264759" sldId="326"/>
            <ac:spMk id="17" creationId="{00000000-0000-0000-0000-000000000000}"/>
          </ac:spMkLst>
        </pc:spChg>
        <pc:picChg chg="del">
          <ac:chgData name="Thuy Linh Do" userId="f60f9f76584ec879" providerId="LiveId" clId="{E222AFE6-5853-4D33-9C76-03C774C25FF8}" dt="2022-01-11T09:01:59.764" v="549" actId="478"/>
          <ac:picMkLst>
            <pc:docMk/>
            <pc:sldMk cId="3280264759" sldId="326"/>
            <ac:picMk id="2" creationId="{00000000-0000-0000-0000-000000000000}"/>
          </ac:picMkLst>
        </pc:picChg>
        <pc:picChg chg="add mod">
          <ac:chgData name="Thuy Linh Do" userId="f60f9f76584ec879" providerId="LiveId" clId="{E222AFE6-5853-4D33-9C76-03C774C25FF8}" dt="2022-01-11T09:02:07.911" v="552" actId="1076"/>
          <ac:picMkLst>
            <pc:docMk/>
            <pc:sldMk cId="3280264759" sldId="326"/>
            <ac:picMk id="3" creationId="{76CE5B2B-92B5-4E74-B9AD-109A48532E1E}"/>
          </ac:picMkLst>
        </pc:picChg>
      </pc:sldChg>
      <pc:sldChg chg="addSp delSp modSp mod">
        <pc:chgData name="Thuy Linh Do" userId="f60f9f76584ec879" providerId="LiveId" clId="{E222AFE6-5853-4D33-9C76-03C774C25FF8}" dt="2022-01-11T09:23:17.340" v="1104" actId="1076"/>
        <pc:sldMkLst>
          <pc:docMk/>
          <pc:sldMk cId="2138508035" sldId="327"/>
        </pc:sldMkLst>
        <pc:spChg chg="mod">
          <ac:chgData name="Thuy Linh Do" userId="f60f9f76584ec879" providerId="LiveId" clId="{E222AFE6-5853-4D33-9C76-03C774C25FF8}" dt="2022-01-11T09:22:15.741" v="1096"/>
          <ac:spMkLst>
            <pc:docMk/>
            <pc:sldMk cId="2138508035" sldId="327"/>
            <ac:spMk id="1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22:36.056" v="1097"/>
          <ac:spMkLst>
            <pc:docMk/>
            <pc:sldMk cId="2138508035" sldId="327"/>
            <ac:spMk id="13" creationId="{00000000-0000-0000-0000-000000000000}"/>
          </ac:spMkLst>
        </pc:spChg>
        <pc:graphicFrameChg chg="del mod">
          <ac:chgData name="Thuy Linh Do" userId="f60f9f76584ec879" providerId="LiveId" clId="{E222AFE6-5853-4D33-9C76-03C774C25FF8}" dt="2022-01-11T09:22:41.514" v="1101" actId="478"/>
          <ac:graphicFrameMkLst>
            <pc:docMk/>
            <pc:sldMk cId="2138508035" sldId="327"/>
            <ac:graphicFrameMk id="6" creationId="{00000000-0000-0000-0000-000000000000}"/>
          </ac:graphicFrameMkLst>
        </pc:graphicFrameChg>
        <pc:picChg chg="add mod">
          <ac:chgData name="Thuy Linh Do" userId="f60f9f76584ec879" providerId="LiveId" clId="{E222AFE6-5853-4D33-9C76-03C774C25FF8}" dt="2022-01-11T09:23:17.340" v="1104" actId="1076"/>
          <ac:picMkLst>
            <pc:docMk/>
            <pc:sldMk cId="2138508035" sldId="327"/>
            <ac:picMk id="2" creationId="{A332D554-AB3A-4124-B23E-D21716860B3A}"/>
          </ac:picMkLst>
        </pc:picChg>
      </pc:sldChg>
      <pc:sldChg chg="del">
        <pc:chgData name="Thuy Linh Do" userId="f60f9f76584ec879" providerId="LiveId" clId="{E222AFE6-5853-4D33-9C76-03C774C25FF8}" dt="2022-01-11T09:37:41.755" v="1482" actId="2696"/>
        <pc:sldMkLst>
          <pc:docMk/>
          <pc:sldMk cId="2613626937" sldId="328"/>
        </pc:sldMkLst>
      </pc:sldChg>
      <pc:sldChg chg="addSp delSp modSp mod">
        <pc:chgData name="Thuy Linh Do" userId="f60f9f76584ec879" providerId="LiveId" clId="{E222AFE6-5853-4D33-9C76-03C774C25FF8}" dt="2022-01-11T09:42:40.502" v="1688"/>
        <pc:sldMkLst>
          <pc:docMk/>
          <pc:sldMk cId="1480562979" sldId="329"/>
        </pc:sldMkLst>
        <pc:spChg chg="del">
          <ac:chgData name="Thuy Linh Do" userId="f60f9f76584ec879" providerId="LiveId" clId="{E222AFE6-5853-4D33-9C76-03C774C25FF8}" dt="2022-01-11T09:42:34.301" v="1685" actId="478"/>
          <ac:spMkLst>
            <pc:docMk/>
            <pc:sldMk cId="1480562979" sldId="329"/>
            <ac:spMk id="21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42:36.581" v="1686" actId="478"/>
          <ac:spMkLst>
            <pc:docMk/>
            <pc:sldMk cId="1480562979" sldId="329"/>
            <ac:spMk id="22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42:38.440" v="1687" actId="478"/>
          <ac:spMkLst>
            <pc:docMk/>
            <pc:sldMk cId="1480562979" sldId="329"/>
            <ac:spMk id="23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1T09:42:40.502" v="1688"/>
          <ac:spMkLst>
            <pc:docMk/>
            <pc:sldMk cId="1480562979" sldId="329"/>
            <ac:spMk id="30" creationId="{148834C7-4F65-4AF7-AE51-06D9D54ECBD8}"/>
          </ac:spMkLst>
        </pc:spChg>
        <pc:spChg chg="add mod">
          <ac:chgData name="Thuy Linh Do" userId="f60f9f76584ec879" providerId="LiveId" clId="{E222AFE6-5853-4D33-9C76-03C774C25FF8}" dt="2022-01-11T09:42:40.502" v="1688"/>
          <ac:spMkLst>
            <pc:docMk/>
            <pc:sldMk cId="1480562979" sldId="329"/>
            <ac:spMk id="31" creationId="{386EF3F7-08A2-4C91-9423-410AC4170B6D}"/>
          </ac:spMkLst>
        </pc:spChg>
        <pc:spChg chg="add mod">
          <ac:chgData name="Thuy Linh Do" userId="f60f9f76584ec879" providerId="LiveId" clId="{E222AFE6-5853-4D33-9C76-03C774C25FF8}" dt="2022-01-11T09:42:40.502" v="1688"/>
          <ac:spMkLst>
            <pc:docMk/>
            <pc:sldMk cId="1480562979" sldId="329"/>
            <ac:spMk id="32" creationId="{F44AE588-9FB3-426F-B3E3-8EF4C38DF8CF}"/>
          </ac:spMkLst>
        </pc:spChg>
      </pc:sldChg>
      <pc:sldChg chg="delSp modSp mod">
        <pc:chgData name="Thuy Linh Do" userId="f60f9f76584ec879" providerId="LiveId" clId="{E222AFE6-5853-4D33-9C76-03C774C25FF8}" dt="2022-01-11T09:43:17.907" v="1692" actId="20577"/>
        <pc:sldMkLst>
          <pc:docMk/>
          <pc:sldMk cId="387957963" sldId="330"/>
        </pc:sldMkLst>
        <pc:spChg chg="mod">
          <ac:chgData name="Thuy Linh Do" userId="f60f9f76584ec879" providerId="LiveId" clId="{E222AFE6-5853-4D33-9C76-03C774C25FF8}" dt="2022-01-11T09:43:17.907" v="1692" actId="20577"/>
          <ac:spMkLst>
            <pc:docMk/>
            <pc:sldMk cId="387957963" sldId="330"/>
            <ac:spMk id="2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42:51.814" v="1690" actId="478"/>
          <ac:spMkLst>
            <pc:docMk/>
            <pc:sldMk cId="387957963" sldId="330"/>
            <ac:spMk id="16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42:51.012" v="1689" actId="478"/>
          <ac:spMkLst>
            <pc:docMk/>
            <pc:sldMk cId="387957963" sldId="330"/>
            <ac:spMk id="17" creationId="{00000000-0000-0000-0000-000000000000}"/>
          </ac:spMkLst>
        </pc:spChg>
      </pc:sldChg>
      <pc:sldChg chg="addSp delSp modSp add mod modAnim">
        <pc:chgData name="Thuy Linh Do" userId="f60f9f76584ec879" providerId="LiveId" clId="{E222AFE6-5853-4D33-9C76-03C774C25FF8}" dt="2022-01-12T01:49:52.970" v="2011" actId="115"/>
        <pc:sldMkLst>
          <pc:docMk/>
          <pc:sldMk cId="305804402" sldId="331"/>
        </pc:sldMkLst>
        <pc:spChg chg="add del mod">
          <ac:chgData name="Thuy Linh Do" userId="f60f9f76584ec879" providerId="LiveId" clId="{E222AFE6-5853-4D33-9C76-03C774C25FF8}" dt="2022-01-11T09:25:56.170" v="1178" actId="478"/>
          <ac:spMkLst>
            <pc:docMk/>
            <pc:sldMk cId="305804402" sldId="331"/>
            <ac:spMk id="4" creationId="{9F6DF79C-25D6-46A0-8CE2-F7FB6D3FA608}"/>
          </ac:spMkLst>
        </pc:spChg>
        <pc:spChg chg="add mod">
          <ac:chgData name="Thuy Linh Do" userId="f60f9f76584ec879" providerId="LiveId" clId="{E222AFE6-5853-4D33-9C76-03C774C25FF8}" dt="2022-01-11T09:26:22.462" v="1190" actId="255"/>
          <ac:spMkLst>
            <pc:docMk/>
            <pc:sldMk cId="305804402" sldId="331"/>
            <ac:spMk id="5" creationId="{BB7BB10E-9FF0-403E-ADDD-BC6A8E3FD539}"/>
          </ac:spMkLst>
        </pc:spChg>
        <pc:spChg chg="add del mod">
          <ac:chgData name="Thuy Linh Do" userId="f60f9f76584ec879" providerId="LiveId" clId="{E222AFE6-5853-4D33-9C76-03C774C25FF8}" dt="2022-01-11T09:24:51.416" v="1114" actId="478"/>
          <ac:spMkLst>
            <pc:docMk/>
            <pc:sldMk cId="305804402" sldId="331"/>
            <ac:spMk id="10" creationId="{92FE0A95-68A8-48A2-B7E2-1512A26E3813}"/>
          </ac:spMkLst>
        </pc:spChg>
        <pc:spChg chg="del">
          <ac:chgData name="Thuy Linh Do" userId="f60f9f76584ec879" providerId="LiveId" clId="{E222AFE6-5853-4D33-9C76-03C774C25FF8}" dt="2022-01-11T09:24:02.552" v="1111" actId="478"/>
          <ac:spMkLst>
            <pc:docMk/>
            <pc:sldMk cId="305804402" sldId="331"/>
            <ac:spMk id="13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2T01:49:52.970" v="2011" actId="115"/>
          <ac:spMkLst>
            <pc:docMk/>
            <pc:sldMk cId="305804402" sldId="331"/>
            <ac:spMk id="13" creationId="{D868C929-ADC7-4EF9-81C6-D55E7CDC9584}"/>
          </ac:spMkLst>
        </pc:spChg>
        <pc:spChg chg="add mod">
          <ac:chgData name="Thuy Linh Do" userId="f60f9f76584ec879" providerId="LiveId" clId="{E222AFE6-5853-4D33-9C76-03C774C25FF8}" dt="2022-01-11T09:25:22.168" v="1173" actId="20577"/>
          <ac:spMkLst>
            <pc:docMk/>
            <pc:sldMk cId="305804402" sldId="331"/>
            <ac:spMk id="14" creationId="{CB6FDE05-F242-4F7C-82F3-5F3D2E9CA046}"/>
          </ac:spMkLst>
        </pc:spChg>
      </pc:sldChg>
      <pc:sldChg chg="addSp modSp add mod modAnim">
        <pc:chgData name="Thuy Linh Do" userId="f60f9f76584ec879" providerId="LiveId" clId="{E222AFE6-5853-4D33-9C76-03C774C25FF8}" dt="2022-01-12T01:49:45.590" v="2010" actId="115"/>
        <pc:sldMkLst>
          <pc:docMk/>
          <pc:sldMk cId="1629807324" sldId="332"/>
        </pc:sldMkLst>
        <pc:spChg chg="mod">
          <ac:chgData name="Thuy Linh Do" userId="f60f9f76584ec879" providerId="LiveId" clId="{E222AFE6-5853-4D33-9C76-03C774C25FF8}" dt="2022-01-11T09:33:55.288" v="1270" actId="20577"/>
          <ac:spMkLst>
            <pc:docMk/>
            <pc:sldMk cId="1629807324" sldId="332"/>
            <ac:spMk id="5" creationId="{BB7BB10E-9FF0-403E-ADDD-BC6A8E3FD539}"/>
          </ac:spMkLst>
        </pc:spChg>
        <pc:spChg chg="add mod">
          <ac:chgData name="Thuy Linh Do" userId="f60f9f76584ec879" providerId="LiveId" clId="{E222AFE6-5853-4D33-9C76-03C774C25FF8}" dt="2022-01-12T01:49:45.590" v="2010" actId="115"/>
          <ac:spMkLst>
            <pc:docMk/>
            <pc:sldMk cId="1629807324" sldId="332"/>
            <ac:spMk id="10" creationId="{AF70413D-BB78-469C-B9EF-A57B0FED4B18}"/>
          </ac:spMkLst>
        </pc:spChg>
        <pc:spChg chg="mod">
          <ac:chgData name="Thuy Linh Do" userId="f60f9f76584ec879" providerId="LiveId" clId="{E222AFE6-5853-4D33-9C76-03C774C25FF8}" dt="2022-01-11T09:33:39.535" v="1265" actId="20577"/>
          <ac:spMkLst>
            <pc:docMk/>
            <pc:sldMk cId="1629807324" sldId="332"/>
            <ac:spMk id="14" creationId="{CB6FDE05-F242-4F7C-82F3-5F3D2E9CA046}"/>
          </ac:spMkLst>
        </pc:spChg>
      </pc:sldChg>
      <pc:sldChg chg="addSp modSp add mod modAnim">
        <pc:chgData name="Thuy Linh Do" userId="f60f9f76584ec879" providerId="LiveId" clId="{E222AFE6-5853-4D33-9C76-03C774C25FF8}" dt="2022-01-12T01:49:21.771" v="2008" actId="115"/>
        <pc:sldMkLst>
          <pc:docMk/>
          <pc:sldMk cId="2945247612" sldId="333"/>
        </pc:sldMkLst>
        <pc:spChg chg="mod">
          <ac:chgData name="Thuy Linh Do" userId="f60f9f76584ec879" providerId="LiveId" clId="{E222AFE6-5853-4D33-9C76-03C774C25FF8}" dt="2022-01-11T09:34:48.097" v="1339" actId="14100"/>
          <ac:spMkLst>
            <pc:docMk/>
            <pc:sldMk cId="2945247612" sldId="333"/>
            <ac:spMk id="5" creationId="{BB7BB10E-9FF0-403E-ADDD-BC6A8E3FD539}"/>
          </ac:spMkLst>
        </pc:spChg>
        <pc:spChg chg="add mod">
          <ac:chgData name="Thuy Linh Do" userId="f60f9f76584ec879" providerId="LiveId" clId="{E222AFE6-5853-4D33-9C76-03C774C25FF8}" dt="2022-01-12T01:49:21.771" v="2008" actId="115"/>
          <ac:spMkLst>
            <pc:docMk/>
            <pc:sldMk cId="2945247612" sldId="333"/>
            <ac:spMk id="10" creationId="{AD3AAB9B-8220-4ABF-AE30-6DE5A173DF62}"/>
          </ac:spMkLst>
        </pc:spChg>
        <pc:spChg chg="mod">
          <ac:chgData name="Thuy Linh Do" userId="f60f9f76584ec879" providerId="LiveId" clId="{E222AFE6-5853-4D33-9C76-03C774C25FF8}" dt="2022-01-11T09:34:30.919" v="1322" actId="20577"/>
          <ac:spMkLst>
            <pc:docMk/>
            <pc:sldMk cId="2945247612" sldId="333"/>
            <ac:spMk id="14" creationId="{CB6FDE05-F242-4F7C-82F3-5F3D2E9CA046}"/>
          </ac:spMkLst>
        </pc:spChg>
      </pc:sldChg>
      <pc:sldChg chg="addSp modSp add mod modAnim">
        <pc:chgData name="Thuy Linh Do" userId="f60f9f76584ec879" providerId="LiveId" clId="{E222AFE6-5853-4D33-9C76-03C774C25FF8}" dt="2022-01-12T01:52:00.004" v="2015" actId="115"/>
        <pc:sldMkLst>
          <pc:docMk/>
          <pc:sldMk cId="2907520819" sldId="334"/>
        </pc:sldMkLst>
        <pc:spChg chg="mod">
          <ac:chgData name="Thuy Linh Do" userId="f60f9f76584ec879" providerId="LiveId" clId="{E222AFE6-5853-4D33-9C76-03C774C25FF8}" dt="2022-01-11T09:36:04.554" v="1432" actId="20577"/>
          <ac:spMkLst>
            <pc:docMk/>
            <pc:sldMk cId="2907520819" sldId="334"/>
            <ac:spMk id="5" creationId="{BB7BB10E-9FF0-403E-ADDD-BC6A8E3FD539}"/>
          </ac:spMkLst>
        </pc:spChg>
        <pc:spChg chg="add mod">
          <ac:chgData name="Thuy Linh Do" userId="f60f9f76584ec879" providerId="LiveId" clId="{E222AFE6-5853-4D33-9C76-03C774C25FF8}" dt="2022-01-12T01:52:00.004" v="2015" actId="115"/>
          <ac:spMkLst>
            <pc:docMk/>
            <pc:sldMk cId="2907520819" sldId="334"/>
            <ac:spMk id="10" creationId="{AD437EBF-AA4C-47DB-AB19-03114ED1B8E2}"/>
          </ac:spMkLst>
        </pc:spChg>
        <pc:spChg chg="mod">
          <ac:chgData name="Thuy Linh Do" userId="f60f9f76584ec879" providerId="LiveId" clId="{E222AFE6-5853-4D33-9C76-03C774C25FF8}" dt="2022-01-11T09:35:49.277" v="1423" actId="20577"/>
          <ac:spMkLst>
            <pc:docMk/>
            <pc:sldMk cId="2907520819" sldId="334"/>
            <ac:spMk id="14" creationId="{CB6FDE05-F242-4F7C-82F3-5F3D2E9CA046}"/>
          </ac:spMkLst>
        </pc:spChg>
      </pc:sldChg>
      <pc:sldChg chg="addSp modSp add mod modAnim">
        <pc:chgData name="Thuy Linh Do" userId="f60f9f76584ec879" providerId="LiveId" clId="{E222AFE6-5853-4D33-9C76-03C774C25FF8}" dt="2022-01-12T01:52:57.584" v="2018" actId="113"/>
        <pc:sldMkLst>
          <pc:docMk/>
          <pc:sldMk cId="2615542125" sldId="335"/>
        </pc:sldMkLst>
        <pc:spChg chg="mod">
          <ac:chgData name="Thuy Linh Do" userId="f60f9f76584ec879" providerId="LiveId" clId="{E222AFE6-5853-4D33-9C76-03C774C25FF8}" dt="2022-01-11T09:37:09.620" v="1480" actId="20577"/>
          <ac:spMkLst>
            <pc:docMk/>
            <pc:sldMk cId="2615542125" sldId="335"/>
            <ac:spMk id="5" creationId="{BB7BB10E-9FF0-403E-ADDD-BC6A8E3FD539}"/>
          </ac:spMkLst>
        </pc:spChg>
        <pc:spChg chg="add mod">
          <ac:chgData name="Thuy Linh Do" userId="f60f9f76584ec879" providerId="LiveId" clId="{E222AFE6-5853-4D33-9C76-03C774C25FF8}" dt="2022-01-12T01:52:57.584" v="2018" actId="113"/>
          <ac:spMkLst>
            <pc:docMk/>
            <pc:sldMk cId="2615542125" sldId="335"/>
            <ac:spMk id="10" creationId="{6F342902-2EC8-46EB-9D3E-6A1F96FDD55B}"/>
          </ac:spMkLst>
        </pc:spChg>
        <pc:spChg chg="mod">
          <ac:chgData name="Thuy Linh Do" userId="f60f9f76584ec879" providerId="LiveId" clId="{E222AFE6-5853-4D33-9C76-03C774C25FF8}" dt="2022-01-11T09:36:51.533" v="1471" actId="20577"/>
          <ac:spMkLst>
            <pc:docMk/>
            <pc:sldMk cId="2615542125" sldId="335"/>
            <ac:spMk id="14" creationId="{CB6FDE05-F242-4F7C-82F3-5F3D2E9CA046}"/>
          </ac:spMkLst>
        </pc:spChg>
      </pc:sldChg>
      <pc:sldChg chg="addSp delSp modSp add mod">
        <pc:chgData name="Thuy Linh Do" userId="f60f9f76584ec879" providerId="LiveId" clId="{E222AFE6-5853-4D33-9C76-03C774C25FF8}" dt="2022-01-11T09:57:41.492" v="1841" actId="122"/>
        <pc:sldMkLst>
          <pc:docMk/>
          <pc:sldMk cId="3562743205" sldId="336"/>
        </pc:sldMkLst>
        <pc:spChg chg="del">
          <ac:chgData name="Thuy Linh Do" userId="f60f9f76584ec879" providerId="LiveId" clId="{E222AFE6-5853-4D33-9C76-03C774C25FF8}" dt="2022-01-11T09:54:00.017" v="1758" actId="478"/>
          <ac:spMkLst>
            <pc:docMk/>
            <pc:sldMk cId="3562743205" sldId="336"/>
            <ac:spMk id="2" creationId="{00000000-0000-0000-0000-000000000000}"/>
          </ac:spMkLst>
        </pc:spChg>
        <pc:graphicFrameChg chg="add del">
          <ac:chgData name="Thuy Linh Do" userId="f60f9f76584ec879" providerId="LiveId" clId="{E222AFE6-5853-4D33-9C76-03C774C25FF8}" dt="2022-01-11T09:54:30.864" v="1760" actId="3680"/>
          <ac:graphicFrameMkLst>
            <pc:docMk/>
            <pc:sldMk cId="3562743205" sldId="336"/>
            <ac:graphicFrameMk id="3" creationId="{F1B1C15D-8EDC-4999-82C4-128FA7C8B46C}"/>
          </ac:graphicFrameMkLst>
        </pc:graphicFrameChg>
        <pc:graphicFrameChg chg="add mod modGraphic">
          <ac:chgData name="Thuy Linh Do" userId="f60f9f76584ec879" providerId="LiveId" clId="{E222AFE6-5853-4D33-9C76-03C774C25FF8}" dt="2022-01-11T09:57:41.492" v="1841" actId="122"/>
          <ac:graphicFrameMkLst>
            <pc:docMk/>
            <pc:sldMk cId="3562743205" sldId="336"/>
            <ac:graphicFrameMk id="4" creationId="{FB8D936D-9D6E-47FD-BB20-8F6D203799D9}"/>
          </ac:graphicFrameMkLst>
        </pc:graphicFrameChg>
      </pc:sldChg>
      <pc:sldChg chg="addSp delSp modSp add mod modAnim">
        <pc:chgData name="Thuy Linh Do" userId="f60f9f76584ec879" providerId="LiveId" clId="{E222AFE6-5853-4D33-9C76-03C774C25FF8}" dt="2022-01-12T01:47:26.279" v="2002" actId="255"/>
        <pc:sldMkLst>
          <pc:docMk/>
          <pc:sldMk cId="1072969023" sldId="337"/>
        </pc:sldMkLst>
        <pc:spChg chg="del">
          <ac:chgData name="Thuy Linh Do" userId="f60f9f76584ec879" providerId="LiveId" clId="{E222AFE6-5853-4D33-9C76-03C774C25FF8}" dt="2022-01-12T01:29:38.824" v="1843" actId="478"/>
          <ac:spMkLst>
            <pc:docMk/>
            <pc:sldMk cId="1072969023" sldId="337"/>
            <ac:spMk id="2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2T01:47:26.279" v="2002" actId="255"/>
          <ac:spMkLst>
            <pc:docMk/>
            <pc:sldMk cId="1072969023" sldId="337"/>
            <ac:spMk id="9" creationId="{35C20020-642B-4EDF-BE02-FE9C4B9F36F5}"/>
          </ac:spMkLst>
        </pc:spChg>
        <pc:picChg chg="mod">
          <ac:chgData name="Thuy Linh Do" userId="f60f9f76584ec879" providerId="LiveId" clId="{E222AFE6-5853-4D33-9C76-03C774C25FF8}" dt="2022-01-12T01:30:39.940" v="1848" actId="1076"/>
          <ac:picMkLst>
            <pc:docMk/>
            <pc:sldMk cId="1072969023" sldId="337"/>
            <ac:picMk id="3" creationId="{8391EA28-1440-48F0-AC22-6C7A252E0320}"/>
          </ac:picMkLst>
        </pc:picChg>
        <pc:picChg chg="add mod">
          <ac:chgData name="Thuy Linh Do" userId="f60f9f76584ec879" providerId="LiveId" clId="{E222AFE6-5853-4D33-9C76-03C774C25FF8}" dt="2022-01-12T01:38:58.235" v="1893" actId="1076"/>
          <ac:picMkLst>
            <pc:docMk/>
            <pc:sldMk cId="1072969023" sldId="337"/>
            <ac:picMk id="5" creationId="{B02356BB-864D-44F6-8881-6723A1363D97}"/>
          </ac:picMkLst>
        </pc:picChg>
      </pc:sldChg>
    </pc:docChg>
  </pc:docChgLst>
  <pc:docChgLst>
    <pc:chgData name="Thuy Linh Do" userId="f60f9f76584ec879" providerId="LiveId" clId="{964EFD15-BAF5-4BF2-8F04-A36684B0CB18}"/>
    <pc:docChg chg="custSel modSld">
      <pc:chgData name="Thuy Linh Do" userId="f60f9f76584ec879" providerId="LiveId" clId="{964EFD15-BAF5-4BF2-8F04-A36684B0CB18}" dt="2022-01-11T03:11:10.327" v="127" actId="20577"/>
      <pc:docMkLst>
        <pc:docMk/>
      </pc:docMkLst>
      <pc:sldChg chg="addSp delSp modSp mod">
        <pc:chgData name="Thuy Linh Do" userId="f60f9f76584ec879" providerId="LiveId" clId="{964EFD15-BAF5-4BF2-8F04-A36684B0CB18}" dt="2022-01-11T02:58:30.307" v="65" actId="1076"/>
        <pc:sldMkLst>
          <pc:docMk/>
          <pc:sldMk cId="252621157" sldId="256"/>
        </pc:sldMkLst>
        <pc:spChg chg="mod">
          <ac:chgData name="Thuy Linh Do" userId="f60f9f76584ec879" providerId="LiveId" clId="{964EFD15-BAF5-4BF2-8F04-A36684B0CB18}" dt="2022-01-11T02:55:56.978" v="58" actId="122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964EFD15-BAF5-4BF2-8F04-A36684B0CB18}" dt="2022-01-11T02:54:52.144" v="0" actId="14100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964EFD15-BAF5-4BF2-8F04-A36684B0CB18}" dt="2022-01-11T02:55:11.603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964EFD15-BAF5-4BF2-8F04-A36684B0CB18}" dt="2022-01-11T02:54:55.796" v="2" actId="20577"/>
          <ac:spMkLst>
            <pc:docMk/>
            <pc:sldMk cId="252621157" sldId="256"/>
            <ac:spMk id="18" creationId="{00000000-0000-0000-0000-000000000000}"/>
          </ac:spMkLst>
        </pc:spChg>
        <pc:picChg chg="add mod">
          <ac:chgData name="Thuy Linh Do" userId="f60f9f76584ec879" providerId="LiveId" clId="{964EFD15-BAF5-4BF2-8F04-A36684B0CB18}" dt="2022-01-11T02:58:30.307" v="65" actId="1076"/>
          <ac:picMkLst>
            <pc:docMk/>
            <pc:sldMk cId="252621157" sldId="256"/>
            <ac:picMk id="2" creationId="{EB95E02B-453B-47F3-836B-50E674D6B0E6}"/>
          </ac:picMkLst>
        </pc:picChg>
        <pc:picChg chg="del">
          <ac:chgData name="Thuy Linh Do" userId="f60f9f76584ec879" providerId="LiveId" clId="{964EFD15-BAF5-4BF2-8F04-A36684B0CB18}" dt="2022-01-11T02:58:04.320" v="59" actId="478"/>
          <ac:picMkLst>
            <pc:docMk/>
            <pc:sldMk cId="252621157" sldId="256"/>
            <ac:picMk id="11" creationId="{00000000-0000-0000-0000-000000000000}"/>
          </ac:picMkLst>
        </pc:picChg>
      </pc:sldChg>
      <pc:sldChg chg="modSp mod">
        <pc:chgData name="Thuy Linh Do" userId="f60f9f76584ec879" providerId="LiveId" clId="{964EFD15-BAF5-4BF2-8F04-A36684B0CB18}" dt="2022-01-11T03:00:54.028" v="74" actId="20577"/>
        <pc:sldMkLst>
          <pc:docMk/>
          <pc:sldMk cId="2021924275" sldId="275"/>
        </pc:sldMkLst>
        <pc:spChg chg="mod">
          <ac:chgData name="Thuy Linh Do" userId="f60f9f76584ec879" providerId="LiveId" clId="{964EFD15-BAF5-4BF2-8F04-A36684B0CB18}" dt="2022-01-11T03:00:54.028" v="74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modSp mod">
        <pc:chgData name="Thuy Linh Do" userId="f60f9f76584ec879" providerId="LiveId" clId="{964EFD15-BAF5-4BF2-8F04-A36684B0CB18}" dt="2022-01-11T03:11:10.327" v="127" actId="20577"/>
        <pc:sldMkLst>
          <pc:docMk/>
          <pc:sldMk cId="658201877" sldId="302"/>
        </pc:sldMkLst>
        <pc:spChg chg="mod">
          <ac:chgData name="Thuy Linh Do" userId="f60f9f76584ec879" providerId="LiveId" clId="{964EFD15-BAF5-4BF2-8F04-A36684B0CB18}" dt="2022-01-11T03:01:54.236" v="8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964EFD15-BAF5-4BF2-8F04-A36684B0CB18}" dt="2022-01-11T03:11:10.327" v="127" actId="20577"/>
          <ac:spMkLst>
            <pc:docMk/>
            <pc:sldMk cId="658201877" sldId="302"/>
            <ac:spMk id="2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HEALTHY LIVING</a:t>
          </a:r>
        </a:p>
      </dgm:t>
    </dgm:pt>
    <dgm:pt modelId="{961517A1-E814-4B7E-A5D8-DA435C766227}" type="parTrans" cxnId="{7F66552D-1C11-4D5F-9135-8A8635AC0836}">
      <dgm:prSet/>
      <dgm:spPr/>
      <dgm:t>
        <a:bodyPr/>
        <a:lstStyle/>
        <a:p>
          <a:endParaRPr lang="en-US"/>
        </a:p>
      </dgm:t>
    </dgm:pt>
    <dgm:pt modelId="{10A80970-D021-4F8B-954E-4B49EE1CDE1D}" type="sibTrans" cxnId="{7F66552D-1C11-4D5F-9135-8A8635AC0836}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Things to go out</a:t>
          </a:r>
        </a:p>
      </dgm:t>
    </dgm:pt>
    <dgm:pt modelId="{22089469-5445-4D8B-99BD-E1622C43E548}" type="parTrans" cxnId="{9D7B226F-F060-4C81-A130-8A3BCD9D231B}">
      <dgm:prSet/>
      <dgm:spPr/>
      <dgm:t>
        <a:bodyPr/>
        <a:lstStyle/>
        <a:p>
          <a:endParaRPr lang="en-US"/>
        </a:p>
      </dgm:t>
    </dgm:pt>
    <dgm:pt modelId="{3236EDA7-D232-4A3C-B9FE-787F36C40C84}" type="sibTrans" cxnId="{9D7B226F-F060-4C81-A130-8A3BCD9D231B}">
      <dgm:prSet/>
      <dgm:spPr/>
      <dgm:t>
        <a:bodyPr/>
        <a:lstStyle/>
        <a:p>
          <a:endParaRPr lang="en-US"/>
        </a:p>
      </dgm:t>
    </dgm:pt>
    <dgm:pt modelId="{4D34579A-D08A-4E9D-B0CA-6D1F986E7460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Healthy activities</a:t>
          </a:r>
        </a:p>
      </dgm:t>
    </dgm:pt>
    <dgm:pt modelId="{3767878D-9188-4EDE-B794-72364805D09D}" type="parTrans" cxnId="{BB3C0FA3-C3DB-4E00-BBDB-FA07DC035DB4}">
      <dgm:prSet/>
      <dgm:spPr/>
      <dgm:t>
        <a:bodyPr/>
        <a:lstStyle/>
        <a:p>
          <a:endParaRPr lang="en-US"/>
        </a:p>
      </dgm:t>
    </dgm:pt>
    <dgm:pt modelId="{03C441E1-2E66-4223-BDC5-7A7459FED054}" type="sibTrans" cxnId="{BB3C0FA3-C3DB-4E00-BBDB-FA07DC035DB4}">
      <dgm:prSet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dirty="0"/>
            <a:t>Topic of the unit</a:t>
          </a:r>
        </a:p>
      </dgm:t>
    </dgm:pt>
    <dgm:pt modelId="{FF62B74E-AC00-459C-A44D-520B263996E8}" type="parTrans" cxnId="{8EF0B0FD-B369-4C4B-902F-A2C3C5176AF4}">
      <dgm:prSet/>
      <dgm:spPr/>
      <dgm:t>
        <a:bodyPr/>
        <a:lstStyle/>
        <a:p>
          <a:endParaRPr lang="en-US"/>
        </a:p>
      </dgm:t>
    </dgm:pt>
    <dgm:pt modelId="{261669B4-91E3-4539-BDF7-CC9329C53401}" type="sibTrans" cxnId="{8EF0B0FD-B369-4C4B-902F-A2C3C5176AF4}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type="parTrans" cxnId="{ABD22CF5-0318-4A3D-8323-74021E22373D}">
      <dgm:prSet/>
      <dgm:spPr/>
      <dgm:t>
        <a:bodyPr/>
        <a:lstStyle/>
        <a:p>
          <a:endParaRPr lang="en-US"/>
        </a:p>
      </dgm:t>
    </dgm:pt>
    <dgm:pt modelId="{6048DCAA-ECF9-4987-98AE-35B97655FD38}" type="sibTrans" cxnId="{ABD22CF5-0318-4A3D-8323-74021E22373D}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2"/>
      <dgm:spPr/>
      <dgm:t>
        <a:bodyPr/>
        <a:lstStyle/>
        <a:p>
          <a:endParaRPr lang="vi-VN"/>
        </a:p>
      </dgm:t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2"/>
      <dgm:spPr/>
      <dgm:t>
        <a:bodyPr/>
        <a:lstStyle/>
        <a:p>
          <a:endParaRPr lang="vi-VN"/>
        </a:p>
      </dgm:t>
    </dgm:pt>
    <dgm:pt modelId="{EE8BFEBA-4E6C-40E1-B342-40D339E029FF}" type="pres">
      <dgm:prSet presAssocID="{AFB6757D-97B1-4663-A950-106220254434}" presName="hierChild3" presStyleCnt="0"/>
      <dgm:spPr/>
    </dgm:pt>
    <dgm:pt modelId="{4C2B9838-41FE-4EE2-9A9D-BC6DCDD3E863}" type="pres">
      <dgm:prSet presAssocID="{3767878D-9188-4EDE-B794-72364805D09D}" presName="Name19" presStyleLbl="parChTrans1D2" presStyleIdx="1" presStyleCnt="2"/>
      <dgm:spPr/>
      <dgm:t>
        <a:bodyPr/>
        <a:lstStyle/>
        <a:p>
          <a:endParaRPr lang="vi-VN"/>
        </a:p>
      </dgm:t>
    </dgm:pt>
    <dgm:pt modelId="{CC28B766-D66F-479F-A521-8ED68EAC9F59}" type="pres">
      <dgm:prSet presAssocID="{4D34579A-D08A-4E9D-B0CA-6D1F986E7460}" presName="Name21" presStyleCnt="0"/>
      <dgm:spPr/>
    </dgm:pt>
    <dgm:pt modelId="{0DCA6F82-B375-4D77-8B4B-7D3A033CD767}" type="pres">
      <dgm:prSet presAssocID="{4D34579A-D08A-4E9D-B0CA-6D1F986E7460}" presName="level2Shape" presStyleLbl="node2" presStyleIdx="1" presStyleCnt="2"/>
      <dgm:spPr/>
      <dgm:t>
        <a:bodyPr/>
        <a:lstStyle/>
        <a:p>
          <a:endParaRPr lang="vi-VN"/>
        </a:p>
      </dgm:t>
    </dgm:pt>
    <dgm:pt modelId="{8C68B5F7-6840-4E78-828F-43F0C96BF673}" type="pres">
      <dgm:prSet presAssocID="{4D34579A-D08A-4E9D-B0CA-6D1F986E7460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  <dgm:t>
        <a:bodyPr/>
        <a:lstStyle/>
        <a:p>
          <a:endParaRPr lang="vi-VN"/>
        </a:p>
      </dgm:t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  <dgm:t>
        <a:bodyPr/>
        <a:lstStyle/>
        <a:p>
          <a:endParaRPr lang="vi-VN"/>
        </a:p>
      </dgm:t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9040F6C0-C1CE-4C72-8EEF-5ADAA1E5955F}" type="presOf" srcId="{4D34579A-D08A-4E9D-B0CA-6D1F986E7460}" destId="{0DCA6F82-B375-4D77-8B4B-7D3A033CD767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CA601583-C0E3-438D-8BC3-73D26F7578F7}" type="presOf" srcId="{3767878D-9188-4EDE-B794-72364805D09D}" destId="{4C2B9838-41FE-4EE2-9A9D-BC6DCDD3E863}" srcOrd="0" destOrd="0" presId="urn:microsoft.com/office/officeart/2005/8/layout/hierarchy6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BB3C0FA3-C3DB-4E00-BBDB-FA07DC035DB4}" srcId="{66138440-8C7F-42A6-AFCE-20CD97ADA595}" destId="{4D34579A-D08A-4E9D-B0CA-6D1F986E7460}" srcOrd="1" destOrd="0" parTransId="{3767878D-9188-4EDE-B794-72364805D09D}" sibTransId="{03C441E1-2E66-4223-BDC5-7A7459FED054}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7B37724C-A2F4-40BE-BA2D-FB85233D9F45}" type="presParOf" srcId="{EF41AB95-AFCD-4378-B7AC-90EEB91AAC91}" destId="{4C2B9838-41FE-4EE2-9A9D-BC6DCDD3E863}" srcOrd="2" destOrd="0" presId="urn:microsoft.com/office/officeart/2005/8/layout/hierarchy6"/>
    <dgm:cxn modelId="{D568473C-9113-4E86-B990-53CEB35904C3}" type="presParOf" srcId="{EF41AB95-AFCD-4378-B7AC-90EEB91AAC91}" destId="{CC28B766-D66F-479F-A521-8ED68EAC9F59}" srcOrd="3" destOrd="0" presId="urn:microsoft.com/office/officeart/2005/8/layout/hierarchy6"/>
    <dgm:cxn modelId="{507C4E78-2379-4376-AA34-3DA7A007A2C9}" type="presParOf" srcId="{CC28B766-D66F-479F-A521-8ED68EAC9F59}" destId="{0DCA6F82-B375-4D77-8B4B-7D3A033CD767}" srcOrd="0" destOrd="0" presId="urn:microsoft.com/office/officeart/2005/8/layout/hierarchy6"/>
    <dgm:cxn modelId="{57261D60-382C-4E8B-91FE-AE949F81F16E}" type="presParOf" srcId="{CC28B766-D66F-479F-A521-8ED68EAC9F59}" destId="{8C68B5F7-6840-4E78-828F-43F0C96BF673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37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15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0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6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76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media1.mp3"/><Relationship Id="rId7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file:///C:\Users\Administrator\Music\A7%20Audio%20Global%20Success\008.mp3" TargetMode="External"/><Relationship Id="rId6" Type="http://schemas.openxmlformats.org/officeDocument/2006/relationships/image" Target="../media/image8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3999" cy="5749636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3622963" y="5826067"/>
            <a:ext cx="4946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Teacher: </a:t>
            </a:r>
            <a:r>
              <a:rPr lang="en-US" sz="2400" b="1" dirty="0" err="1" smtClean="0"/>
              <a:t>Trang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Hương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Lan</a:t>
            </a:r>
            <a:endParaRPr lang="en-US" sz="2400" b="1" dirty="0" smtClean="0"/>
          </a:p>
          <a:p>
            <a:r>
              <a:rPr lang="en-US" sz="2400" b="1" dirty="0" smtClean="0"/>
              <a:t>School: Cam </a:t>
            </a:r>
            <a:r>
              <a:rPr lang="en-US" sz="2400" b="1" dirty="0" err="1" smtClean="0"/>
              <a:t>Binh</a:t>
            </a:r>
            <a:r>
              <a:rPr lang="en-US" sz="2400" b="1" dirty="0" smtClean="0"/>
              <a:t> Secondary School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6" y="165093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>
                <a:solidFill>
                  <a:srgbClr val="F7941E"/>
                </a:solidFill>
              </a:rPr>
              <a:t>join</a:t>
            </a:r>
            <a:r>
              <a:rPr lang="en-US" sz="4800" b="1">
                <a:solidFill>
                  <a:srgbClr val="F7941E"/>
                </a:solidFill>
              </a:rPr>
              <a:t> </a:t>
            </a:r>
            <a:r>
              <a:rPr lang="en-US" sz="4400" b="1">
                <a:solidFill>
                  <a:srgbClr val="F7941E"/>
                </a:solidFill>
                <a:cs typeface="Calibri" panose="020F0502020204030204" pitchFamily="34" charset="0"/>
              </a:rPr>
              <a:t>(v)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46463" y="426111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tham gia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553415" y="3123163"/>
            <a:ext cx="16369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dʒɔɪn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573" y="1650933"/>
            <a:ext cx="4125647" cy="412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277052"/>
              </p:ext>
            </p:extLst>
          </p:nvPr>
        </p:nvGraphicFramePr>
        <p:xfrm>
          <a:off x="1477055" y="1215345"/>
          <a:ext cx="9399936" cy="516469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995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760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4951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FF000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FF000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FF000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95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p</a:t>
                      </a:r>
                      <a:r>
                        <a:rPr lang="en-US" sz="25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</a:t>
                      </a:r>
                      <a:r>
                        <a:rPr lang="en-US" sz="25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pular </a:t>
                      </a: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/ˈpɒpjələr/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phổ biến, nổi tiếng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95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fresh </a:t>
                      </a: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freʃ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tươi, mới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95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join </a:t>
                      </a: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en-US" sz="25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dʒɔɪn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tham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gia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3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play sport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/pleɪ spɔːt 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Chơi 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93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run through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/rʌn θruː/ (phr.v): 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chảy qua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990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div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de into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/dɪˈvaɪd ˈɪn.tuː/ (v.phr): 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chia thành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5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95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7. s</a:t>
                      </a:r>
                      <a:r>
                        <a:rPr lang="en-US" sz="25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</a:t>
                      </a:r>
                      <a:r>
                        <a:rPr lang="en-US" sz="25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nburn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cháy</a:t>
                      </a:r>
                      <a:r>
                        <a:rPr lang="en-US" sz="25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nắng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21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8. </a:t>
                      </a:r>
                      <a:r>
                        <a:rPr lang="en-US" sz="25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</a:t>
                      </a:r>
                      <a:r>
                        <a:rPr lang="en-US" sz="2500" b="1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</a:t>
                      </a:r>
                      <a:r>
                        <a:rPr lang="en-US" sz="25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ncream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kem</a:t>
                      </a:r>
                      <a:r>
                        <a:rPr lang="en-US" sz="2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chống</a:t>
                      </a:r>
                      <a:r>
                        <a:rPr lang="en-US" sz="25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5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nắng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3155" y="1270518"/>
            <a:ext cx="1882334" cy="5545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85085" y="2097957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53757" cy="6266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4527" y="2054847"/>
            <a:ext cx="626806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Listen and read.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5489" y="1547790"/>
            <a:ext cx="1370763" cy="5501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49265" y="3731833"/>
            <a:ext cx="569183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>
                <a:latin typeface="Calibri (Body)"/>
              </a:rPr>
              <a:t>to have students get to know the topic</a:t>
            </a:r>
          </a:p>
        </p:txBody>
      </p:sp>
    </p:spTree>
    <p:extLst>
      <p:ext uri="{BB962C8B-B14F-4D97-AF65-F5344CB8AC3E}">
        <p14:creationId xmlns:p14="http://schemas.microsoft.com/office/powerpoint/2010/main" val="27725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82823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5C20020-642B-4EDF-BE02-FE9C4B9F36F5}"/>
              </a:ext>
            </a:extLst>
          </p:cNvPr>
          <p:cNvSpPr txBox="1"/>
          <p:nvPr/>
        </p:nvSpPr>
        <p:spPr>
          <a:xfrm>
            <a:off x="385438" y="1486165"/>
            <a:ext cx="1155256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This is a nice p</a:t>
            </a:r>
            <a:r>
              <a:rPr lang="en-US" sz="2400" dirty="0">
                <a:solidFill>
                  <a:srgbClr val="FF0000"/>
                </a:solidFill>
                <a:latin typeface="ChronicaPro-Book"/>
              </a:rPr>
              <a:t>i</a:t>
            </a:r>
            <a:r>
              <a:rPr lang="en-US" sz="2400" dirty="0">
                <a:latin typeface="ChronicaPro-Book"/>
              </a:rPr>
              <a:t>cture, Mark.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That’s my dad and I b</a:t>
            </a:r>
            <a:r>
              <a:rPr lang="en-US" sz="2400" dirty="0">
                <a:solidFill>
                  <a:srgbClr val="FF0000"/>
                </a:solidFill>
                <a:latin typeface="ChronicaPro-Book"/>
              </a:rPr>
              <a:t>oa</a:t>
            </a:r>
            <a:r>
              <a:rPr lang="en-US" sz="2400" dirty="0">
                <a:latin typeface="ChronicaPro-Book"/>
              </a:rPr>
              <a:t>ting at Yen So Park.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 smtClean="0">
                <a:latin typeface="ChronicaPro-Book"/>
              </a:rPr>
              <a:t>I </a:t>
            </a:r>
            <a:r>
              <a:rPr lang="en-US" sz="2400" dirty="0">
                <a:solidFill>
                  <a:srgbClr val="FF0000"/>
                </a:solidFill>
                <a:latin typeface="ChronicaPro-Book"/>
              </a:rPr>
              <a:t>a</a:t>
            </a:r>
            <a:r>
              <a:rPr lang="en-US" sz="2400" dirty="0">
                <a:latin typeface="ChronicaPro-Book"/>
              </a:rPr>
              <a:t>lso see a lot of p</a:t>
            </a:r>
            <a:r>
              <a:rPr lang="en-US" sz="2400" dirty="0">
                <a:solidFill>
                  <a:srgbClr val="FF0000"/>
                </a:solidFill>
                <a:latin typeface="ChronicaPro-Book"/>
              </a:rPr>
              <a:t>eo</a:t>
            </a:r>
            <a:r>
              <a:rPr lang="en-US" sz="2400" dirty="0">
                <a:latin typeface="ChronicaPro-Book"/>
              </a:rPr>
              <a:t>ple </a:t>
            </a:r>
            <a:r>
              <a:rPr lang="en-US" sz="2400" dirty="0" smtClean="0">
                <a:solidFill>
                  <a:srgbClr val="FF0000"/>
                </a:solidFill>
                <a:latin typeface="ChronicaPro-Book"/>
              </a:rPr>
              <a:t>e</a:t>
            </a:r>
            <a:r>
              <a:rPr lang="en-US" sz="2400" dirty="0" smtClean="0">
                <a:latin typeface="ChronicaPro-Book"/>
              </a:rPr>
              <a:t>xercising </a:t>
            </a:r>
            <a:r>
              <a:rPr lang="en-US" sz="2400" dirty="0">
                <a:latin typeface="ChronicaPro-Book"/>
              </a:rPr>
              <a:t>there.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Yes, it’s a p</a:t>
            </a:r>
            <a:r>
              <a:rPr lang="en-US" sz="2400" dirty="0">
                <a:solidFill>
                  <a:srgbClr val="FF0000"/>
                </a:solidFill>
                <a:latin typeface="ChronicaPro-Book"/>
              </a:rPr>
              <a:t>o</a:t>
            </a:r>
            <a:r>
              <a:rPr lang="en-US" sz="2400" dirty="0">
                <a:latin typeface="ChronicaPro-Book"/>
              </a:rPr>
              <a:t>pular place for p</a:t>
            </a:r>
            <a:r>
              <a:rPr lang="en-US" sz="2400" dirty="0">
                <a:solidFill>
                  <a:srgbClr val="FF0000"/>
                </a:solidFill>
                <a:latin typeface="ChronicaPro-Book"/>
              </a:rPr>
              <a:t>eo</a:t>
            </a:r>
            <a:r>
              <a:rPr lang="en-US" sz="2400" dirty="0">
                <a:latin typeface="ChronicaPro-Book"/>
              </a:rPr>
              <a:t>ple in my </a:t>
            </a:r>
            <a:r>
              <a:rPr lang="en-US" sz="2400" dirty="0" err="1">
                <a:latin typeface="ChronicaPro-Book"/>
              </a:rPr>
              <a:t>n</a:t>
            </a:r>
            <a:r>
              <a:rPr lang="en-US" sz="2400" dirty="0" err="1">
                <a:solidFill>
                  <a:srgbClr val="FF0000"/>
                </a:solidFill>
                <a:latin typeface="ChronicaPro-Book"/>
              </a:rPr>
              <a:t>ei</a:t>
            </a:r>
            <a:r>
              <a:rPr lang="en-US" sz="2400" dirty="0" err="1">
                <a:latin typeface="ChronicaPro-Book"/>
              </a:rPr>
              <a:t>ghbourhood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solidFill>
                  <a:srgbClr val="FF0000"/>
                </a:solidFill>
                <a:latin typeface="ChronicaPro-Book"/>
              </a:rPr>
              <a:t>Ou</a:t>
            </a:r>
            <a:r>
              <a:rPr lang="en-US" sz="2400" dirty="0">
                <a:latin typeface="ChronicaPro-Book"/>
              </a:rPr>
              <a:t>tdoor act</a:t>
            </a:r>
            <a:r>
              <a:rPr lang="en-US" sz="2400" dirty="0">
                <a:solidFill>
                  <a:srgbClr val="FF0000"/>
                </a:solidFill>
                <a:latin typeface="ChronicaPro-Book"/>
              </a:rPr>
              <a:t>i</a:t>
            </a:r>
            <a:r>
              <a:rPr lang="en-US" sz="2400" dirty="0">
                <a:latin typeface="ChronicaPro-Book"/>
              </a:rPr>
              <a:t>vities are good for our health. My f</a:t>
            </a:r>
            <a:r>
              <a:rPr lang="en-US" sz="2400" dirty="0">
                <a:solidFill>
                  <a:srgbClr val="FF0000"/>
                </a:solidFill>
                <a:latin typeface="ChronicaPro-Book"/>
              </a:rPr>
              <a:t>a</a:t>
            </a:r>
            <a:r>
              <a:rPr lang="en-US" sz="2400" dirty="0">
                <a:latin typeface="ChronicaPro-Book"/>
              </a:rPr>
              <a:t>mily </a:t>
            </a:r>
            <a:r>
              <a:rPr lang="en-US" sz="2400" dirty="0">
                <a:solidFill>
                  <a:srgbClr val="FF0000"/>
                </a:solidFill>
                <a:latin typeface="ChronicaPro-Book"/>
              </a:rPr>
              <a:t>o</a:t>
            </a:r>
            <a:r>
              <a:rPr lang="en-US" sz="2400" dirty="0">
                <a:latin typeface="ChronicaPro-Book"/>
              </a:rPr>
              <a:t>ften goes cycling in the c</a:t>
            </a:r>
            <a:r>
              <a:rPr lang="en-US" sz="2400" dirty="0">
                <a:solidFill>
                  <a:srgbClr val="FF0000"/>
                </a:solidFill>
                <a:latin typeface="ChronicaPro-Book"/>
              </a:rPr>
              <a:t>ou</a:t>
            </a:r>
            <a:r>
              <a:rPr lang="en-US" sz="2400" dirty="0">
                <a:latin typeface="ChronicaPro-Book"/>
              </a:rPr>
              <a:t>ntryside. It’s q</a:t>
            </a:r>
            <a:r>
              <a:rPr lang="en-US" sz="2400" b="1" dirty="0">
                <a:latin typeface="ChronicaPro-Book"/>
              </a:rPr>
              <a:t>ui</a:t>
            </a:r>
            <a:r>
              <a:rPr lang="en-US" sz="2400" dirty="0">
                <a:latin typeface="ChronicaPro-Book"/>
              </a:rPr>
              <a:t>et and there’s a lot of fresh air. 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It sounds </a:t>
            </a:r>
            <a:r>
              <a:rPr lang="en-US" sz="2400" dirty="0">
                <a:solidFill>
                  <a:srgbClr val="FF0000"/>
                </a:solidFill>
                <a:latin typeface="ChronicaPro-Book"/>
              </a:rPr>
              <a:t>i</a:t>
            </a:r>
            <a:r>
              <a:rPr lang="en-US" sz="2400" dirty="0">
                <a:latin typeface="ChronicaPro-Book"/>
              </a:rPr>
              <a:t>nteresting.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Yes, it’s lots of fun. We </a:t>
            </a:r>
            <a:r>
              <a:rPr lang="en-US" sz="2400" dirty="0">
                <a:solidFill>
                  <a:srgbClr val="FF0000"/>
                </a:solidFill>
                <a:latin typeface="ChronicaPro-Book"/>
              </a:rPr>
              <a:t>a</a:t>
            </a:r>
            <a:r>
              <a:rPr lang="en-US" sz="2400" dirty="0">
                <a:latin typeface="ChronicaPro-Book"/>
              </a:rPr>
              <a:t>lso bring fruit, w</a:t>
            </a:r>
            <a:r>
              <a:rPr lang="en-US" sz="2400" dirty="0">
                <a:solidFill>
                  <a:srgbClr val="FF0000"/>
                </a:solidFill>
                <a:latin typeface="ChronicaPro-Book"/>
              </a:rPr>
              <a:t>a</a:t>
            </a:r>
            <a:r>
              <a:rPr lang="en-US" sz="2400" dirty="0">
                <a:latin typeface="ChronicaPro-Book"/>
              </a:rPr>
              <a:t>ter, and a lunch box with us.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I’d love to j</a:t>
            </a:r>
            <a:r>
              <a:rPr lang="en-US" sz="2400" dirty="0">
                <a:solidFill>
                  <a:srgbClr val="FF0000"/>
                </a:solidFill>
                <a:latin typeface="ChronicaPro-Book"/>
              </a:rPr>
              <a:t>o</a:t>
            </a:r>
            <a:r>
              <a:rPr lang="en-US" sz="2400" dirty="0">
                <a:latin typeface="ChronicaPro-Book"/>
              </a:rPr>
              <a:t>in you next time.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Sure. Bring along a hat and </a:t>
            </a:r>
            <a:r>
              <a:rPr lang="en-US" sz="2400" dirty="0" err="1">
                <a:latin typeface="ChronicaPro-Book"/>
              </a:rPr>
              <a:t>s</a:t>
            </a:r>
            <a:r>
              <a:rPr lang="en-US" sz="2400" dirty="0" err="1">
                <a:solidFill>
                  <a:srgbClr val="FF0000"/>
                </a:solidFill>
                <a:latin typeface="ChronicaPro-Book"/>
              </a:rPr>
              <a:t>u</a:t>
            </a:r>
            <a:r>
              <a:rPr lang="en-US" sz="2400" dirty="0" err="1">
                <a:latin typeface="ChronicaPro-Book"/>
              </a:rPr>
              <a:t>ncream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Why </a:t>
            </a:r>
            <a:r>
              <a:rPr lang="en-US" sz="2400" dirty="0" err="1">
                <a:latin typeface="ChronicaPro-Book"/>
              </a:rPr>
              <a:t>s</a:t>
            </a:r>
            <a:r>
              <a:rPr lang="en-US" sz="2400" dirty="0" err="1">
                <a:solidFill>
                  <a:srgbClr val="FF0000"/>
                </a:solidFill>
                <a:latin typeface="ChronicaPro-Book"/>
              </a:rPr>
              <a:t>u</a:t>
            </a:r>
            <a:r>
              <a:rPr lang="en-US" sz="2400" dirty="0" err="1">
                <a:latin typeface="ChronicaPro-Book"/>
              </a:rPr>
              <a:t>ncream</a:t>
            </a:r>
            <a:r>
              <a:rPr lang="en-US" sz="2400" dirty="0">
                <a:latin typeface="ChronicaPro-Book"/>
              </a:rPr>
              <a:t>?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It’s r</a:t>
            </a:r>
            <a:r>
              <a:rPr lang="en-US" sz="2400" dirty="0">
                <a:solidFill>
                  <a:srgbClr val="FF0000"/>
                </a:solidFill>
                <a:latin typeface="ChronicaPro-Book"/>
              </a:rPr>
              <a:t>ea</a:t>
            </a:r>
            <a:r>
              <a:rPr lang="en-US" sz="2400" dirty="0">
                <a:latin typeface="ChronicaPro-Book"/>
              </a:rPr>
              <a:t>lly hot and s</a:t>
            </a:r>
            <a:r>
              <a:rPr lang="en-US" sz="2400" dirty="0">
                <a:solidFill>
                  <a:srgbClr val="FF0000"/>
                </a:solidFill>
                <a:latin typeface="ChronicaPro-Book"/>
              </a:rPr>
              <a:t>u</a:t>
            </a:r>
            <a:r>
              <a:rPr lang="en-US" sz="2400" dirty="0">
                <a:latin typeface="ChronicaPro-Book"/>
              </a:rPr>
              <a:t>nny at noon so you might get s</a:t>
            </a:r>
            <a:r>
              <a:rPr lang="en-US" sz="2400" b="1" dirty="0">
                <a:latin typeface="ChronicaPro-Book"/>
              </a:rPr>
              <a:t>u</a:t>
            </a:r>
            <a:r>
              <a:rPr lang="en-US" sz="2400" dirty="0">
                <a:latin typeface="ChronicaPro-Book"/>
              </a:rPr>
              <a:t>nburn. 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I see.</a:t>
            </a:r>
          </a:p>
        </p:txBody>
      </p:sp>
      <p:pic>
        <p:nvPicPr>
          <p:cNvPr id="6" name="00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7772399" y="1146858"/>
            <a:ext cx="462023" cy="462023"/>
          </a:xfrm>
          <a:prstGeom prst="rect">
            <a:avLst/>
          </a:prstGeom>
        </p:spPr>
      </p:pic>
      <p:pic>
        <p:nvPicPr>
          <p:cNvPr id="2" name="008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63100" y="46672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6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8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28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3155" y="1270518"/>
            <a:ext cx="1882334" cy="5545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85085" y="2097957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3153" y="3316044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53757" cy="6266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4527" y="2054847"/>
            <a:ext cx="626806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Listen </a:t>
            </a:r>
            <a:r>
              <a:rPr lang="en-US">
                <a:solidFill>
                  <a:schemeClr val="tx1"/>
                </a:solidFill>
              </a:rPr>
              <a:t>and read.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1356"/>
            <a:ext cx="6268068" cy="16848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</a:t>
            </a:r>
            <a:r>
              <a:rPr lang="en-US">
                <a:solidFill>
                  <a:schemeClr val="tx1"/>
                </a:solidFill>
              </a:rPr>
              <a:t>: Circle </a:t>
            </a:r>
            <a:r>
              <a:rPr lang="en-US" dirty="0">
                <a:solidFill>
                  <a:schemeClr val="tx1"/>
                </a:solidFill>
              </a:rPr>
              <a:t>the correct answer.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Write a word or phrase from the box under its picture.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each sentence with a word from the conversation.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5489" y="1547790"/>
            <a:ext cx="1370763" cy="5501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14321" y="2371030"/>
            <a:ext cx="1370765" cy="9450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1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65420" y="127384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answer.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5301" y="1998857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00"/>
                </a:solidFill>
              </a:rPr>
              <a:t>What </a:t>
            </a:r>
            <a:r>
              <a:rPr lang="en-US" sz="2800" b="1" dirty="0">
                <a:solidFill>
                  <a:srgbClr val="000000"/>
                </a:solidFill>
              </a:rPr>
              <a:t>are Mark and Mi talking about?</a:t>
            </a:r>
            <a:br>
              <a:rPr lang="en-US" sz="2800" b="1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AAA5"/>
                </a:solidFill>
              </a:rPr>
              <a:t>A. </a:t>
            </a:r>
            <a:r>
              <a:rPr lang="en-US" sz="2800" dirty="0">
                <a:solidFill>
                  <a:srgbClr val="000000"/>
                </a:solidFill>
              </a:rPr>
              <a:t>Health problems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AAA5"/>
                </a:solidFill>
              </a:rPr>
              <a:t>B. </a:t>
            </a:r>
            <a:r>
              <a:rPr lang="en-US" sz="2800" dirty="0">
                <a:solidFill>
                  <a:srgbClr val="000000"/>
                </a:solidFill>
              </a:rPr>
              <a:t>Healthy activities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AAA5"/>
                </a:solidFill>
              </a:rPr>
              <a:t>C. </a:t>
            </a:r>
            <a:r>
              <a:rPr lang="en-US" sz="2800" dirty="0">
                <a:solidFill>
                  <a:srgbClr val="000000"/>
                </a:solidFill>
              </a:rPr>
              <a:t>Sports and games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47034" y="4773457"/>
            <a:ext cx="6790366" cy="1754326"/>
          </a:xfrm>
          <a:prstGeom prst="rect">
            <a:avLst/>
          </a:prstGeom>
          <a:solidFill>
            <a:srgbClr val="FFDAAB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000000"/>
                </a:solidFill>
                <a:latin typeface="ChronicaProMediumIt"/>
              </a:rPr>
              <a:t>Mi: </a:t>
            </a:r>
            <a:r>
              <a:rPr lang="en-US" sz="2400" dirty="0">
                <a:solidFill>
                  <a:srgbClr val="000000"/>
                </a:solidFill>
                <a:latin typeface="ChronicaPro-Book"/>
              </a:rPr>
              <a:t>I also see a lot of people exercising there.</a:t>
            </a:r>
            <a:br>
              <a:rPr lang="en-US" sz="2400" dirty="0">
                <a:solidFill>
                  <a:srgbClr val="000000"/>
                </a:solidFill>
                <a:latin typeface="ChronicaPro-Book"/>
              </a:rPr>
            </a:br>
            <a:r>
              <a:rPr lang="en-US" sz="2400" b="1" i="1" dirty="0">
                <a:solidFill>
                  <a:srgbClr val="000000"/>
                </a:solidFill>
                <a:latin typeface="ChronicaProMediumIt"/>
              </a:rPr>
              <a:t>Mark: </a:t>
            </a:r>
            <a:r>
              <a:rPr lang="en-US" sz="2400" dirty="0">
                <a:solidFill>
                  <a:srgbClr val="000000"/>
                </a:solidFill>
                <a:latin typeface="ChronicaPro-Book"/>
              </a:rPr>
              <a:t>Yes, it’s a popular place for people in my </a:t>
            </a:r>
            <a:r>
              <a:rPr lang="en-US" sz="2400" dirty="0" err="1">
                <a:solidFill>
                  <a:srgbClr val="000000"/>
                </a:solidFill>
                <a:latin typeface="ChronicaPro-Book"/>
              </a:rPr>
              <a:t>neighbourhood</a:t>
            </a:r>
            <a:r>
              <a:rPr lang="en-US" sz="2400" dirty="0">
                <a:solidFill>
                  <a:srgbClr val="000000"/>
                </a:solidFill>
                <a:latin typeface="ChronicaPro-Book"/>
              </a:rPr>
              <a:t>.</a:t>
            </a:r>
            <a:endParaRPr lang="en-US" sz="2400" dirty="0"/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941800" y="5338429"/>
            <a:ext cx="5636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78183" y="3448397"/>
            <a:ext cx="496006" cy="496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2C2ACB0-E920-40C6-BA83-BD9DFF3B87F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58206" y="1472771"/>
            <a:ext cx="3845459" cy="330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213731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phrase from the box under its picture.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401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375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8">
            <a:extLst>
              <a:ext uri="{FF2B5EF4-FFF2-40B4-BE49-F238E27FC236}">
                <a16:creationId xmlns="" xmlns:a16="http://schemas.microsoft.com/office/drawing/2014/main" id="{BA464EEC-70F4-4172-83E0-577C652E2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825496"/>
              </p:ext>
            </p:extLst>
          </p:nvPr>
        </p:nvGraphicFramePr>
        <p:xfrm>
          <a:off x="1277362" y="1801660"/>
          <a:ext cx="9438782" cy="4572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438782">
                  <a:extLst>
                    <a:ext uri="{9D8B030D-6E8A-4147-A177-3AD203B41FA5}">
                      <a16:colId xmlns="" xmlns:a16="http://schemas.microsoft.com/office/drawing/2014/main" val="1678460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boating         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suncream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           lunch box              sunburn             cycling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8084896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1707928" y="3949169"/>
            <a:ext cx="1428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</a:t>
            </a:r>
            <a:r>
              <a:rPr lang="en-US" sz="2400" b="1" dirty="0">
                <a:solidFill>
                  <a:srgbClr val="FF0000"/>
                </a:solidFill>
              </a:rPr>
              <a:t>u</a:t>
            </a:r>
            <a:r>
              <a:rPr lang="en-US" sz="2400" b="1" dirty="0"/>
              <a:t>nburn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96B3408-8A1F-4E01-A833-152673DA6EDF}"/>
              </a:ext>
            </a:extLst>
          </p:cNvPr>
          <p:cNvSpPr txBox="1"/>
          <p:nvPr/>
        </p:nvSpPr>
        <p:spPr>
          <a:xfrm>
            <a:off x="5242469" y="3948638"/>
            <a:ext cx="1640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s</a:t>
            </a:r>
            <a:r>
              <a:rPr lang="en-US" sz="2400" b="1" dirty="0" err="1">
                <a:solidFill>
                  <a:srgbClr val="FF0000"/>
                </a:solidFill>
              </a:rPr>
              <a:t>u</a:t>
            </a:r>
            <a:r>
              <a:rPr lang="en-US" sz="2400" b="1" dirty="0" err="1"/>
              <a:t>ncream</a:t>
            </a:r>
            <a:endParaRPr lang="en-US" sz="2400" b="1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7BC6398-54FD-40F6-9554-4CFB8449DD8A}"/>
              </a:ext>
            </a:extLst>
          </p:cNvPr>
          <p:cNvSpPr txBox="1"/>
          <p:nvPr/>
        </p:nvSpPr>
        <p:spPr>
          <a:xfrm>
            <a:off x="8283123" y="3981925"/>
            <a:ext cx="1747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lunch box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4603F95-E544-4B6D-940E-FCA445F2FB92}"/>
              </a:ext>
            </a:extLst>
          </p:cNvPr>
          <p:cNvSpPr txBox="1"/>
          <p:nvPr/>
        </p:nvSpPr>
        <p:spPr>
          <a:xfrm>
            <a:off x="2666858" y="6218534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boating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6000C63-53CF-48EC-B4D1-1B18195265E5}"/>
              </a:ext>
            </a:extLst>
          </p:cNvPr>
          <p:cNvSpPr txBox="1"/>
          <p:nvPr/>
        </p:nvSpPr>
        <p:spPr>
          <a:xfrm>
            <a:off x="8172531" y="6218533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cycling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140" t="4757" r="1790" b="8879"/>
          <a:stretch/>
        </p:blipFill>
        <p:spPr>
          <a:xfrm>
            <a:off x="1253484" y="2370727"/>
            <a:ext cx="2284587" cy="15784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" t="3726" r="5046" b="3659"/>
          <a:stretch/>
        </p:blipFill>
        <p:spPr>
          <a:xfrm>
            <a:off x="5242469" y="2343572"/>
            <a:ext cx="1195690" cy="1605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1646" b="7368"/>
          <a:stretch/>
        </p:blipFill>
        <p:spPr>
          <a:xfrm>
            <a:off x="7593314" y="2370727"/>
            <a:ext cx="2277316" cy="1477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2513" t="8191" r="2692" b="4853"/>
          <a:stretch/>
        </p:blipFill>
        <p:spPr>
          <a:xfrm>
            <a:off x="2166810" y="4453915"/>
            <a:ext cx="271780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2413" t="6824" r="6452" b="7460"/>
          <a:stretch/>
        </p:blipFill>
        <p:spPr>
          <a:xfrm>
            <a:off x="7593314" y="4453915"/>
            <a:ext cx="2578100" cy="1714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1371458" y="3949169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1.</a:t>
            </a:r>
            <a:endParaRPr lang="en-US" sz="2400" b="1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4884610" y="3948638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2.</a:t>
            </a:r>
            <a:endParaRPr lang="en-US" sz="2400" b="1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7945310" y="3984358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3.</a:t>
            </a:r>
            <a:endParaRPr lang="en-US" sz="2400" b="1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2326193" y="6220767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4.</a:t>
            </a:r>
            <a:endParaRPr lang="en-US" sz="2400" b="1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7828680" y="6218534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5.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6541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6453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from the conversation.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B6FDE05-F242-4F7C-82F3-5F3D2E9CA046}"/>
              </a:ext>
            </a:extLst>
          </p:cNvPr>
          <p:cNvSpPr/>
          <p:nvPr/>
        </p:nvSpPr>
        <p:spPr>
          <a:xfrm>
            <a:off x="731520" y="2336267"/>
            <a:ext cx="89966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1. </a:t>
            </a:r>
            <a:r>
              <a:rPr lang="en-US" sz="2800" dirty="0">
                <a:solidFill>
                  <a:srgbClr val="000000"/>
                </a:solidFill>
              </a:rPr>
              <a:t>In the picture, Mark and his father </a:t>
            </a:r>
            <a:r>
              <a:rPr lang="en-US" sz="2800">
                <a:solidFill>
                  <a:srgbClr val="000000"/>
                </a:solidFill>
              </a:rPr>
              <a:t>are __________. 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B7BB10E-9FF0-403E-ADDD-BC6A8E3FD539}"/>
              </a:ext>
            </a:extLst>
          </p:cNvPr>
          <p:cNvSpPr txBox="1"/>
          <p:nvPr/>
        </p:nvSpPr>
        <p:spPr>
          <a:xfrm>
            <a:off x="6912166" y="2451649"/>
            <a:ext cx="153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boating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868C929-ADC7-4EF9-81C6-D55E7CDC9584}"/>
              </a:ext>
            </a:extLst>
          </p:cNvPr>
          <p:cNvSpPr txBox="1"/>
          <p:nvPr/>
        </p:nvSpPr>
        <p:spPr>
          <a:xfrm>
            <a:off x="827500" y="3335812"/>
            <a:ext cx="89007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This is a nice picture</a:t>
            </a:r>
            <a:r>
              <a:rPr lang="en-US" sz="2400">
                <a:latin typeface="ChronicaPro-Book"/>
              </a:rPr>
              <a:t>, Mark.</a:t>
            </a:r>
            <a:endParaRPr lang="en-US" sz="2400" dirty="0">
              <a:latin typeface="ChronicaPro-Book"/>
            </a:endParaRPr>
          </a:p>
          <a:p>
            <a:r>
              <a:rPr lang="en-US" sz="2400" b="1" dirty="0"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That’s </a:t>
            </a:r>
            <a:r>
              <a:rPr lang="en-US" sz="2400" u="sng" dirty="0">
                <a:latin typeface="ChronicaPro-Book"/>
              </a:rPr>
              <a:t>my dad and I boating </a:t>
            </a:r>
            <a:r>
              <a:rPr lang="en-US" sz="2400" dirty="0">
                <a:latin typeface="ChronicaPro-Book"/>
              </a:rPr>
              <a:t>at Yen So Park.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B6FDE05-F242-4F7C-82F3-5F3D2E9CA046}"/>
              </a:ext>
            </a:extLst>
          </p:cNvPr>
          <p:cNvSpPr/>
          <p:nvPr/>
        </p:nvSpPr>
        <p:spPr>
          <a:xfrm>
            <a:off x="773862" y="4327892"/>
            <a:ext cx="107831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2. </a:t>
            </a:r>
            <a:r>
              <a:rPr lang="en-US" sz="2800" dirty="0">
                <a:solidFill>
                  <a:srgbClr val="000000"/>
                </a:solidFill>
              </a:rPr>
              <a:t>The people in Mark’s </a:t>
            </a:r>
            <a:r>
              <a:rPr lang="en-US" sz="2800" dirty="0" err="1">
                <a:solidFill>
                  <a:srgbClr val="000000"/>
                </a:solidFill>
              </a:rPr>
              <a:t>neighbourhood</a:t>
            </a:r>
            <a:r>
              <a:rPr lang="en-US" sz="2800" dirty="0">
                <a:solidFill>
                  <a:srgbClr val="000000"/>
                </a:solidFill>
              </a:rPr>
              <a:t> love to go to </a:t>
            </a:r>
            <a:r>
              <a:rPr lang="en-US" sz="2800">
                <a:solidFill>
                  <a:srgbClr val="000000"/>
                </a:solidFill>
              </a:rPr>
              <a:t>the _________ . 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B7BB10E-9FF0-403E-ADDD-BC6A8E3FD539}"/>
              </a:ext>
            </a:extLst>
          </p:cNvPr>
          <p:cNvSpPr txBox="1"/>
          <p:nvPr/>
        </p:nvSpPr>
        <p:spPr>
          <a:xfrm>
            <a:off x="9207501" y="4440078"/>
            <a:ext cx="10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park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F70413D-BB78-469C-B9EF-A57B0FED4B18}"/>
              </a:ext>
            </a:extLst>
          </p:cNvPr>
          <p:cNvSpPr txBox="1"/>
          <p:nvPr/>
        </p:nvSpPr>
        <p:spPr>
          <a:xfrm>
            <a:off x="827500" y="5227639"/>
            <a:ext cx="89007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 also see </a:t>
            </a:r>
            <a:r>
              <a:rPr lang="en-US" sz="2400" u="sng" dirty="0">
                <a:latin typeface="ChronicaPro-Book"/>
              </a:rPr>
              <a:t>a lot of people exercise there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b="1" dirty="0"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Yes, </a:t>
            </a:r>
            <a:r>
              <a:rPr lang="en-US" sz="2400" u="sng" dirty="0">
                <a:latin typeface="ChronicaPro-Book"/>
              </a:rPr>
              <a:t>it’s a popular place for people </a:t>
            </a:r>
            <a:r>
              <a:rPr lang="en-US" sz="2400" dirty="0">
                <a:latin typeface="ChronicaPro-Book"/>
              </a:rPr>
              <a:t>in my </a:t>
            </a:r>
            <a:r>
              <a:rPr lang="en-US" sz="2400" dirty="0" err="1">
                <a:latin typeface="ChronicaPro-Book"/>
              </a:rPr>
              <a:t>neighbourhood</a:t>
            </a:r>
            <a:r>
              <a:rPr lang="en-US" sz="2400" dirty="0">
                <a:latin typeface="ChronicaPro-Book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8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8" grpId="0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6453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from the conversation.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B6FDE05-F242-4F7C-82F3-5F3D2E9CA046}"/>
              </a:ext>
            </a:extLst>
          </p:cNvPr>
          <p:cNvSpPr/>
          <p:nvPr/>
        </p:nvSpPr>
        <p:spPr>
          <a:xfrm>
            <a:off x="628983" y="1982620"/>
            <a:ext cx="102158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3. </a:t>
            </a:r>
            <a:r>
              <a:rPr lang="en-US" sz="2800" dirty="0">
                <a:solidFill>
                  <a:srgbClr val="000000"/>
                </a:solidFill>
              </a:rPr>
              <a:t>Mi’s family often goes cycling in </a:t>
            </a:r>
            <a:r>
              <a:rPr lang="en-US" sz="2800">
                <a:solidFill>
                  <a:srgbClr val="000000"/>
                </a:solidFill>
              </a:rPr>
              <a:t>the ___________. 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B7BB10E-9FF0-403E-ADDD-BC6A8E3FD539}"/>
              </a:ext>
            </a:extLst>
          </p:cNvPr>
          <p:cNvSpPr txBox="1"/>
          <p:nvPr/>
        </p:nvSpPr>
        <p:spPr>
          <a:xfrm>
            <a:off x="6293850" y="2090342"/>
            <a:ext cx="220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c</a:t>
            </a:r>
            <a:r>
              <a:rPr lang="en-US" sz="2800" b="1" dirty="0"/>
              <a:t>ou</a:t>
            </a:r>
            <a:r>
              <a:rPr lang="en-US" sz="2800" b="1" dirty="0">
                <a:solidFill>
                  <a:srgbClr val="F7941E"/>
                </a:solidFill>
              </a:rPr>
              <a:t>ntryside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D3AAB9B-8220-4ABF-AE30-6DE5A173DF62}"/>
              </a:ext>
            </a:extLst>
          </p:cNvPr>
          <p:cNvSpPr txBox="1"/>
          <p:nvPr/>
        </p:nvSpPr>
        <p:spPr>
          <a:xfrm>
            <a:off x="579195" y="2878501"/>
            <a:ext cx="10801017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Outdoor activities are good for our health. </a:t>
            </a:r>
            <a:r>
              <a:rPr lang="en-US" sz="2400" u="sng" dirty="0">
                <a:latin typeface="ChronicaPro-Book"/>
              </a:rPr>
              <a:t>My family often goes cycling </a:t>
            </a:r>
            <a:r>
              <a:rPr lang="en-US" sz="2400" dirty="0">
                <a:latin typeface="ChronicaPro-Book"/>
              </a:rPr>
              <a:t>in the countryside. It’s quiet and there’s a lot of fresh air</a:t>
            </a:r>
            <a:r>
              <a:rPr lang="en-US" sz="2400">
                <a:latin typeface="ChronicaPro-Book"/>
              </a:rPr>
              <a:t>. </a:t>
            </a:r>
            <a:endParaRPr lang="en-US" sz="2400" dirty="0">
              <a:latin typeface="ChronicaPro-Book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CB6FDE05-F242-4F7C-82F3-5F3D2E9CA046}"/>
              </a:ext>
            </a:extLst>
          </p:cNvPr>
          <p:cNvSpPr/>
          <p:nvPr/>
        </p:nvSpPr>
        <p:spPr>
          <a:xfrm>
            <a:off x="628983" y="3696890"/>
            <a:ext cx="103184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4</a:t>
            </a:r>
            <a:r>
              <a:rPr lang="en-US" sz="2800" b="1">
                <a:solidFill>
                  <a:srgbClr val="F26649"/>
                </a:solidFill>
              </a:rPr>
              <a:t>. </a:t>
            </a:r>
            <a:r>
              <a:rPr lang="en-US" sz="2800">
                <a:solidFill>
                  <a:srgbClr val="000000"/>
                </a:solidFill>
              </a:rPr>
              <a:t>- </a:t>
            </a:r>
            <a:r>
              <a:rPr lang="en-US" sz="2800" dirty="0">
                <a:solidFill>
                  <a:srgbClr val="000000"/>
                </a:solidFill>
              </a:rPr>
              <a:t>I don’t want to get sunburn.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     - Wear a hat and </a:t>
            </a:r>
            <a:r>
              <a:rPr lang="en-US" sz="2800">
                <a:solidFill>
                  <a:srgbClr val="000000"/>
                </a:solidFill>
              </a:rPr>
              <a:t>use __________. 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D437EBF-AA4C-47DB-AB19-03114ED1B8E2}"/>
              </a:ext>
            </a:extLst>
          </p:cNvPr>
          <p:cNvSpPr txBox="1"/>
          <p:nvPr/>
        </p:nvSpPr>
        <p:spPr>
          <a:xfrm>
            <a:off x="576198" y="5155237"/>
            <a:ext cx="10804014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Sure. Bring along </a:t>
            </a:r>
            <a:r>
              <a:rPr lang="en-US" sz="2400" u="sng" dirty="0">
                <a:latin typeface="ChronicaPro-Book"/>
              </a:rPr>
              <a:t>a hat and </a:t>
            </a:r>
            <a:r>
              <a:rPr lang="en-US" sz="2400" u="sng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b="1" dirty="0"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Why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?</a:t>
            </a:r>
          </a:p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It’s really hot and sunny at noon so you might get sunburn.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B7BB10E-9FF0-403E-ADDD-BC6A8E3FD539}"/>
              </a:ext>
            </a:extLst>
          </p:cNvPr>
          <p:cNvSpPr txBox="1"/>
          <p:nvPr/>
        </p:nvSpPr>
        <p:spPr>
          <a:xfrm>
            <a:off x="4290469" y="4470840"/>
            <a:ext cx="1805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7941E"/>
                </a:solidFill>
              </a:rPr>
              <a:t>s</a:t>
            </a:r>
            <a:r>
              <a:rPr lang="en-US" sz="2800" b="1" dirty="0" err="1"/>
              <a:t>u</a:t>
            </a:r>
            <a:r>
              <a:rPr lang="en-US" sz="2800" b="1" dirty="0" err="1">
                <a:solidFill>
                  <a:srgbClr val="F7941E"/>
                </a:solidFill>
              </a:rPr>
              <a:t>ncream</a:t>
            </a:r>
            <a:endParaRPr lang="en-US" sz="2800" b="1" dirty="0">
              <a:solidFill>
                <a:srgbClr val="F79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15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4" grpId="0" animBg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6453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from the conversation.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B6FDE05-F242-4F7C-82F3-5F3D2E9CA046}"/>
              </a:ext>
            </a:extLst>
          </p:cNvPr>
          <p:cNvSpPr/>
          <p:nvPr/>
        </p:nvSpPr>
        <p:spPr>
          <a:xfrm>
            <a:off x="731520" y="2310867"/>
            <a:ext cx="84632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5. </a:t>
            </a:r>
            <a:r>
              <a:rPr lang="en-US" sz="2800" dirty="0">
                <a:solidFill>
                  <a:srgbClr val="000000"/>
                </a:solidFill>
              </a:rPr>
              <a:t>Fruit and water are good for our _________ </a:t>
            </a:r>
            <a:r>
              <a:rPr lang="en-US" sz="2800">
                <a:solidFill>
                  <a:srgbClr val="000000"/>
                </a:solidFill>
              </a:rPr>
              <a:t>. 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F342902-2EC8-46EB-9D3E-6A1F96FDD55B}"/>
              </a:ext>
            </a:extLst>
          </p:cNvPr>
          <p:cNvSpPr txBox="1"/>
          <p:nvPr/>
        </p:nvSpPr>
        <p:spPr>
          <a:xfrm>
            <a:off x="731520" y="3579521"/>
            <a:ext cx="926338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Yes, it’s lots of fun. We also bring fruit, water, and a lunch box with us.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B7BB10E-9FF0-403E-ADDD-BC6A8E3FD539}"/>
              </a:ext>
            </a:extLst>
          </p:cNvPr>
          <p:cNvSpPr txBox="1"/>
          <p:nvPr/>
        </p:nvSpPr>
        <p:spPr>
          <a:xfrm>
            <a:off x="6096000" y="2461184"/>
            <a:ext cx="1805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health</a:t>
            </a:r>
          </a:p>
        </p:txBody>
      </p:sp>
    </p:spTree>
    <p:extLst>
      <p:ext uri="{BB962C8B-B14F-4D97-AF65-F5344CB8AC3E}">
        <p14:creationId xmlns:p14="http://schemas.microsoft.com/office/powerpoint/2010/main" val="247031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72567" y="2419075"/>
            <a:ext cx="563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Let’s go out!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1: GETTING STARTED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6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C9A945-AD28-4058-9CF6-7A85DECE9B2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656" y="3117321"/>
            <a:ext cx="4534213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3155" y="1270518"/>
            <a:ext cx="1882334" cy="5545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85085" y="2097957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3153" y="3316044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36928" y="4936473"/>
            <a:ext cx="1900898" cy="56173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53757" cy="6266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4527" y="2054847"/>
            <a:ext cx="626806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Listen </a:t>
            </a:r>
            <a:r>
              <a:rPr lang="en-US">
                <a:solidFill>
                  <a:schemeClr val="tx1"/>
                </a:solidFill>
              </a:rPr>
              <a:t>and read.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1356"/>
            <a:ext cx="6268068" cy="16848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</a:t>
            </a:r>
            <a:r>
              <a:rPr lang="en-US">
                <a:solidFill>
                  <a:schemeClr val="tx1"/>
                </a:solidFill>
              </a:rPr>
              <a:t>: Circle </a:t>
            </a:r>
            <a:r>
              <a:rPr lang="en-US" dirty="0">
                <a:solidFill>
                  <a:schemeClr val="tx1"/>
                </a:solidFill>
              </a:rPr>
              <a:t>the correct answer.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Write a word or phrase from the box under its picture.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each sentence with a word from the conversation.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8" y="4874860"/>
            <a:ext cx="6253757" cy="7230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Survey: Good or bad </a:t>
            </a:r>
            <a:r>
              <a:rPr lang="en-US">
                <a:solidFill>
                  <a:schemeClr val="tx1"/>
                </a:solidFill>
              </a:rPr>
              <a:t>for health.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5489" y="1547790"/>
            <a:ext cx="1370763" cy="5501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14321" y="2371030"/>
            <a:ext cx="1370765" cy="9450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55487" y="3589118"/>
            <a:ext cx="931890" cy="134735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264531"/>
            <a:ext cx="502710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Survey: Good or bad </a:t>
            </a:r>
            <a:r>
              <a:rPr lang="en-US" sz="2800" b="1"/>
              <a:t>for health.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638800" y="2571841"/>
            <a:ext cx="64135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4594D0"/>
                </a:solidFill>
              </a:rPr>
              <a:t>Example:</a:t>
            </a:r>
            <a:r>
              <a:rPr lang="en-US" sz="2800" dirty="0">
                <a:solidFill>
                  <a:srgbClr val="4594D0"/>
                </a:solidFill>
              </a:rPr>
              <a:t/>
            </a:r>
            <a:br>
              <a:rPr lang="en-US" sz="2800" dirty="0">
                <a:solidFill>
                  <a:srgbClr val="4594D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A: I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walk to school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B: I think it’s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good</a:t>
            </a:r>
            <a:r>
              <a:rPr lang="en-US" sz="2800" dirty="0">
                <a:solidFill>
                  <a:srgbClr val="000000"/>
                </a:solidFill>
              </a:rPr>
              <a:t> for your health.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A: I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rarely eat breakfast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B: It’s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not good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Breakfast is very important. It gives us energy for the day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r>
              <a:rPr lang="en-US" sz="2800" dirty="0"/>
              <a:t> </a:t>
            </a: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00" y="2200495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264531"/>
            <a:ext cx="502710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Survey: Good or bad </a:t>
            </a:r>
            <a:r>
              <a:rPr lang="en-US" sz="2800" b="1"/>
              <a:t>for health.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00" y="2200495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4">
            <a:extLst>
              <a:ext uri="{FF2B5EF4-FFF2-40B4-BE49-F238E27FC236}">
                <a16:creationId xmlns="" xmlns:a16="http://schemas.microsoft.com/office/drawing/2014/main" id="{FB8D936D-9D6E-47FD-BB20-8F6D20379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369832"/>
              </p:ext>
            </p:extLst>
          </p:nvPr>
        </p:nvGraphicFramePr>
        <p:xfrm>
          <a:off x="5641982" y="2181162"/>
          <a:ext cx="6356528" cy="37620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73624">
                  <a:extLst>
                    <a:ext uri="{9D8B030D-6E8A-4147-A177-3AD203B41FA5}">
                      <a16:colId xmlns="" xmlns:a16="http://schemas.microsoft.com/office/drawing/2014/main" val="1531560564"/>
                    </a:ext>
                  </a:extLst>
                </a:gridCol>
                <a:gridCol w="1864659">
                  <a:extLst>
                    <a:ext uri="{9D8B030D-6E8A-4147-A177-3AD203B41FA5}">
                      <a16:colId xmlns="" xmlns:a16="http://schemas.microsoft.com/office/drawing/2014/main" val="855179287"/>
                    </a:ext>
                  </a:extLst>
                </a:gridCol>
                <a:gridCol w="1416423">
                  <a:extLst>
                    <a:ext uri="{9D8B030D-6E8A-4147-A177-3AD203B41FA5}">
                      <a16:colId xmlns="" xmlns:a16="http://schemas.microsoft.com/office/drawing/2014/main" val="2307782294"/>
                    </a:ext>
                  </a:extLst>
                </a:gridCol>
                <a:gridCol w="1201822">
                  <a:extLst>
                    <a:ext uri="{9D8B030D-6E8A-4147-A177-3AD203B41FA5}">
                      <a16:colId xmlns="" xmlns:a16="http://schemas.microsoft.com/office/drawing/2014/main" val="3265338958"/>
                    </a:ext>
                  </a:extLst>
                </a:gridCol>
              </a:tblGrid>
              <a:tr h="5082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Daily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How often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80440445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r>
                        <a:rPr lang="en-US" dirty="0"/>
                        <a:t>Walking to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Every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9911655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50498578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8395440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09724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47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3155" y="1270518"/>
            <a:ext cx="1882334" cy="5545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85085" y="2097957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3153" y="3316044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36928" y="4936473"/>
            <a:ext cx="1900898" cy="56173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53757" cy="6266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4527" y="2054847"/>
            <a:ext cx="626806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/>
            <a:r>
              <a:rPr lang="en-US" dirty="0" smtClean="0">
                <a:solidFill>
                  <a:schemeClr val="tx1"/>
                </a:solidFill>
              </a:rPr>
              <a:t>Task 1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Vocabulary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Listen </a:t>
            </a:r>
            <a:r>
              <a:rPr lang="en-US" dirty="0">
                <a:solidFill>
                  <a:schemeClr val="tx1"/>
                </a:solidFill>
              </a:rPr>
              <a:t>and read.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1356"/>
            <a:ext cx="6268068" cy="16848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</a:t>
            </a:r>
            <a:r>
              <a:rPr lang="en-US" dirty="0" smtClean="0">
                <a:solidFill>
                  <a:schemeClr val="tx1"/>
                </a:solidFill>
              </a:rPr>
              <a:t>2: </a:t>
            </a:r>
            <a:r>
              <a:rPr lang="en-US" dirty="0">
                <a:solidFill>
                  <a:schemeClr val="tx1"/>
                </a:solidFill>
              </a:rPr>
              <a:t>Circle the correct answer.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</a:t>
            </a:r>
            <a:r>
              <a:rPr lang="en-US" dirty="0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Write a word or phrase from the box under its picture.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</a:t>
            </a:r>
            <a:r>
              <a:rPr lang="en-US" dirty="0" smtClean="0">
                <a:solidFill>
                  <a:schemeClr val="tx1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Complete each sentence with a word from the conversation.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8" y="4874860"/>
            <a:ext cx="6253757" cy="7230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</a:t>
            </a:r>
            <a:r>
              <a:rPr lang="en-US" dirty="0" smtClean="0">
                <a:solidFill>
                  <a:schemeClr val="tx1"/>
                </a:solidFill>
              </a:rPr>
              <a:t>5: </a:t>
            </a:r>
            <a:r>
              <a:rPr lang="en-US" dirty="0">
                <a:solidFill>
                  <a:schemeClr val="tx1"/>
                </a:solidFill>
              </a:rPr>
              <a:t>Survey: Good or bad for health.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5489" y="1547790"/>
            <a:ext cx="1370763" cy="5501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14321" y="2371030"/>
            <a:ext cx="1370765" cy="9450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55487" y="3589118"/>
            <a:ext cx="931890" cy="134735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73153" y="5899324"/>
            <a:ext cx="1882336" cy="56173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14322" y="5217342"/>
            <a:ext cx="922607" cy="6819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826560"/>
            <a:ext cx="62482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32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27198839"/>
              </p:ext>
            </p:extLst>
          </p:nvPr>
        </p:nvGraphicFramePr>
        <p:xfrm>
          <a:off x="2333104" y="2000596"/>
          <a:ext cx="7073207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Prepare the vocabulary for the next lesson</a:t>
            </a:r>
            <a:r>
              <a:rPr lang="en-US" sz="3200"/>
              <a:t>: </a:t>
            </a:r>
          </a:p>
          <a:p>
            <a:pPr>
              <a:lnSpc>
                <a:spcPct val="150000"/>
              </a:lnSpc>
            </a:pPr>
            <a:r>
              <a:rPr lang="en-US" sz="3200"/>
              <a:t>A </a:t>
            </a:r>
            <a:r>
              <a:rPr lang="en-US" sz="3200" dirty="0"/>
              <a:t>closer look 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Use the lexical items related to the topic </a:t>
            </a:r>
            <a:r>
              <a:rPr lang="en-US" sz="2800" i="1"/>
              <a:t>Healthy living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Identify and talk about the daily activities and decide if they are good or bad </a:t>
            </a:r>
            <a:r>
              <a:rPr lang="en-US" sz="2800"/>
              <a:t>for health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3155" y="1270518"/>
            <a:ext cx="1882334" cy="5545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85085" y="2097957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3153" y="3316044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36928" y="4936473"/>
            <a:ext cx="1900898" cy="56173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53757" cy="6266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4527" y="2054847"/>
            <a:ext cx="626806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Listen </a:t>
            </a:r>
            <a:r>
              <a:rPr lang="en-US">
                <a:solidFill>
                  <a:schemeClr val="tx1"/>
                </a:solidFill>
              </a:rPr>
              <a:t>and read.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1356"/>
            <a:ext cx="6268068" cy="16848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</a:t>
            </a:r>
            <a:r>
              <a:rPr lang="en-US">
                <a:solidFill>
                  <a:schemeClr val="tx1"/>
                </a:solidFill>
              </a:rPr>
              <a:t>: Circle </a:t>
            </a:r>
            <a:r>
              <a:rPr lang="en-US" dirty="0">
                <a:solidFill>
                  <a:schemeClr val="tx1"/>
                </a:solidFill>
              </a:rPr>
              <a:t>the correct answer.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Write a word or phrase from the box under its picture.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each sentence with a word from the conversation.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8" y="4874860"/>
            <a:ext cx="6253757" cy="7230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Survey: Good or bad </a:t>
            </a:r>
            <a:r>
              <a:rPr lang="en-US">
                <a:solidFill>
                  <a:schemeClr val="tx1"/>
                </a:solidFill>
              </a:rPr>
              <a:t>for health.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5489" y="1547790"/>
            <a:ext cx="1370763" cy="5501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14321" y="2371030"/>
            <a:ext cx="1370765" cy="9450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55487" y="3589118"/>
            <a:ext cx="931890" cy="134735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73153" y="5899324"/>
            <a:ext cx="1882336" cy="56173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14322" y="5217342"/>
            <a:ext cx="922607" cy="6819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826560"/>
            <a:ext cx="62482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3155" y="1270518"/>
            <a:ext cx="1882334" cy="5545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53757" cy="6266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03853" y="2837877"/>
            <a:ext cx="562723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to 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create an active atmosphere in the class before </a:t>
            </a:r>
            <a:r>
              <a:rPr lang="en-US" sz="240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the lesson</a:t>
            </a:r>
            <a:endParaRPr lang="en-US" sz="24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>
                <a:latin typeface="Calibri (Body)"/>
              </a:rPr>
              <a:t>to </a:t>
            </a:r>
            <a:r>
              <a:rPr lang="en-US" sz="2400" dirty="0">
                <a:latin typeface="Calibri (Body)"/>
              </a:rPr>
              <a:t>introduce </a:t>
            </a:r>
            <a:r>
              <a:rPr lang="en-US" sz="2400">
                <a:latin typeface="Calibri (Body)"/>
              </a:rPr>
              <a:t>the topic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53F451B1-E309-41B3-AA9A-DAEC53373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9" b="94694" l="6897" r="92759">
                        <a14:foregroundMark x1="42069" y1="19592" x2="42069" y2="19592"/>
                        <a14:foregroundMark x1="15517" y1="20000" x2="15517" y2="20000"/>
                        <a14:foregroundMark x1="13793" y1="20408" x2="13793" y2="20408"/>
                        <a14:foregroundMark x1="15172" y1="21633" x2="15172" y2="21633"/>
                        <a14:foregroundMark x1="21034" y1="27755" x2="21034" y2="27755"/>
                        <a14:foregroundMark x1="63793" y1="16327" x2="63793" y2="16327"/>
                        <a14:foregroundMark x1="70000" y1="32245" x2="70000" y2="32245"/>
                        <a14:foregroundMark x1="69655" y1="34286" x2="68966" y2="33878"/>
                        <a14:foregroundMark x1="68276" y1="33061" x2="68276" y2="33061"/>
                        <a14:foregroundMark x1="66897" y1="31429" x2="66897" y2="31429"/>
                        <a14:foregroundMark x1="55517" y1="21224" x2="55517" y2="21224"/>
                        <a14:foregroundMark x1="56207" y1="22449" x2="56207" y2="22449"/>
                        <a14:foregroundMark x1="57586" y1="24082" x2="57586" y2="24082"/>
                        <a14:foregroundMark x1="59310" y1="24082" x2="59310" y2="24082"/>
                        <a14:foregroundMark x1="61034" y1="24898" x2="61034" y2="24898"/>
                        <a14:foregroundMark x1="37931" y1="39184" x2="37931" y2="39184"/>
                        <a14:foregroundMark x1="71724" y1="77143" x2="71724" y2="77143"/>
                        <a14:foregroundMark x1="43793" y1="27755" x2="43793" y2="27755"/>
                        <a14:foregroundMark x1="43448" y1="28980" x2="43448" y2="28980"/>
                        <a14:foregroundMark x1="43448" y1="31020" x2="43448" y2="31020"/>
                        <a14:foregroundMark x1="38276" y1="22449" x2="38276" y2="22449"/>
                        <a14:foregroundMark x1="31724" y1="24082" x2="31724" y2="24082"/>
                        <a14:foregroundMark x1="33448" y1="23673" x2="33448" y2="23673"/>
                        <a14:foregroundMark x1="34828" y1="23673" x2="34828" y2="23673"/>
                        <a14:foregroundMark x1="36552" y1="22857" x2="36552" y2="22857"/>
                        <a14:foregroundMark x1="32759" y1="29796" x2="32759" y2="29796"/>
                        <a14:foregroundMark x1="33793" y1="28571" x2="33793" y2="28571"/>
                        <a14:backgroundMark x1="31379" y1="24082" x2="39310" y2="22857"/>
                        <a14:backgroundMark x1="30690" y1="22857" x2="42414" y2="21224"/>
                        <a14:backgroundMark x1="41724" y1="19592" x2="41724" y2="19592"/>
                        <a14:backgroundMark x1="42069" y1="19592" x2="42069" y2="19592"/>
                        <a14:backgroundMark x1="43448" y1="26939" x2="43448" y2="26939"/>
                        <a14:backgroundMark x1="43103" y1="28571" x2="43103" y2="28571"/>
                        <a14:backgroundMark x1="43448" y1="31429" x2="43448" y2="31429"/>
                        <a14:backgroundMark x1="43103" y1="30204" x2="43103" y2="30204"/>
                        <a14:backgroundMark x1="43103" y1="29388" x2="43103" y2="29388"/>
                        <a14:backgroundMark x1="43103" y1="28571" x2="43103" y2="28571"/>
                        <a14:backgroundMark x1="43103" y1="28571" x2="43103" y2="28571"/>
                        <a14:backgroundMark x1="43793" y1="26531" x2="43793" y2="26531"/>
                        <a14:backgroundMark x1="41379" y1="25714" x2="45172" y2="31020"/>
                        <a14:backgroundMark x1="43793" y1="25714" x2="44828" y2="29796"/>
                        <a14:backgroundMark x1="43103" y1="25714" x2="43793" y2="32245"/>
                        <a14:backgroundMark x1="43103" y1="28571" x2="44138" y2="31020"/>
                        <a14:backgroundMark x1="32759" y1="25306" x2="33103" y2="30204"/>
                        <a14:backgroundMark x1="13793" y1="20408" x2="13793" y2="20408"/>
                        <a14:backgroundMark x1="14828" y1="20000" x2="14828" y2="20000"/>
                        <a14:backgroundMark x1="15172" y1="20816" x2="15172" y2="20816"/>
                        <a14:backgroundMark x1="15172" y1="21633" x2="15172" y2="21633"/>
                        <a14:backgroundMark x1="14828" y1="22449" x2="14828" y2="22449"/>
                        <a14:backgroundMark x1="15517" y1="20000" x2="15517" y2="20000"/>
                        <a14:backgroundMark x1="19310" y1="26939" x2="19310" y2="26939"/>
                        <a14:backgroundMark x1="22069" y1="28163" x2="22069" y2="28163"/>
                        <a14:backgroundMark x1="23103" y1="26939" x2="23103" y2="26939"/>
                        <a14:backgroundMark x1="19310" y1="27347" x2="19310" y2="27347"/>
                        <a14:backgroundMark x1="20690" y1="27347" x2="20690" y2="27347"/>
                        <a14:backgroundMark x1="21379" y1="27755" x2="21379" y2="27755"/>
                        <a14:backgroundMark x1="33103" y1="22857" x2="33103" y2="22857"/>
                        <a14:backgroundMark x1="33448" y1="22857" x2="33448" y2="22857"/>
                        <a14:backgroundMark x1="33793" y1="28163" x2="33793" y2="28163"/>
                        <a14:backgroundMark x1="33793" y1="28980" x2="33793" y2="28980"/>
                        <a14:backgroundMark x1="42759" y1="30612" x2="42759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59" y="2549094"/>
            <a:ext cx="3650580" cy="308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5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1" y="202239"/>
            <a:ext cx="741179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BRAINSTORMING</a:t>
            </a:r>
          </a:p>
        </p:txBody>
      </p:sp>
      <p:pic>
        <p:nvPicPr>
          <p:cNvPr id="11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88" y="2458219"/>
            <a:ext cx="3181700" cy="21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A1402D27-7BE4-4EEE-A543-D57A59BA7D62}"/>
              </a:ext>
            </a:extLst>
          </p:cNvPr>
          <p:cNvSpPr/>
          <p:nvPr/>
        </p:nvSpPr>
        <p:spPr>
          <a:xfrm>
            <a:off x="5111827" y="2622014"/>
            <a:ext cx="4858438" cy="21004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HEALTH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3155" y="1270518"/>
            <a:ext cx="1882334" cy="5545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85085" y="2097957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53757" cy="6266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4527" y="2054847"/>
            <a:ext cx="626806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Listen </a:t>
            </a:r>
            <a:r>
              <a:rPr lang="en-US">
                <a:solidFill>
                  <a:schemeClr val="tx1"/>
                </a:solidFill>
              </a:rPr>
              <a:t>and read.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5489" y="1547790"/>
            <a:ext cx="1370763" cy="5501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69798" y="3122450"/>
            <a:ext cx="56918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 (Body)"/>
              </a:rPr>
              <a:t>to provide students with vocabulary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 (Body)"/>
              </a:rPr>
              <a:t>t</a:t>
            </a:r>
            <a:r>
              <a:rPr lang="vi-VN" sz="2400" dirty="0">
                <a:latin typeface="Calibri (Body)"/>
              </a:rPr>
              <a:t>o help students</a:t>
            </a:r>
            <a:r>
              <a:rPr lang="en-US" sz="2400" dirty="0">
                <a:latin typeface="Calibri (Body)"/>
              </a:rPr>
              <a:t> </a:t>
            </a:r>
            <a:r>
              <a:rPr lang="vi-VN" sz="2400" dirty="0">
                <a:latin typeface="Calibri (Body)"/>
              </a:rPr>
              <a:t>prepare</a:t>
            </a:r>
            <a:r>
              <a:rPr lang="en-US" sz="2400" dirty="0">
                <a:latin typeface="Calibri (Body)"/>
              </a:rPr>
              <a:t> well</a:t>
            </a:r>
            <a:r>
              <a:rPr lang="vi-VN" sz="2400" dirty="0">
                <a:latin typeface="Calibri (Body)"/>
              </a:rPr>
              <a:t> for the listening and reading tasks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1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04" b="12310"/>
          <a:stretch/>
        </p:blipFill>
        <p:spPr bwMode="auto">
          <a:xfrm>
            <a:off x="382742" y="3565269"/>
            <a:ext cx="5487056" cy="244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7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35087" y="15052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F7941E"/>
                </a:solidFill>
              </a:rPr>
              <a:t>popular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(a)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4662" y="414292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phổ </a:t>
            </a:r>
            <a:r>
              <a:rPr lang="en-US" sz="3600" dirty="0" err="1"/>
              <a:t>biến</a:t>
            </a:r>
            <a:r>
              <a:rPr lang="en-US" sz="3600" dirty="0"/>
              <a:t>, </a:t>
            </a:r>
            <a:r>
              <a:rPr lang="en-US" sz="3600" dirty="0" err="1"/>
              <a:t>nổi</a:t>
            </a:r>
            <a:r>
              <a:rPr lang="en-US" sz="3600" dirty="0"/>
              <a:t> </a:t>
            </a:r>
            <a:r>
              <a:rPr lang="en-US" sz="3600" dirty="0" err="1"/>
              <a:t>tiếng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25103" y="3054196"/>
            <a:ext cx="26100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ˈpɒpjələ(r)/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43FDCC6-1B2B-48DF-8283-20E112EEC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800" y="2063410"/>
            <a:ext cx="535707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96945" y="167589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>
                <a:solidFill>
                  <a:srgbClr val="F7941E"/>
                </a:solidFill>
              </a:rPr>
              <a:t>fresh</a:t>
            </a:r>
            <a:r>
              <a:rPr lang="en-US" sz="4800" b="1">
                <a:solidFill>
                  <a:srgbClr val="F7941E"/>
                </a:solidFill>
              </a:rPr>
              <a:t> </a:t>
            </a:r>
            <a:r>
              <a:rPr lang="en-US" sz="4400" b="1">
                <a:solidFill>
                  <a:srgbClr val="F7941E"/>
                </a:solidFill>
                <a:cs typeface="Calibri" panose="020F0502020204030204" pitchFamily="34" charset="0"/>
              </a:rPr>
              <a:t>(a)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1684" y="4350678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tươi, mới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382411" y="3180424"/>
            <a:ext cx="1229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freʃ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569" y="1675894"/>
            <a:ext cx="3655392" cy="365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3398</TotalTime>
  <Words>1065</Words>
  <Application>Microsoft Office PowerPoint</Application>
  <PresentationFormat>Custom</PresentationFormat>
  <Paragraphs>234</Paragraphs>
  <Slides>26</Slides>
  <Notes>15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OSC</cp:lastModifiedBy>
  <cp:revision>143</cp:revision>
  <dcterms:created xsi:type="dcterms:W3CDTF">2020-12-09T02:04:09Z</dcterms:created>
  <dcterms:modified xsi:type="dcterms:W3CDTF">2025-06-12T09:14:53Z</dcterms:modified>
</cp:coreProperties>
</file>