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1" r:id="rId2"/>
    <p:sldId id="256" r:id="rId3"/>
    <p:sldId id="257" r:id="rId4"/>
    <p:sldId id="258" r:id="rId5"/>
    <p:sldId id="276" r:id="rId6"/>
    <p:sldId id="259" r:id="rId7"/>
    <p:sldId id="260" r:id="rId8"/>
    <p:sldId id="261" r:id="rId9"/>
    <p:sldId id="264" r:id="rId10"/>
    <p:sldId id="273" r:id="rId11"/>
    <p:sldId id="263" r:id="rId12"/>
    <p:sldId id="272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60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5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257467"/>
            <a:ext cx="8892967" cy="336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9745" y="5661945"/>
            <a:ext cx="494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Teacher: </a:t>
            </a:r>
            <a:r>
              <a:rPr lang="en-US" sz="2400" b="1" dirty="0" err="1" smtClean="0"/>
              <a:t>Trang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Hương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Lan</a:t>
            </a:r>
            <a:endParaRPr lang="en-US" sz="2400" b="1" dirty="0" smtClean="0"/>
          </a:p>
          <a:p>
            <a:r>
              <a:rPr lang="en-US" sz="2400" b="1" dirty="0" smtClean="0"/>
              <a:t>School: Cam </a:t>
            </a:r>
            <a:r>
              <a:rPr lang="en-US" sz="2400" b="1" dirty="0" err="1" smtClean="0"/>
              <a:t>Binh</a:t>
            </a:r>
            <a:r>
              <a:rPr lang="en-US" sz="2400" b="1" dirty="0" smtClean="0"/>
              <a:t> Secondary School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1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E1926AF0-C824-454D-94D3-025375BDC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97432" y="1204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692045"/>
              </p:ext>
            </p:extLst>
          </p:nvPr>
        </p:nvGraphicFramePr>
        <p:xfrm>
          <a:off x="201890" y="727335"/>
          <a:ext cx="8734290" cy="576498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/>
                <a:gridCol w="2374333"/>
                <a:gridCol w="3335628"/>
              </a:tblGrid>
              <a:tr h="57412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</a:tr>
              <a:tr h="81814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/>
                        <a:t>M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i</a:t>
                      </a:r>
                      <a:r>
                        <a:rPr lang="en-US" sz="2400" dirty="0" smtClean="0"/>
                        <a:t>nute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  <a:tr h="81814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/>
                        <a:t>R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ea</a:t>
                      </a:r>
                      <a:r>
                        <a:rPr lang="en-US" sz="2400" dirty="0" smtClean="0"/>
                        <a:t>dy (</a:t>
                      </a:r>
                      <a:r>
                        <a:rPr lang="en-US" sz="2400" dirty="0" err="1" smtClean="0"/>
                        <a:t>adj</a:t>
                      </a:r>
                      <a:r>
                        <a:rPr lang="en-US" sz="2400" dirty="0" smtClean="0"/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  <a:tr h="88864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400" dirty="0" smtClean="0"/>
                        <a:t>niform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  <a:tr h="88864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/>
                        <a:t>smart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  <a:tr h="88864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/>
                        <a:t>put on (v) =</a:t>
                      </a:r>
                      <a:r>
                        <a:rPr lang="en-US" sz="2400" baseline="0" dirty="0" smtClean="0"/>
                        <a:t> wear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  <a:tr h="888644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dirty="0" smtClean="0"/>
                        <a:t>go to the same school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683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Hi, </a:t>
            </a:r>
            <a:r>
              <a:rPr lang="en-US" sz="2200" dirty="0" err="1"/>
              <a:t>Vy</a:t>
            </a:r>
            <a:r>
              <a:rPr lang="en-US" sz="2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Vy</a:t>
            </a:r>
            <a:r>
              <a:rPr lang="en-US" sz="2200" b="1" i="1" dirty="0"/>
              <a:t>: </a:t>
            </a:r>
            <a:r>
              <a:rPr lang="en-US" sz="2200" dirty="0"/>
              <a:t>Hi, </a:t>
            </a:r>
            <a:r>
              <a:rPr lang="en-US" sz="2200" dirty="0" err="1"/>
              <a:t>Phong</a:t>
            </a:r>
            <a:r>
              <a:rPr lang="en-US" sz="2200" dirty="0"/>
              <a:t>. Are you r</a:t>
            </a:r>
            <a:r>
              <a:rPr lang="en-US" sz="2200" dirty="0">
                <a:solidFill>
                  <a:srgbClr val="C00000"/>
                </a:solidFill>
              </a:rPr>
              <a:t>ea</a:t>
            </a:r>
            <a:r>
              <a:rPr lang="en-US" sz="2200" dirty="0"/>
              <a:t>dy?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Just a m</a:t>
            </a:r>
            <a:r>
              <a:rPr lang="en-US" sz="2200" dirty="0">
                <a:solidFill>
                  <a:srgbClr val="C00000"/>
                </a:solidFill>
              </a:rPr>
              <a:t>i</a:t>
            </a:r>
            <a:r>
              <a:rPr lang="en-US" sz="2200" dirty="0"/>
              <a:t>nute.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Vy</a:t>
            </a:r>
            <a:r>
              <a:rPr lang="en-US" sz="2200" b="1" i="1" dirty="0"/>
              <a:t>: </a:t>
            </a:r>
            <a:r>
              <a:rPr lang="en-US" sz="2200" dirty="0"/>
              <a:t>Oh, this is </a:t>
            </a:r>
            <a:r>
              <a:rPr lang="en-US" sz="2200" dirty="0" err="1"/>
              <a:t>Duy</a:t>
            </a:r>
            <a:r>
              <a:rPr lang="en-US" sz="22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Hi, </a:t>
            </a:r>
            <a:r>
              <a:rPr lang="en-US" sz="2200" dirty="0" err="1"/>
              <a:t>Duy</a:t>
            </a:r>
            <a:r>
              <a:rPr lang="en-US" sz="22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Duy</a:t>
            </a:r>
            <a:r>
              <a:rPr lang="en-US" sz="2200" b="1" i="1" dirty="0"/>
              <a:t>: </a:t>
            </a:r>
            <a:r>
              <a:rPr lang="en-US" sz="2200" dirty="0"/>
              <a:t>Hi, </a:t>
            </a:r>
            <a:r>
              <a:rPr lang="en-US" sz="2200" dirty="0" err="1"/>
              <a:t>Phong</a:t>
            </a:r>
            <a:r>
              <a:rPr lang="en-US" sz="22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Good. Hmm, your school bag looks h</a:t>
            </a:r>
            <a:r>
              <a:rPr lang="en-US" sz="2200" dirty="0">
                <a:solidFill>
                  <a:srgbClr val="C00000"/>
                </a:solidFill>
              </a:rPr>
              <a:t>ea</a:t>
            </a:r>
            <a:r>
              <a:rPr lang="en-US" sz="2200" dirty="0"/>
              <a:t>vy. 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Duy</a:t>
            </a:r>
            <a:r>
              <a:rPr lang="en-US" sz="2200" b="1" i="1" dirty="0"/>
              <a:t>: </a:t>
            </a:r>
            <a:r>
              <a:rPr lang="en-US" sz="2200" dirty="0"/>
              <a:t>Yes! I have new books, and we have new s</a:t>
            </a:r>
            <a:r>
              <a:rPr lang="en-US" sz="2200" dirty="0">
                <a:solidFill>
                  <a:srgbClr val="C00000"/>
                </a:solidFill>
              </a:rPr>
              <a:t>u</a:t>
            </a:r>
            <a:r>
              <a:rPr lang="en-US" sz="2200" dirty="0"/>
              <a:t>bjects to st</a:t>
            </a:r>
            <a:r>
              <a:rPr lang="en-US" sz="2200" dirty="0">
                <a:solidFill>
                  <a:srgbClr val="C00000"/>
                </a:solidFill>
              </a:rPr>
              <a:t>u</a:t>
            </a:r>
            <a:r>
              <a:rPr lang="en-US" sz="2200" dirty="0"/>
              <a:t>dy.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And a new </a:t>
            </a:r>
            <a:r>
              <a:rPr lang="en-US" sz="2200" dirty="0">
                <a:solidFill>
                  <a:srgbClr val="C00000"/>
                </a:solidFill>
              </a:rPr>
              <a:t>u</a:t>
            </a:r>
            <a:r>
              <a:rPr lang="en-US" sz="2200" dirty="0"/>
              <a:t>niform, </a:t>
            </a:r>
            <a:r>
              <a:rPr lang="en-US" sz="2200" dirty="0" err="1"/>
              <a:t>Duy</a:t>
            </a:r>
            <a:r>
              <a:rPr lang="en-US" sz="22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Duy</a:t>
            </a:r>
            <a:r>
              <a:rPr lang="en-US" sz="2200" b="1" i="1" dirty="0"/>
              <a:t>: </a:t>
            </a:r>
            <a:r>
              <a:rPr lang="en-US" sz="2200" dirty="0"/>
              <a:t>Thanks, </a:t>
            </a:r>
            <a:r>
              <a:rPr lang="en-US" sz="2200" dirty="0" err="1"/>
              <a:t>Phong</a:t>
            </a:r>
            <a:r>
              <a:rPr lang="en-US" sz="2200" dirty="0"/>
              <a:t>. We </a:t>
            </a:r>
            <a:r>
              <a:rPr lang="en-US" sz="2200" dirty="0">
                <a:solidFill>
                  <a:srgbClr val="C00000"/>
                </a:solidFill>
              </a:rPr>
              <a:t>a</a:t>
            </a:r>
            <a:r>
              <a:rPr lang="en-US" sz="2200" dirty="0"/>
              <a:t>lways look smart in our </a:t>
            </a:r>
            <a:r>
              <a:rPr lang="en-US" sz="2200" dirty="0">
                <a:solidFill>
                  <a:srgbClr val="C00000"/>
                </a:solidFill>
              </a:rPr>
              <a:t>u</a:t>
            </a:r>
            <a:r>
              <a:rPr lang="en-US" sz="2200" dirty="0"/>
              <a:t>niforms.</a:t>
            </a:r>
          </a:p>
          <a:p>
            <a:pPr>
              <a:lnSpc>
                <a:spcPct val="13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Let me put on my </a:t>
            </a:r>
            <a:r>
              <a:rPr lang="en-US" sz="2200" dirty="0">
                <a:solidFill>
                  <a:srgbClr val="C00000"/>
                </a:solidFill>
              </a:rPr>
              <a:t>u</a:t>
            </a:r>
            <a:r>
              <a:rPr lang="en-US" sz="2200" dirty="0"/>
              <a:t>niform. Then we can go. </a:t>
            </a:r>
          </a:p>
        </p:txBody>
      </p: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9123" y="340214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74114"/>
              </p:ext>
            </p:extLst>
          </p:nvPr>
        </p:nvGraphicFramePr>
        <p:xfrm>
          <a:off x="1047964" y="1435528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1EAEBF-7396-4196-88B0-5213DF3E15F7}"/>
              </a:ext>
            </a:extLst>
          </p:cNvPr>
          <p:cNvSpPr txBox="1"/>
          <p:nvPr/>
        </p:nvSpPr>
        <p:spPr>
          <a:xfrm>
            <a:off x="6579535" y="2084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373887-B414-480C-9CE6-E865B2DED120}"/>
              </a:ext>
            </a:extLst>
          </p:cNvPr>
          <p:cNvSpPr txBox="1"/>
          <p:nvPr/>
        </p:nvSpPr>
        <p:spPr>
          <a:xfrm>
            <a:off x="7405445" y="28807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C1FD59-B4E9-4741-B480-D77688A2F09D}"/>
              </a:ext>
            </a:extLst>
          </p:cNvPr>
          <p:cNvSpPr txBox="1"/>
          <p:nvPr/>
        </p:nvSpPr>
        <p:spPr>
          <a:xfrm>
            <a:off x="6577628" y="3608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A0A3-5717-4487-84C3-D272D071BA57}"/>
              </a:ext>
            </a:extLst>
          </p:cNvPr>
          <p:cNvSpPr txBox="1"/>
          <p:nvPr/>
        </p:nvSpPr>
        <p:spPr>
          <a:xfrm>
            <a:off x="6577627" y="453295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441D53-84EF-4D83-99A1-6DD121D48D7D}"/>
              </a:ext>
            </a:extLst>
          </p:cNvPr>
          <p:cNvSpPr txBox="1"/>
          <p:nvPr/>
        </p:nvSpPr>
        <p:spPr>
          <a:xfrm>
            <a:off x="7405445" y="542247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1097</TotalTime>
  <Words>507</Words>
  <Application>Microsoft Office PowerPoint</Application>
  <PresentationFormat>On-screen Show (4:3)</PresentationFormat>
  <Paragraphs>109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OSC</cp:lastModifiedBy>
  <cp:revision>42</cp:revision>
  <dcterms:created xsi:type="dcterms:W3CDTF">2020-12-09T02:04:09Z</dcterms:created>
  <dcterms:modified xsi:type="dcterms:W3CDTF">2025-06-12T08:56:12Z</dcterms:modified>
</cp:coreProperties>
</file>