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</p:embeddedFont>
    <p:embeddedFont>
      <p:font typeface="Raleway" panose="020B0604020202020204" charset="0"/>
      <p:regular r:id="rId33"/>
    </p:embeddedFont>
    <p:embeddedFont>
      <p:font typeface="Patrick Hand" panose="020B0604020202020204" charset="0"/>
      <p:regular r:id="rId34"/>
    </p:embeddedFont>
    <p:embeddedFont>
      <p:font typeface="Poppi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384592"/>
        <c:axId val="176384984"/>
      </c:barChart>
      <c:catAx>
        <c:axId val="176384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84984"/>
        <c:crosses val="autoZero"/>
        <c:auto val="1"/>
        <c:lblAlgn val="ctr"/>
        <c:lblOffset val="100"/>
        <c:noMultiLvlLbl val="0"/>
      </c:catAx>
      <c:valAx>
        <c:axId val="176384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8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386552"/>
        <c:axId val="176386944"/>
      </c:barChart>
      <c:catAx>
        <c:axId val="176386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86944"/>
        <c:crosses val="autoZero"/>
        <c:auto val="1"/>
        <c:lblAlgn val="ctr"/>
        <c:lblOffset val="100"/>
        <c:noMultiLvlLbl val="0"/>
      </c:catAx>
      <c:valAx>
        <c:axId val="17638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386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468336"/>
        <c:axId val="281468728"/>
      </c:barChart>
      <c:catAx>
        <c:axId val="28146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68728"/>
        <c:crosses val="autoZero"/>
        <c:auto val="1"/>
        <c:lblAlgn val="ctr"/>
        <c:lblOffset val="100"/>
        <c:noMultiLvlLbl val="0"/>
      </c:catAx>
      <c:valAx>
        <c:axId val="28146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6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1469512"/>
        <c:axId val="281469904"/>
      </c:barChart>
      <c:catAx>
        <c:axId val="281469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 smtClean="0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69904"/>
        <c:crosses val="autoZero"/>
        <c:auto val="1"/>
        <c:lblAlgn val="ctr"/>
        <c:lblOffset val="100"/>
        <c:noMultiLvlLbl val="0"/>
      </c:catAx>
      <c:valAx>
        <c:axId val="28146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 smtClean="0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 smtClean="0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 smtClean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469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/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/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/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21/02/2022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643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514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856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29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0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06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1. </a:t>
            </a:r>
            <a:r>
              <a:rPr lang="en-US" sz="1600" dirty="0" err="1" smtClean="0"/>
              <a:t>Cuối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kì</a:t>
            </a:r>
            <a:r>
              <a:rPr lang="en-US" sz="1600" dirty="0" smtClean="0"/>
              <a:t> I, </a:t>
            </a:r>
            <a:r>
              <a:rPr lang="en-US" sz="1600" dirty="0" err="1" smtClean="0"/>
              <a:t>nhà</a:t>
            </a:r>
            <a:r>
              <a:rPr lang="en-US" sz="1600" dirty="0" smtClean="0"/>
              <a:t> </a:t>
            </a:r>
            <a:r>
              <a:rPr lang="en-US" sz="1600" dirty="0" err="1" smtClean="0"/>
              <a:t>trường</a:t>
            </a:r>
            <a:r>
              <a:rPr lang="en-US" sz="1600" dirty="0" smtClean="0"/>
              <a:t> </a:t>
            </a:r>
            <a:r>
              <a:rPr lang="en-US" sz="1600" dirty="0" err="1" smtClean="0"/>
              <a:t>khen</a:t>
            </a:r>
            <a:r>
              <a:rPr lang="en-US" sz="1600" dirty="0" smtClean="0"/>
              <a:t> </a:t>
            </a:r>
            <a:r>
              <a:rPr lang="en-US" sz="1600" dirty="0" err="1" smtClean="0"/>
              <a:t>thưởng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tiêu</a:t>
            </a:r>
            <a:r>
              <a:rPr lang="en-US" sz="1600" dirty="0" smtClean="0"/>
              <a:t> </a:t>
            </a:r>
            <a:r>
              <a:rPr lang="en-US" sz="1600" dirty="0" err="1" smtClean="0"/>
              <a:t>biểu</a:t>
            </a:r>
            <a:r>
              <a:rPr lang="en-US" sz="1600" dirty="0" smtClean="0"/>
              <a:t>. </a:t>
            </a:r>
            <a:r>
              <a:rPr lang="en-US" sz="1600" dirty="0" err="1" smtClean="0"/>
              <a:t>Lớp</a:t>
            </a:r>
            <a:r>
              <a:rPr lang="en-US" sz="1600" dirty="0" smtClean="0"/>
              <a:t> 6A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giỏi</a:t>
            </a:r>
            <a:r>
              <a:rPr lang="en-US" sz="1600" dirty="0" smtClean="0"/>
              <a:t> </a:t>
            </a:r>
            <a:r>
              <a:rPr lang="en-US" sz="1600" dirty="0" err="1" smtClean="0"/>
              <a:t>vừa</a:t>
            </a:r>
            <a:r>
              <a:rPr lang="en-US" sz="1600" dirty="0" smtClean="0"/>
              <a:t> </a:t>
            </a:r>
            <a:r>
              <a:rPr lang="en-US" sz="1600" dirty="0" err="1" smtClean="0"/>
              <a:t>tích</a:t>
            </a:r>
            <a:r>
              <a:rPr lang="en-US" sz="1600" dirty="0" smtClean="0"/>
              <a:t> </a:t>
            </a:r>
            <a:r>
              <a:rPr lang="en-US" sz="1600" dirty="0" err="1" smtClean="0"/>
              <a:t>cực</a:t>
            </a:r>
            <a:r>
              <a:rPr lang="en-US" sz="1600" dirty="0" smtClean="0"/>
              <a:t> </a:t>
            </a:r>
            <a:r>
              <a:rPr lang="en-US" sz="1600" dirty="0" err="1" smtClean="0"/>
              <a:t>tham</a:t>
            </a:r>
            <a:r>
              <a:rPr lang="en-US" sz="1600" dirty="0" smtClean="0"/>
              <a:t> </a:t>
            </a:r>
            <a:r>
              <a:rPr lang="en-US" sz="1600" dirty="0" err="1" smtClean="0"/>
              <a:t>gia</a:t>
            </a:r>
            <a:r>
              <a:rPr lang="en-US" sz="1600" dirty="0" smtClean="0"/>
              <a:t> </a:t>
            </a:r>
            <a:r>
              <a:rPr lang="en-US" sz="1600" dirty="0" err="1" smtClean="0"/>
              <a:t>các</a:t>
            </a:r>
            <a:r>
              <a:rPr lang="en-US" sz="1600" dirty="0" smtClean="0"/>
              <a:t> </a:t>
            </a:r>
            <a:r>
              <a:rPr lang="en-US" sz="1600" dirty="0" err="1" smtClean="0"/>
              <a:t>hoạt</a:t>
            </a:r>
            <a:r>
              <a:rPr lang="en-US" sz="1600" dirty="0" smtClean="0"/>
              <a:t> </a:t>
            </a:r>
            <a:r>
              <a:rPr lang="en-US" sz="1600" dirty="0" err="1" smtClean="0"/>
              <a:t>động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chủ</a:t>
            </a:r>
            <a:r>
              <a:rPr lang="en-US" sz="1600" dirty="0" smtClean="0"/>
              <a:t> </a:t>
            </a:r>
            <a:r>
              <a:rPr lang="en-US" sz="1600" dirty="0" err="1" smtClean="0"/>
              <a:t>nhiệm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năm</a:t>
            </a:r>
            <a:r>
              <a:rPr lang="en-US" sz="1600" dirty="0" smtClean="0"/>
              <a:t> </a:t>
            </a:r>
            <a:r>
              <a:rPr lang="en-US" sz="1600" dirty="0" err="1" smtClean="0"/>
              <a:t>bạn</a:t>
            </a:r>
            <a:r>
              <a:rPr lang="en-US" sz="1600" dirty="0" smtClean="0"/>
              <a:t> </a:t>
            </a:r>
            <a:r>
              <a:rPr lang="en-US" sz="1600" dirty="0" err="1" smtClean="0"/>
              <a:t>xứng</a:t>
            </a:r>
            <a:r>
              <a:rPr lang="en-US" sz="1600" dirty="0" smtClean="0"/>
              <a:t> </a:t>
            </a:r>
            <a:r>
              <a:rPr lang="en-US" sz="1600" dirty="0" err="1" smtClean="0"/>
              <a:t>đáng</a:t>
            </a:r>
            <a:r>
              <a:rPr lang="en-US" sz="1600" dirty="0" smtClean="0"/>
              <a:t> </a:t>
            </a:r>
            <a:r>
              <a:rPr lang="en-US" sz="1600" dirty="0" err="1" smtClean="0"/>
              <a:t>để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.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lập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bầu</a:t>
            </a:r>
            <a:r>
              <a:rPr lang="en-US" sz="1600" dirty="0" smtClean="0"/>
              <a:t> </a:t>
            </a:r>
            <a:r>
              <a:rPr lang="en-US" sz="1600" dirty="0" err="1" smtClean="0"/>
              <a:t>theo</a:t>
            </a:r>
            <a:r>
              <a:rPr lang="en-US" sz="1600" dirty="0" smtClean="0"/>
              <a:t>  </a:t>
            </a:r>
            <a:r>
              <a:rPr lang="en-US" sz="1600" dirty="0" err="1" smtClean="0"/>
              <a:t>mẫu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r>
              <a:rPr lang="en-US" sz="1600" u="sng" dirty="0" smtClean="0">
                <a:solidFill>
                  <a:srgbClr val="FF0000"/>
                </a:solidFill>
              </a:rPr>
              <a:t>.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học</a:t>
            </a:r>
            <a:r>
              <a:rPr lang="en-US" sz="1600" dirty="0" smtClean="0"/>
              <a:t> </a:t>
            </a:r>
            <a:r>
              <a:rPr lang="en-US" sz="1600" dirty="0" err="1" smtClean="0"/>
              <a:t>sinh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nhận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, </a:t>
            </a:r>
            <a:r>
              <a:rPr lang="en-US" sz="1600" dirty="0" err="1" smtClean="0"/>
              <a:t>trên</a:t>
            </a:r>
            <a:r>
              <a:rPr lang="en-US" sz="1600" dirty="0" smtClean="0"/>
              <a:t> </a:t>
            </a:r>
            <a:r>
              <a:rPr lang="en-US" sz="1600" dirty="0" err="1" smtClean="0"/>
              <a:t>mỗi</a:t>
            </a:r>
            <a:r>
              <a:rPr lang="en-US" sz="1600" dirty="0" smtClean="0"/>
              <a:t> </a:t>
            </a:r>
            <a:r>
              <a:rPr lang="en-US" sz="1600" dirty="0" err="1" smtClean="0"/>
              <a:t>dòng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phiếu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đúng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hai</a:t>
            </a:r>
            <a:r>
              <a:rPr lang="en-US" sz="1600" dirty="0" smtClean="0"/>
              <a:t> ô “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  </a:t>
            </a:r>
            <a:r>
              <a:rPr lang="en-US" sz="1600" dirty="0" err="1" smtClean="0"/>
              <a:t>hoặc</a:t>
            </a:r>
            <a:r>
              <a:rPr lang="en-US" sz="1600" dirty="0" smtClean="0"/>
              <a:t> “</a:t>
            </a:r>
            <a:r>
              <a:rPr lang="en-US" sz="1600" dirty="0" err="1" smtClean="0">
                <a:solidFill>
                  <a:srgbClr val="0070C0"/>
                </a:solidFill>
              </a:rPr>
              <a:t>Không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đồng</a:t>
            </a:r>
            <a:r>
              <a:rPr lang="en-US" sz="1600" dirty="0" smtClean="0">
                <a:solidFill>
                  <a:srgbClr val="0070C0"/>
                </a:solidFill>
              </a:rPr>
              <a:t> ý</a:t>
            </a:r>
            <a:r>
              <a:rPr lang="en-US" sz="1600" dirty="0" smtClean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/>
              <a:t>Kết</a:t>
            </a:r>
            <a:r>
              <a:rPr lang="en-US" sz="1600" dirty="0" smtClean="0"/>
              <a:t> </a:t>
            </a:r>
            <a:r>
              <a:rPr lang="en-US" sz="1600" dirty="0" err="1" smtClean="0"/>
              <a:t>quả</a:t>
            </a:r>
            <a:r>
              <a:rPr lang="en-US" sz="1600" dirty="0" smtClean="0"/>
              <a:t> </a:t>
            </a:r>
            <a:r>
              <a:rPr lang="en-US" sz="1600" dirty="0" err="1" smtClean="0"/>
              <a:t>bình</a:t>
            </a:r>
            <a:r>
              <a:rPr lang="en-US" sz="1600" dirty="0" smtClean="0"/>
              <a:t> </a:t>
            </a:r>
            <a:r>
              <a:rPr lang="en-US" sz="1600" dirty="0" err="1" smtClean="0"/>
              <a:t>chọn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cả</a:t>
            </a:r>
            <a:r>
              <a:rPr lang="en-US" sz="1600" dirty="0" smtClean="0"/>
              <a:t> </a:t>
            </a:r>
            <a:r>
              <a:rPr lang="en-US" sz="1600" dirty="0" err="1" smtClean="0"/>
              <a:t>lớp</a:t>
            </a:r>
            <a:r>
              <a:rPr lang="en-US" sz="1600" dirty="0" smtClean="0"/>
              <a:t> </a:t>
            </a:r>
            <a:r>
              <a:rPr lang="en-US" sz="1600" dirty="0" err="1" smtClean="0"/>
              <a:t>được</a:t>
            </a:r>
            <a:r>
              <a:rPr lang="en-US" sz="1600" dirty="0" smtClean="0"/>
              <a:t> </a:t>
            </a:r>
            <a:r>
              <a:rPr lang="en-US" sz="1600" dirty="0" err="1" smtClean="0"/>
              <a:t>cô</a:t>
            </a:r>
            <a:r>
              <a:rPr lang="en-US" sz="1600" dirty="0" smtClean="0"/>
              <a:t> </a:t>
            </a:r>
            <a:r>
              <a:rPr lang="en-US" sz="1600" dirty="0" err="1" smtClean="0"/>
              <a:t>giáo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lại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xmlns="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xmlns="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xmlns="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xmlns="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Thị</a:t>
                      </a:r>
                      <a:r>
                        <a:rPr lang="en-US" sz="1600" baseline="0" dirty="0" smtClean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Vũ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Phạm</a:t>
                      </a:r>
                      <a:r>
                        <a:rPr lang="en-US" sz="1600" baseline="0" dirty="0" smtClean="0"/>
                        <a:t> Thu </a:t>
                      </a:r>
                      <a:r>
                        <a:rPr lang="en-US" sz="1600" baseline="0" dirty="0" err="1" smtClean="0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Bùi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Bình</a:t>
                      </a:r>
                      <a:r>
                        <a:rPr lang="en-US" sz="1600" baseline="0" dirty="0" smtClean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Văn</a:t>
                      </a:r>
                      <a:r>
                        <a:rPr lang="en-US" sz="1600" baseline="0" dirty="0" smtClean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002060"/>
                </a:solidFill>
              </a:rPr>
              <a:t>Bảng</a:t>
            </a:r>
            <a:r>
              <a:rPr lang="en-US" sz="1600" b="1" dirty="0" smtClean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713384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xmlns="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xmlns="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xmlns="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xmlns="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xmlns="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xmlns="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xmlns="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 smtClean="0">
                <a:solidFill>
                  <a:srgbClr val="002060"/>
                </a:solidFill>
              </a:rPr>
              <a:t>2.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24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. </a:t>
            </a:r>
            <a:r>
              <a:rPr lang="en-US" sz="1600" dirty="0" err="1" smtClean="0"/>
              <a:t>Người</a:t>
            </a:r>
            <a:r>
              <a:rPr lang="en-US" sz="1600" dirty="0" smtClean="0"/>
              <a:t> </a:t>
            </a:r>
            <a:r>
              <a:rPr lang="en-US" sz="1600" dirty="0" err="1" smtClean="0"/>
              <a:t>phụ</a:t>
            </a:r>
            <a:r>
              <a:rPr lang="en-US" sz="1600" dirty="0" smtClean="0"/>
              <a:t> </a:t>
            </a:r>
            <a:r>
              <a:rPr lang="en-US" sz="1600" dirty="0" err="1" smtClean="0"/>
              <a:t>trách</a:t>
            </a:r>
            <a:r>
              <a:rPr lang="en-US" sz="1600" dirty="0" smtClean="0"/>
              <a:t> </a:t>
            </a:r>
            <a:r>
              <a:rPr lang="en-US" sz="1600" dirty="0" err="1" smtClean="0"/>
              <a:t>thống</a:t>
            </a:r>
            <a:r>
              <a:rPr lang="en-US" sz="1600" dirty="0" smtClean="0"/>
              <a:t> </a:t>
            </a:r>
            <a:r>
              <a:rPr lang="en-US" sz="1600" dirty="0" err="1" smtClean="0"/>
              <a:t>kê</a:t>
            </a:r>
            <a:r>
              <a:rPr lang="en-US" sz="1600" dirty="0" smtClean="0"/>
              <a:t> </a:t>
            </a:r>
            <a:r>
              <a:rPr lang="en-US" sz="1600" dirty="0" err="1" smtClean="0"/>
              <a:t>những</a:t>
            </a:r>
            <a:r>
              <a:rPr lang="en-US" sz="1600" dirty="0" smtClean="0"/>
              <a:t> </a:t>
            </a:r>
            <a:r>
              <a:rPr lang="en-US" sz="1600" dirty="0" err="1" smtClean="0"/>
              <a:t>thành</a:t>
            </a:r>
            <a:r>
              <a:rPr lang="en-US" sz="1600" dirty="0" smtClean="0"/>
              <a:t> </a:t>
            </a:r>
            <a:r>
              <a:rPr lang="en-US" sz="1600" dirty="0" err="1" smtClean="0"/>
              <a:t>viên</a:t>
            </a:r>
            <a:r>
              <a:rPr lang="en-US" sz="1600" dirty="0" smtClean="0"/>
              <a:t> </a:t>
            </a:r>
            <a:r>
              <a:rPr lang="en-US" sz="1600" dirty="0" err="1" smtClean="0"/>
              <a:t>có</a:t>
            </a:r>
            <a:r>
              <a:rPr lang="en-US" sz="1600" dirty="0" smtClean="0"/>
              <a:t> </a:t>
            </a:r>
            <a:r>
              <a:rPr lang="en-US" sz="1600" dirty="0" err="1" smtClean="0"/>
              <a:t>mặt</a:t>
            </a:r>
            <a:r>
              <a:rPr lang="en-US" sz="1600" dirty="0" smtClean="0"/>
              <a:t> </a:t>
            </a:r>
            <a:r>
              <a:rPr lang="en-US" sz="1600" dirty="0" err="1" smtClean="0"/>
              <a:t>tại</a:t>
            </a:r>
            <a:r>
              <a:rPr lang="en-US" sz="1600" dirty="0" smtClean="0"/>
              <a:t> </a:t>
            </a:r>
            <a:r>
              <a:rPr lang="en-US" sz="1600" dirty="0" err="1" smtClean="0"/>
              <a:t>câu</a:t>
            </a:r>
            <a:r>
              <a:rPr lang="en-US" sz="1600" dirty="0" smtClean="0"/>
              <a:t> </a:t>
            </a:r>
            <a:r>
              <a:rPr lang="en-US" sz="1600" dirty="0" err="1" smtClean="0"/>
              <a:t>lạc</a:t>
            </a:r>
            <a:r>
              <a:rPr lang="en-US" sz="1600" dirty="0" smtClean="0"/>
              <a:t>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một</a:t>
            </a:r>
            <a:r>
              <a:rPr lang="en-US" sz="1600" dirty="0" smtClean="0"/>
              <a:t> </a:t>
            </a:r>
            <a:r>
              <a:rPr lang="en-US" sz="1600" dirty="0" err="1" smtClean="0"/>
              <a:t>tuần</a:t>
            </a:r>
            <a:r>
              <a:rPr lang="en-US" sz="1600" dirty="0" smtClean="0"/>
              <a:t> </a:t>
            </a:r>
            <a:r>
              <a:rPr lang="en-US" sz="1600" dirty="0" err="1" smtClean="0"/>
              <a:t>như</a:t>
            </a:r>
            <a:r>
              <a:rPr lang="en-US" sz="1600" dirty="0" smtClean="0"/>
              <a:t> ở </a:t>
            </a:r>
            <a:r>
              <a:rPr lang="en-US" sz="1600" dirty="0" err="1" smtClean="0"/>
              <a:t>bảng</a:t>
            </a:r>
            <a:r>
              <a:rPr lang="en-US" sz="1600" dirty="0" smtClean="0"/>
              <a:t> </a:t>
            </a:r>
            <a:r>
              <a:rPr lang="en-US" sz="1600" dirty="0" err="1" smtClean="0"/>
              <a:t>sau</a:t>
            </a:r>
            <a:r>
              <a:rPr lang="en-US" sz="1600" dirty="0" smtClean="0"/>
              <a:t> </a:t>
            </a:r>
            <a:r>
              <a:rPr lang="en-US" sz="1600" dirty="0" err="1" smtClean="0"/>
              <a:t>đây</a:t>
            </a:r>
            <a:r>
              <a:rPr lang="en-US" sz="1600" dirty="0" smtClean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xmlns="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xmlns="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tượng thống 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những thành viên có mặt tại câu lạc bộ trong một </a:t>
            </a:r>
            <a:r>
              <a:rPr lang="vi-VN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xmlns="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xmlns="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smtClean="0"/>
              <a:t>b) </a:t>
            </a:r>
            <a:r>
              <a:rPr lang="en-US" sz="2000" dirty="0" err="1" smtClean="0"/>
              <a:t>Ngày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đầy</a:t>
            </a:r>
            <a:r>
              <a:rPr lang="en-US" sz="2000" dirty="0" smtClean="0"/>
              <a:t> </a:t>
            </a:r>
            <a:r>
              <a:rPr lang="en-US" sz="2000" dirty="0" err="1" smtClean="0"/>
              <a:t>đủ</a:t>
            </a:r>
            <a:r>
              <a:rPr lang="en-US" sz="2000" dirty="0" smtClean="0"/>
              <a:t> </a:t>
            </a:r>
            <a:r>
              <a:rPr lang="en-US" sz="2000" dirty="0" err="1" smtClean="0"/>
              <a:t>tất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lạc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</a:t>
            </a:r>
            <a:r>
              <a:rPr lang="vi-VN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đủ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xmlns="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xmlns="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Thứ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+mn-lt"/>
              </a:rPr>
              <a:t>c) </a:t>
            </a:r>
            <a:r>
              <a:rPr lang="en-US" sz="1600" dirty="0" err="1" smtClean="0">
                <a:latin typeface="+mn-lt"/>
              </a:rPr>
              <a:t>Tính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tổng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số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lượt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người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vắng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mặt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tại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câu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lạc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bộ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trong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tuần</a:t>
            </a:r>
            <a:r>
              <a:rPr lang="en-US" sz="1600" dirty="0" smtClean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tư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năm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sáu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3. </a:t>
            </a:r>
            <a:r>
              <a:rPr lang="en-US" sz="1800" dirty="0" smtClean="0"/>
              <a:t>Do </a:t>
            </a:r>
            <a:r>
              <a:rPr lang="en-US" sz="1800" dirty="0" err="1" smtClean="0"/>
              <a:t>tác</a:t>
            </a:r>
            <a:r>
              <a:rPr lang="en-US" sz="1800" dirty="0" smtClean="0"/>
              <a:t> </a:t>
            </a:r>
            <a:r>
              <a:rPr lang="en-US" sz="1800" dirty="0" err="1" smtClean="0"/>
              <a:t>động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/>
              <a:t> </a:t>
            </a:r>
            <a:r>
              <a:rPr lang="en-US" sz="1800" dirty="0" smtClean="0"/>
              <a:t>Ni – </a:t>
            </a:r>
            <a:r>
              <a:rPr lang="en-US" sz="1800" dirty="0" err="1" smtClean="0"/>
              <a:t>nô</a:t>
            </a:r>
            <a:r>
              <a:rPr lang="en-US" sz="1800" dirty="0" smtClean="0"/>
              <a:t> (EL Nino), </a:t>
            </a:r>
            <a:r>
              <a:rPr lang="en-US" sz="1800" dirty="0" err="1" smtClean="0"/>
              <a:t>mùa</a:t>
            </a:r>
            <a:r>
              <a:rPr lang="en-US" sz="1800" dirty="0" smtClean="0"/>
              <a:t> </a:t>
            </a:r>
            <a:r>
              <a:rPr lang="en-US" sz="1800" dirty="0" err="1" smtClean="0"/>
              <a:t>mưa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muộn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thúc</a:t>
            </a:r>
            <a:r>
              <a:rPr lang="en-US" sz="1800" dirty="0" smtClean="0"/>
              <a:t> </a:t>
            </a:r>
            <a:r>
              <a:rPr lang="en-US" sz="1800" dirty="0" err="1" smtClean="0"/>
              <a:t>sớm</a:t>
            </a:r>
            <a:r>
              <a:rPr lang="en-US" sz="1800" dirty="0" smtClean="0"/>
              <a:t> </a:t>
            </a:r>
            <a:r>
              <a:rPr lang="en-US" sz="1800" dirty="0" err="1" smtClean="0"/>
              <a:t>nên</a:t>
            </a:r>
            <a:r>
              <a:rPr lang="en-US" sz="1800" dirty="0" smtClean="0"/>
              <a:t> </a:t>
            </a:r>
            <a:r>
              <a:rPr lang="en-US" sz="1800" dirty="0" err="1" smtClean="0"/>
              <a:t>mực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song </a:t>
            </a:r>
            <a:r>
              <a:rPr lang="en-US" sz="1800" dirty="0" err="1" smtClean="0"/>
              <a:t>Mê</a:t>
            </a:r>
            <a:r>
              <a:rPr lang="en-US" sz="1800" dirty="0" smtClean="0"/>
              <a:t> </a:t>
            </a: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xuống</a:t>
            </a:r>
            <a:r>
              <a:rPr lang="en-US" sz="1800" dirty="0" smtClean="0"/>
              <a:t> </a:t>
            </a:r>
            <a:r>
              <a:rPr lang="en-US" sz="1800" dirty="0" err="1" smtClean="0"/>
              <a:t>thấp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90 </a:t>
            </a:r>
            <a:r>
              <a:rPr lang="en-US" sz="1800" dirty="0" err="1" smtClean="0"/>
              <a:t>năm</a:t>
            </a:r>
            <a:r>
              <a:rPr lang="en-US" sz="1800" dirty="0" smtClean="0"/>
              <a:t> qua.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ảnh</a:t>
            </a:r>
            <a:r>
              <a:rPr lang="en-US" sz="1800" dirty="0" smtClean="0"/>
              <a:t> </a:t>
            </a:r>
            <a:r>
              <a:rPr lang="en-US" sz="1800" dirty="0" err="1" smtClean="0"/>
              <a:t>hưởng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trăm</a:t>
            </a:r>
            <a:r>
              <a:rPr lang="en-US" sz="1800" dirty="0" smtClean="0"/>
              <a:t> </a:t>
            </a:r>
            <a:r>
              <a:rPr lang="en-US" sz="1800" dirty="0" err="1" smtClean="0"/>
              <a:t>nghìn</a:t>
            </a:r>
            <a:r>
              <a:rPr lang="en-US" sz="1800" dirty="0" smtClean="0"/>
              <a:t> </a:t>
            </a:r>
            <a:r>
              <a:rPr lang="en-US" sz="1800" dirty="0" err="1" smtClean="0"/>
              <a:t>héc</a:t>
            </a:r>
            <a:r>
              <a:rPr lang="en-US" sz="1800" dirty="0" smtClean="0"/>
              <a:t> - ta </a:t>
            </a:r>
            <a:r>
              <a:rPr lang="en-US" sz="1800" dirty="0" err="1" smtClean="0"/>
              <a:t>lúa</a:t>
            </a:r>
            <a:r>
              <a:rPr lang="en-US" sz="18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17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biết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do </a:t>
            </a:r>
            <a:r>
              <a:rPr lang="en-US" sz="1800" dirty="0" err="1" smtClean="0"/>
              <a:t>xâm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mặn</a:t>
            </a:r>
            <a:r>
              <a:rPr lang="en-US" sz="1800" dirty="0" smtClean="0"/>
              <a:t> </a:t>
            </a:r>
            <a:r>
              <a:rPr lang="en-US" sz="1800" dirty="0" err="1" smtClean="0"/>
              <a:t>vào</a:t>
            </a:r>
            <a:r>
              <a:rPr lang="en-US" sz="1800" dirty="0" smtClean="0"/>
              <a:t> </a:t>
            </a:r>
            <a:r>
              <a:rPr lang="en-US" sz="1800" dirty="0" err="1" smtClean="0"/>
              <a:t>cuối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2015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2016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.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lúa</a:t>
            </a:r>
            <a:r>
              <a:rPr lang="en-US" sz="1800" dirty="0" smtClean="0"/>
              <a:t> </a:t>
            </a:r>
            <a:r>
              <a:rPr lang="en-US" sz="1800" dirty="0" err="1" smtClean="0"/>
              <a:t>bị</a:t>
            </a:r>
            <a:r>
              <a:rPr lang="en-US" sz="1800" dirty="0" smtClean="0"/>
              <a:t> </a:t>
            </a:r>
            <a:r>
              <a:rPr lang="en-US" sz="1800" dirty="0" err="1" smtClean="0"/>
              <a:t>hại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tỉnh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 smtClean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diện tích lúa bị hại của các tỉnh là: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118 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000 </a:t>
            </a:r>
            <a:r>
              <a:rPr lang="vi-VN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</a:t>
            </a:r>
            <a:r>
              <a:rPr lang="en-US" sz="1800" b="1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4.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đồ</a:t>
            </a:r>
            <a:r>
              <a:rPr lang="en-US" sz="1800" dirty="0" smtClean="0"/>
              <a:t> </a:t>
            </a:r>
            <a:r>
              <a:rPr lang="en-US" sz="1800" dirty="0" err="1" smtClean="0"/>
              <a:t>cột</a:t>
            </a:r>
            <a:r>
              <a:rPr lang="en-US" sz="1800" dirty="0" smtClean="0"/>
              <a:t> </a:t>
            </a:r>
            <a:r>
              <a:rPr lang="en-US" sz="1800" dirty="0" err="1" smtClean="0"/>
              <a:t>kép</a:t>
            </a:r>
            <a:r>
              <a:rPr lang="en-US" sz="1800" dirty="0"/>
              <a:t> </a:t>
            </a:r>
            <a:r>
              <a:rPr lang="en-US" sz="1800" dirty="0" smtClean="0"/>
              <a:t>ở </a:t>
            </a:r>
            <a:r>
              <a:rPr lang="en-US" sz="1800" dirty="0" err="1" smtClean="0"/>
              <a:t>Hình</a:t>
            </a:r>
            <a:r>
              <a:rPr lang="en-US" sz="1800" dirty="0" smtClean="0"/>
              <a:t> 18 </a:t>
            </a:r>
            <a:r>
              <a:rPr lang="en-US" sz="1800" dirty="0" err="1" smtClean="0"/>
              <a:t>biểu</a:t>
            </a:r>
            <a:r>
              <a:rPr lang="en-US" sz="1800" dirty="0" smtClean="0"/>
              <a:t> </a:t>
            </a:r>
            <a:r>
              <a:rPr lang="en-US" sz="1800" dirty="0" err="1" smtClean="0"/>
              <a:t>diễn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Việt</a:t>
            </a:r>
            <a:r>
              <a:rPr lang="en-US" sz="1800" dirty="0" smtClean="0"/>
              <a:t> Nam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b)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cà</a:t>
            </a:r>
            <a:r>
              <a:rPr lang="en-US" sz="1800" dirty="0" smtClean="0"/>
              <a:t> </a:t>
            </a:r>
            <a:r>
              <a:rPr lang="en-US" sz="1800" dirty="0" err="1" smtClean="0"/>
              <a:t>phê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lang="en-US" sz="1800" dirty="0" smtClean="0"/>
              <a:t>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tổng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ba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 smtClean="0"/>
              <a:t>d)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2019 </a:t>
            </a:r>
            <a:r>
              <a:rPr lang="en-US" sz="1800" dirty="0" err="1" smtClean="0"/>
              <a:t>nhiều</a:t>
            </a:r>
            <a:r>
              <a:rPr lang="en-US" sz="1800" dirty="0" smtClean="0"/>
              <a:t> </a:t>
            </a:r>
            <a:r>
              <a:rPr lang="en-US" sz="1800" dirty="0" err="1" smtClean="0"/>
              <a:t>hơn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lượng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gạo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2018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 smtClean="0"/>
              <a:t>nhóm</a:t>
            </a:r>
            <a:r>
              <a:rPr lang="en-GB" sz="2000" dirty="0"/>
              <a:t> </a:t>
            </a:r>
            <a:r>
              <a:rPr lang="en-GB" sz="2000" dirty="0" smtClean="0"/>
              <a:t>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cho</a:t>
            </a:r>
            <a:r>
              <a:rPr lang="en-GB" sz="2000" dirty="0" smtClean="0"/>
              <a:t> </a:t>
            </a:r>
            <a:r>
              <a:rPr lang="en-GB" sz="2000" dirty="0" err="1" smtClean="0"/>
              <a:t>bài</a:t>
            </a:r>
            <a:r>
              <a:rPr lang="en-GB" sz="2000" dirty="0" smtClean="0"/>
              <a:t> 6, </a:t>
            </a:r>
            <a:r>
              <a:rPr lang="en-GB" sz="2000" dirty="0" err="1" smtClean="0"/>
              <a:t>bài</a:t>
            </a:r>
            <a:r>
              <a:rPr lang="en-GB" sz="2000" dirty="0" smtClean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 smtClean="0"/>
              <a:t>nghiệm</a:t>
            </a:r>
            <a:r>
              <a:rPr lang="en-GB" sz="2000" dirty="0" smtClean="0"/>
              <a:t> </a:t>
            </a:r>
            <a:r>
              <a:rPr lang="en-GB" sz="2000" dirty="0" err="1" smtClean="0"/>
              <a:t>theo</a:t>
            </a:r>
            <a:r>
              <a:rPr lang="en-GB" sz="2000" dirty="0" smtClean="0"/>
              <a:t> </a:t>
            </a:r>
            <a:r>
              <a:rPr lang="en-GB" sz="2000" dirty="0" err="1" smtClean="0"/>
              <a:t>tổ</a:t>
            </a:r>
            <a:r>
              <a:rPr lang="en-GB" sz="2000" dirty="0" smtClean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+ </a:t>
            </a:r>
            <a:r>
              <a:rPr lang="en-US" sz="2000" b="1" dirty="0" err="1" smtClean="0">
                <a:solidFill>
                  <a:srgbClr val="C00000"/>
                </a:solidFill>
              </a:rPr>
              <a:t>Nhóm</a:t>
            </a:r>
            <a:r>
              <a:rPr lang="en-US" sz="2000" b="1" dirty="0" smtClean="0">
                <a:solidFill>
                  <a:srgbClr val="C00000"/>
                </a:solidFill>
              </a:rPr>
              <a:t> 1 + 3: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 smtClean="0"/>
              <a:t>+ </a:t>
            </a:r>
            <a:r>
              <a:rPr lang="en-US" sz="2000" b="1" dirty="0" err="1" smtClean="0">
                <a:solidFill>
                  <a:srgbClr val="7030A0"/>
                </a:solidFill>
              </a:rPr>
              <a:t>Nhóm</a:t>
            </a:r>
            <a:r>
              <a:rPr lang="en-US" sz="2000" b="1" dirty="0" smtClean="0">
                <a:solidFill>
                  <a:srgbClr val="7030A0"/>
                </a:solidFill>
              </a:rPr>
              <a:t> 2 + 4: </a:t>
            </a:r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smtClean="0"/>
              <a:t>10 </a:t>
            </a:r>
            <a:r>
              <a:rPr lang="en-GB" sz="2000" dirty="0" err="1" smtClean="0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xmlns="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xmlns="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xmlns="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xmlns="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</a:t>
            </a:r>
            <a:r>
              <a:rPr lang="en-US" sz="1800" dirty="0" smtClean="0"/>
              <a:t>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màu</a:t>
            </a:r>
            <a:r>
              <a:rPr lang="en-US" sz="1800" dirty="0" smtClean="0"/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 smtClean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 smtClean="0"/>
              <a:t>. </a:t>
            </a:r>
            <a:r>
              <a:rPr lang="en-US" sz="1800" dirty="0" err="1" smtClean="0"/>
              <a:t>Hãy</a:t>
            </a:r>
            <a:r>
              <a:rPr lang="en-US" sz="1800" dirty="0" smtClean="0"/>
              <a:t> </a:t>
            </a:r>
            <a:r>
              <a:rPr lang="en-US" sz="1800" dirty="0" err="1" smtClean="0"/>
              <a:t>ghi</a:t>
            </a:r>
            <a:r>
              <a:rPr lang="en-US" sz="1800" dirty="0" smtClean="0"/>
              <a:t> </a:t>
            </a:r>
            <a:r>
              <a:rPr lang="en-US" sz="1800" dirty="0" err="1" smtClean="0"/>
              <a:t>kết</a:t>
            </a:r>
            <a:r>
              <a:rPr lang="en-US" sz="1800" dirty="0" smtClean="0"/>
              <a:t> </a:t>
            </a:r>
            <a:r>
              <a:rPr lang="en-US" sz="1800" dirty="0" err="1" smtClean="0"/>
              <a:t>quả</a:t>
            </a:r>
            <a:r>
              <a:rPr lang="en-US" sz="1800" dirty="0" smtClean="0"/>
              <a:t> </a:t>
            </a:r>
            <a:r>
              <a:rPr lang="en-US" sz="1800" dirty="0" err="1" smtClean="0"/>
              <a:t>thống</a:t>
            </a:r>
            <a:r>
              <a:rPr lang="en-US" sz="1800" dirty="0" smtClean="0"/>
              <a:t> </a:t>
            </a:r>
            <a:r>
              <a:rPr lang="en-US" sz="1800" dirty="0" err="1" smtClean="0"/>
              <a:t>kê</a:t>
            </a:r>
            <a:r>
              <a:rPr lang="en-US" sz="1800" dirty="0" smtClean="0"/>
              <a:t> </a:t>
            </a:r>
            <a:r>
              <a:rPr lang="en-US" sz="1800" dirty="0" err="1" smtClean="0"/>
              <a:t>theo</a:t>
            </a:r>
            <a:r>
              <a:rPr lang="en-US" sz="1800" dirty="0" smtClean="0"/>
              <a:t> </a:t>
            </a:r>
            <a:r>
              <a:rPr lang="en-US" sz="1800" dirty="0" err="1" smtClean="0"/>
              <a:t>mẫu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xmlns="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xmlns="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xmlns="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xmlns="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xmlns="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xmlns="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xmlns="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xác</a:t>
            </a:r>
            <a:r>
              <a:rPr lang="en-US" sz="1800" dirty="0" smtClean="0"/>
              <a:t> </a:t>
            </a:r>
            <a:r>
              <a:rPr lang="en-US" sz="1800" dirty="0" err="1" smtClean="0"/>
              <a:t>suất</a:t>
            </a:r>
            <a:r>
              <a:rPr lang="en-US" sz="1800" dirty="0" smtClean="0"/>
              <a:t> </a:t>
            </a:r>
            <a:r>
              <a:rPr lang="en-US" sz="1800" dirty="0" err="1" smtClean="0"/>
              <a:t>thực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nghiệm</a:t>
            </a:r>
            <a:r>
              <a:rPr lang="en-US" sz="1800" dirty="0" smtClean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1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2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3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4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5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g)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hiện</a:t>
            </a:r>
            <a:r>
              <a:rPr lang="en-US" sz="1800" dirty="0" smtClean="0"/>
              <a:t> </a:t>
            </a:r>
            <a:r>
              <a:rPr lang="en-US" sz="1800" dirty="0" err="1" smtClean="0"/>
              <a:t>mặt</a:t>
            </a:r>
            <a:r>
              <a:rPr lang="en-US" sz="1800" dirty="0" smtClean="0"/>
              <a:t> 6 </a:t>
            </a:r>
            <a:r>
              <a:rPr lang="en-US" sz="1800" dirty="0" err="1" smtClean="0"/>
              <a:t>chấm</a:t>
            </a:r>
            <a:r>
              <a:rPr lang="en-US" sz="1800" dirty="0" smtClean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Ôn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Hoàn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 smtClean="0">
                <a:latin typeface="+mn-lt"/>
                <a:ea typeface="Calibri" panose="020F0502020204030204" pitchFamily="34" charset="0"/>
              </a:rPr>
              <a:t>Tìm 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</a:t>
            </a:r>
            <a:r>
              <a:rPr lang="en-US" sz="2000" b="1" dirty="0" err="1" smtClean="0">
                <a:solidFill>
                  <a:srgbClr val="002060"/>
                </a:solidFill>
              </a:rPr>
              <a:t>ãy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biểu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diễn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liệu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chúng</a:t>
            </a:r>
            <a:r>
              <a:rPr lang="en-US" sz="2000" b="1" dirty="0" smtClean="0">
                <a:solidFill>
                  <a:srgbClr val="002060"/>
                </a:solidFill>
              </a:rPr>
              <a:t> ta </a:t>
            </a:r>
            <a:r>
              <a:rPr lang="en-US" sz="2000" b="1" dirty="0" err="1" smtClean="0">
                <a:solidFill>
                  <a:srgbClr val="002060"/>
                </a:solidFill>
              </a:rPr>
              <a:t>đã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chương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Mô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hình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Xác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suất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thực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trong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một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số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trò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chơi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và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thí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nghiệm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đơn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giản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Lấy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vật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từ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trong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đồng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 smtClean="0">
                <a:solidFill>
                  <a:srgbClr val="002060"/>
                </a:solidFill>
              </a:rPr>
              <a:t>Nêu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công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thức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thực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nghiệm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mặt</a:t>
            </a:r>
            <a:r>
              <a:rPr lang="en-US" sz="2000" b="1" dirty="0" smtClean="0">
                <a:solidFill>
                  <a:srgbClr val="002060"/>
                </a:solidFill>
              </a:rPr>
              <a:t> S </a:t>
            </a:r>
            <a:r>
              <a:rPr lang="en-US" sz="2000" b="1" dirty="0" err="1" smtClean="0">
                <a:solidFill>
                  <a:srgbClr val="002060"/>
                </a:solidFill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tung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đồng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xu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nhiều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lần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mặt</a:t>
              </a:r>
              <a:r>
                <a:rPr lang="en-US" sz="2000" dirty="0" smtClean="0">
                  <a:solidFill>
                    <a:srgbClr val="002060"/>
                  </a:solidFill>
                </a:rPr>
                <a:t> S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tung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đồng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xu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mặt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tung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đồng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 smtClean="0">
                <a:solidFill>
                  <a:srgbClr val="002060"/>
                </a:solidFill>
              </a:rPr>
              <a:t>Nêu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công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thức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xác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suất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thực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nghiệm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xuất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hiện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màu</a:t>
            </a:r>
            <a:r>
              <a:rPr lang="en-US" sz="1800" b="1" dirty="0" smtClean="0">
                <a:solidFill>
                  <a:srgbClr val="002060"/>
                </a:solidFill>
              </a:rPr>
              <a:t> A </a:t>
            </a:r>
            <a:r>
              <a:rPr lang="en-US" sz="1800" b="1" dirty="0" err="1" smtClean="0">
                <a:solidFill>
                  <a:srgbClr val="002060"/>
                </a:solidFill>
              </a:rPr>
              <a:t>khi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lấy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bóng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nhiều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lần</a:t>
            </a:r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</a:rPr>
              <a:t>bằng</a:t>
            </a:r>
            <a:r>
              <a:rPr lang="en-US" sz="1800" b="1" dirty="0" smtClean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 smtClean="0">
                  <a:solidFill>
                    <a:srgbClr val="002060"/>
                  </a:solidFill>
                </a:rPr>
                <a:t>Xác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suất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thực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nghiệm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màu</a:t>
              </a:r>
              <a:r>
                <a:rPr lang="en-US" sz="2000" dirty="0" smtClean="0">
                  <a:solidFill>
                    <a:srgbClr val="002060"/>
                  </a:solidFill>
                </a:rPr>
                <a:t> A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khi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lấy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bóng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nhiều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lần</a:t>
              </a:r>
              <a:r>
                <a:rPr lang="en-US" sz="2000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sz="2000" dirty="0" smtClean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màu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xuất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hiện</a:t>
              </a:r>
              <a:endParaRPr lang="en-US" sz="2000" b="1" dirty="0" smtClean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 smtClean="0">
                  <a:solidFill>
                    <a:srgbClr val="FF0000"/>
                  </a:solidFill>
                </a:rPr>
                <a:t>Tổng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số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lần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lấy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 smtClean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1450</Words>
  <Application>Microsoft Office PowerPoint</Application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Calibri</vt:lpstr>
      <vt:lpstr>Open Sans</vt:lpstr>
      <vt:lpstr>Raleway</vt:lpstr>
      <vt:lpstr>Wingdings</vt:lpstr>
      <vt:lpstr>Arial</vt:lpstr>
      <vt:lpstr>Patrick Hand</vt:lpstr>
      <vt:lpstr>Poppins</vt:lpstr>
      <vt:lpstr>Times New Roman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Admin</cp:lastModifiedBy>
  <cp:revision>56</cp:revision>
  <dcterms:modified xsi:type="dcterms:W3CDTF">2022-02-21T02:01:49Z</dcterms:modified>
</cp:coreProperties>
</file>