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charset="0"/>
      <p:regular r:id="rId28"/>
      <p:bold r:id="rId29"/>
      <p:italic r:id="rId30"/>
      <p:boldItalic r:id="rId31"/>
    </p:embeddedFont>
    <p:embeddedFont>
      <p:font typeface="Patrick Hand" charset="0"/>
      <p:regular r:id="rId32"/>
    </p:embeddedFont>
    <p:embeddedFont>
      <p:font typeface="Roboto" charset="0"/>
      <p:regular r:id="rId33"/>
      <p:bold r:id="rId34"/>
      <p:italic r:id="rId35"/>
      <p:boldItalic r:id="rId36"/>
    </p:embeddedFont>
    <p:embeddedFont>
      <p:font typeface="Open Sans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36" y="-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01493632"/>
        <c:axId val="301503616"/>
      </c:barChart>
      <c:catAx>
        <c:axId val="3014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503616"/>
        <c:crosses val="autoZero"/>
        <c:auto val="1"/>
        <c:lblAlgn val="ctr"/>
        <c:lblOffset val="100"/>
        <c:noMultiLvlLbl val="0"/>
      </c:catAx>
      <c:valAx>
        <c:axId val="3015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49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3698688"/>
        <c:axId val="263704576"/>
      </c:barChart>
      <c:catAx>
        <c:axId val="2636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704576"/>
        <c:crosses val="autoZero"/>
        <c:auto val="1"/>
        <c:lblAlgn val="ctr"/>
        <c:lblOffset val="100"/>
        <c:noMultiLvlLbl val="0"/>
      </c:catAx>
      <c:valAx>
        <c:axId val="26370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69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8643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75821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xmlns="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xmlns="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xmlns="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xmlns="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Khóa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KTNN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Khóa</a:t>
                      </a:r>
                      <a:r>
                        <a:rPr lang="en-US" sz="2000" baseline="0" dirty="0" smtClean="0">
                          <a:effectLst/>
                        </a:rPr>
                        <a:t> KTCN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400 000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xmlns="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(2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xmlns="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1833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Roboto Condensed Light</vt:lpstr>
      <vt:lpstr>Wingdings</vt:lpstr>
      <vt:lpstr>Lato</vt:lpstr>
      <vt:lpstr>Patrick Hand</vt:lpstr>
      <vt:lpstr>Roboto</vt:lpstr>
      <vt:lpstr>Livvic</vt:lpstr>
      <vt:lpstr>Open Sans</vt:lpstr>
      <vt:lpstr>Times New Roman</vt:lpstr>
      <vt:lpstr>Calibri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OSC</cp:lastModifiedBy>
  <cp:revision>49</cp:revision>
  <dcterms:modified xsi:type="dcterms:W3CDTF">2024-01-24T00:13:39Z</dcterms:modified>
</cp:coreProperties>
</file>