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p:scale>
          <a:sx n="66" d="100"/>
          <a:sy n="66" d="100"/>
        </p:scale>
        <p:origin x="-508" y="-4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264992640"/>
        <c:axId val="265000064"/>
      </c:barChart>
      <c:catAx>
        <c:axId val="26499264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5000064"/>
        <c:crosses val="autoZero"/>
        <c:auto val="1"/>
        <c:lblAlgn val="ctr"/>
        <c:lblOffset val="100"/>
        <c:noMultiLvlLbl val="0"/>
      </c:catAx>
      <c:valAx>
        <c:axId val="265000064"/>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499264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265328896"/>
        <c:axId val="265332224"/>
      </c:barChart>
      <c:catAx>
        <c:axId val="2653288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5332224"/>
        <c:crosses val="autoZero"/>
        <c:auto val="1"/>
        <c:lblAlgn val="ctr"/>
        <c:lblOffset val="100"/>
        <c:noMultiLvlLbl val="0"/>
      </c:catAx>
      <c:valAx>
        <c:axId val="265332224"/>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532889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2024/1/15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xmlns="" val="2806334127"/>
                    </a:ext>
                  </a:extLst>
                </a:gridCol>
                <a:gridCol w="1841752">
                  <a:extLst>
                    <a:ext uri="{9D8B030D-6E8A-4147-A177-3AD203B41FA5}">
                      <a16:colId xmlns:a16="http://schemas.microsoft.com/office/drawing/2014/main" xmlns="" val="610184419"/>
                    </a:ext>
                  </a:extLst>
                </a:gridCol>
                <a:gridCol w="1841752">
                  <a:extLst>
                    <a:ext uri="{9D8B030D-6E8A-4147-A177-3AD203B41FA5}">
                      <a16:colId xmlns:a16="http://schemas.microsoft.com/office/drawing/2014/main" xmlns="" val="3588055674"/>
                    </a:ext>
                  </a:extLst>
                </a:gridCol>
                <a:gridCol w="1841752">
                  <a:extLst>
                    <a:ext uri="{9D8B030D-6E8A-4147-A177-3AD203B41FA5}">
                      <a16:colId xmlns:a16="http://schemas.microsoft.com/office/drawing/2014/main" xmlns=""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1889064131"/>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xmlns="" val="3762364091"/>
                    </a:ext>
                  </a:extLst>
                </a:gridCol>
                <a:gridCol w="1336232">
                  <a:extLst>
                    <a:ext uri="{9D8B030D-6E8A-4147-A177-3AD203B41FA5}">
                      <a16:colId xmlns:a16="http://schemas.microsoft.com/office/drawing/2014/main" xmlns="" val="3324444372"/>
                    </a:ext>
                  </a:extLst>
                </a:gridCol>
                <a:gridCol w="1194114">
                  <a:extLst>
                    <a:ext uri="{9D8B030D-6E8A-4147-A177-3AD203B41FA5}">
                      <a16:colId xmlns:a16="http://schemas.microsoft.com/office/drawing/2014/main" xmlns="" val="158356937"/>
                    </a:ext>
                  </a:extLst>
                </a:gridCol>
                <a:gridCol w="1334597">
                  <a:extLst>
                    <a:ext uri="{9D8B030D-6E8A-4147-A177-3AD203B41FA5}">
                      <a16:colId xmlns:a16="http://schemas.microsoft.com/office/drawing/2014/main" xmlns="" val="583750179"/>
                    </a:ext>
                  </a:extLst>
                </a:gridCol>
                <a:gridCol w="1106310">
                  <a:extLst>
                    <a:ext uri="{9D8B030D-6E8A-4147-A177-3AD203B41FA5}">
                      <a16:colId xmlns:a16="http://schemas.microsoft.com/office/drawing/2014/main" xmlns="" val="2531058304"/>
                    </a:ext>
                  </a:extLst>
                </a:gridCol>
                <a:gridCol w="1106310">
                  <a:extLst>
                    <a:ext uri="{9D8B030D-6E8A-4147-A177-3AD203B41FA5}">
                      <a16:colId xmlns:a16="http://schemas.microsoft.com/office/drawing/2014/main" xmlns=""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sản</a:t>
                      </a:r>
                      <a:r>
                        <a:rPr lang="en-US" sz="2400" b="1" baseline="0" dirty="0" smtClean="0">
                          <a:solidFill>
                            <a:srgbClr val="002060"/>
                          </a:solidFill>
                        </a:rPr>
                        <a:t> </a:t>
                      </a:r>
                      <a:r>
                        <a:rPr lang="en-US" sz="2400" b="1" baseline="0" dirty="0" err="1" smtClean="0">
                          <a:solidFill>
                            <a:srgbClr val="002060"/>
                          </a:solidFill>
                        </a:rPr>
                        <a:t>phẩm</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xmlns="" val="2471656026"/>
                    </a:ext>
                  </a:extLst>
                </a:gridCol>
                <a:gridCol w="3708400">
                  <a:extLst>
                    <a:ext uri="{9D8B030D-6E8A-4147-A177-3AD203B41FA5}">
                      <a16:colId xmlns:a16="http://schemas.microsoft.com/office/drawing/2014/main" xmlns=""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xmlns="" val="419894284"/>
                    </a:ext>
                  </a:extLst>
                </a:gridCol>
                <a:gridCol w="2440798">
                  <a:extLst>
                    <a:ext uri="{9D8B030D-6E8A-4147-A177-3AD203B41FA5}">
                      <a16:colId xmlns:a16="http://schemas.microsoft.com/office/drawing/2014/main" xmlns=""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xmlns="" val="2782585685"/>
                    </a:ext>
                  </a:extLst>
                </a:gridCol>
                <a:gridCol w="2390775">
                  <a:extLst>
                    <a:ext uri="{9D8B030D-6E8A-4147-A177-3AD203B41FA5}">
                      <a16:colId xmlns:a16="http://schemas.microsoft.com/office/drawing/2014/main" xmlns="" val="1237191903"/>
                    </a:ext>
                  </a:extLst>
                </a:gridCol>
                <a:gridCol w="2219325">
                  <a:extLst>
                    <a:ext uri="{9D8B030D-6E8A-4147-A177-3AD203B41FA5}">
                      <a16:colId xmlns:a16="http://schemas.microsoft.com/office/drawing/2014/main" xmlns="" val="676523901"/>
                    </a:ext>
                  </a:extLst>
                </a:gridCol>
                <a:gridCol w="1669143">
                  <a:extLst>
                    <a:ext uri="{9D8B030D-6E8A-4147-A177-3AD203B41FA5}">
                      <a16:colId xmlns:a16="http://schemas.microsoft.com/office/drawing/2014/main" xmlns="" val="1477924353"/>
                    </a:ext>
                  </a:extLst>
                </a:gridCol>
                <a:gridCol w="1645605">
                  <a:extLst>
                    <a:ext uri="{9D8B030D-6E8A-4147-A177-3AD203B41FA5}">
                      <a16:colId xmlns:a16="http://schemas.microsoft.com/office/drawing/2014/main" xmlns=""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endParaRPr>
          </a:p>
          <a:p>
            <a:pPr algn="ctr">
              <a:lnSpc>
                <a:spcPct val="120000"/>
              </a:lnSpc>
            </a:pPr>
            <a:r>
              <a:rPr lang="en-US" sz="2400" b="1" dirty="0" err="1" smtClean="0">
                <a:solidFill>
                  <a:srgbClr val="002060"/>
                </a:solidFill>
              </a:rPr>
              <a:t>Trong</a:t>
            </a:r>
            <a:r>
              <a:rPr lang="en-US" sz="2400" b="1" dirty="0" smtClean="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xmlns="" val="57201372"/>
                    </a:ext>
                  </a:extLst>
                </a:gridCol>
                <a:gridCol w="1210551">
                  <a:extLst>
                    <a:ext uri="{9D8B030D-6E8A-4147-A177-3AD203B41FA5}">
                      <a16:colId xmlns:a16="http://schemas.microsoft.com/office/drawing/2014/main" xmlns="" val="1485632985"/>
                    </a:ext>
                  </a:extLst>
                </a:gridCol>
                <a:gridCol w="1213098">
                  <a:extLst>
                    <a:ext uri="{9D8B030D-6E8A-4147-A177-3AD203B41FA5}">
                      <a16:colId xmlns:a16="http://schemas.microsoft.com/office/drawing/2014/main" xmlns="" val="3631381269"/>
                    </a:ext>
                  </a:extLst>
                </a:gridCol>
                <a:gridCol w="1047676">
                  <a:extLst>
                    <a:ext uri="{9D8B030D-6E8A-4147-A177-3AD203B41FA5}">
                      <a16:colId xmlns:a16="http://schemas.microsoft.com/office/drawing/2014/main" xmlns="" val="3612017030"/>
                    </a:ext>
                  </a:extLst>
                </a:gridCol>
                <a:gridCol w="1102816">
                  <a:extLst>
                    <a:ext uri="{9D8B030D-6E8A-4147-A177-3AD203B41FA5}">
                      <a16:colId xmlns:a16="http://schemas.microsoft.com/office/drawing/2014/main" xmlns="" val="669157882"/>
                    </a:ext>
                  </a:extLst>
                </a:gridCol>
                <a:gridCol w="1176338">
                  <a:extLst>
                    <a:ext uri="{9D8B030D-6E8A-4147-A177-3AD203B41FA5}">
                      <a16:colId xmlns:a16="http://schemas.microsoft.com/office/drawing/2014/main" xmlns="" val="337695585"/>
                    </a:ext>
                  </a:extLst>
                </a:gridCol>
                <a:gridCol w="1378521">
                  <a:extLst>
                    <a:ext uri="{9D8B030D-6E8A-4147-A177-3AD203B41FA5}">
                      <a16:colId xmlns:a16="http://schemas.microsoft.com/office/drawing/2014/main" xmlns="" val="2094464154"/>
                    </a:ext>
                  </a:extLst>
                </a:gridCol>
                <a:gridCol w="1360140">
                  <a:extLst>
                    <a:ext uri="{9D8B030D-6E8A-4147-A177-3AD203B41FA5}">
                      <a16:colId xmlns:a16="http://schemas.microsoft.com/office/drawing/2014/main" xmlns="" val="3594896488"/>
                    </a:ext>
                  </a:extLst>
                </a:gridCol>
                <a:gridCol w="1066056">
                  <a:extLst>
                    <a:ext uri="{9D8B030D-6E8A-4147-A177-3AD203B41FA5}">
                      <a16:colId xmlns:a16="http://schemas.microsoft.com/office/drawing/2014/main" xmlns=""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xmlns=""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xmlns=""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xmlns="" val="535435985"/>
                    </a:ext>
                  </a:extLst>
                </a:gridCol>
                <a:gridCol w="1536681">
                  <a:extLst>
                    <a:ext uri="{9D8B030D-6E8A-4147-A177-3AD203B41FA5}">
                      <a16:colId xmlns:a16="http://schemas.microsoft.com/office/drawing/2014/main" xmlns="" val="3600100556"/>
                    </a:ext>
                  </a:extLst>
                </a:gridCol>
                <a:gridCol w="1517710">
                  <a:extLst>
                    <a:ext uri="{9D8B030D-6E8A-4147-A177-3AD203B41FA5}">
                      <a16:colId xmlns:a16="http://schemas.microsoft.com/office/drawing/2014/main" xmlns="" val="513041665"/>
                    </a:ext>
                  </a:extLst>
                </a:gridCol>
                <a:gridCol w="1498738">
                  <a:extLst>
                    <a:ext uri="{9D8B030D-6E8A-4147-A177-3AD203B41FA5}">
                      <a16:colId xmlns:a16="http://schemas.microsoft.com/office/drawing/2014/main" xmlns="" val="1309294415"/>
                    </a:ext>
                  </a:extLst>
                </a:gridCol>
                <a:gridCol w="1479767">
                  <a:extLst>
                    <a:ext uri="{9D8B030D-6E8A-4147-A177-3AD203B41FA5}">
                      <a16:colId xmlns:a16="http://schemas.microsoft.com/office/drawing/2014/main" xmlns="" val="2332912415"/>
                    </a:ext>
                  </a:extLst>
                </a:gridCol>
                <a:gridCol w="1346967">
                  <a:extLst>
                    <a:ext uri="{9D8B030D-6E8A-4147-A177-3AD203B41FA5}">
                      <a16:colId xmlns:a16="http://schemas.microsoft.com/office/drawing/2014/main" xmlns="" val="1450201146"/>
                    </a:ext>
                  </a:extLst>
                </a:gridCol>
                <a:gridCol w="1346969">
                  <a:extLst>
                    <a:ext uri="{9D8B030D-6E8A-4147-A177-3AD203B41FA5}">
                      <a16:colId xmlns:a16="http://schemas.microsoft.com/office/drawing/2014/main" xmlns=""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smtClean="0">
                  <a:ln w="18415" cmpd="sng">
                    <a:noFill/>
                    <a:prstDash val="solid"/>
                  </a:ln>
                  <a:solidFill>
                    <a:schemeClr val="accent1"/>
                  </a:solidFill>
                  <a:ea typeface="幼圆" panose="02010509060101010101" pitchFamily="49" charset="-122"/>
                  <a:cs typeface="Times New Roman" pitchFamily="18" charset="0"/>
                </a:rPr>
                <a:t>I</a:t>
              </a:r>
              <a:endParaRPr lang="en-US" sz="3600" kern="0" dirty="0">
                <a:ln w="18415" cmpd="sng">
                  <a:noFill/>
                  <a:prstDash val="solid"/>
                </a:ln>
                <a:solidFill>
                  <a:schemeClr val="accent1"/>
                </a:solidFill>
                <a:ea typeface="幼圆" panose="02010509060101010101" pitchFamily="49" charset="-122"/>
                <a:cs typeface="Times New Roman"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smtClean="0">
                  <a:solidFill>
                    <a:srgbClr val="C00000"/>
                  </a:solidFill>
                  <a:ea typeface="幼圆" panose="02010509060101010101" pitchFamily="49" charset="-122"/>
                  <a:cs typeface="Arial" pitchFamily="34" charset="0"/>
                </a:rPr>
                <a:t>THU THẬP, TỔ CHỨC, PHÂN TÍCH VÀ XỬ LÍ DỮ LIỆU</a:t>
              </a:r>
              <a:endParaRPr lang="en-US" altLang="zh-CN" b="1" kern="0" dirty="0">
                <a:solidFill>
                  <a:srgbClr val="C00000"/>
                </a:solidFill>
                <a:ea typeface="幼圆" panose="02010509060101010101" pitchFamily="49" charset="-122"/>
                <a:cs typeface="Arial" pitchFamily="34"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smtClean="0">
                  <a:ln w="18415" cmpd="sng">
                    <a:noFill/>
                    <a:prstDash val="solid"/>
                  </a:ln>
                  <a:solidFill>
                    <a:schemeClr val="accent2"/>
                  </a:solidFill>
                  <a:ea typeface="幼圆" panose="02010509060101010101" pitchFamily="49" charset="-122"/>
                  <a:cs typeface="Times New Roman" pitchFamily="18" charset="0"/>
                </a:rPr>
                <a:t>II</a:t>
              </a:r>
              <a:endParaRPr lang="en-US" altLang="zh-CN" sz="3600" kern="0" dirty="0">
                <a:ln w="18415" cmpd="sng">
                  <a:noFill/>
                  <a:prstDash val="solid"/>
                </a:ln>
                <a:solidFill>
                  <a:schemeClr val="accent2"/>
                </a:solidFill>
                <a:ea typeface="幼圆" panose="02010509060101010101" pitchFamily="49" charset="-122"/>
                <a:cs typeface="Times New Roman"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smtClean="0">
                  <a:solidFill>
                    <a:schemeClr val="accent6">
                      <a:lumMod val="50000"/>
                    </a:schemeClr>
                  </a:solidFill>
                  <a:ea typeface="幼圆" panose="02010509060101010101" pitchFamily="49" charset="-122"/>
                  <a:cs typeface="Arial" pitchFamily="34" charset="0"/>
                </a:rPr>
                <a:t>BIỂU DIỄN DỮ LIỆU</a:t>
              </a:r>
              <a:endParaRPr lang="en-US" altLang="zh-CN" sz="2000" b="1" kern="0" dirty="0">
                <a:solidFill>
                  <a:schemeClr val="accent6">
                    <a:lumMod val="50000"/>
                  </a:schemeClr>
                </a:solidFill>
                <a:ea typeface="幼圆" panose="02010509060101010101" pitchFamily="49" charset="-122"/>
                <a:cs typeface="Arial" pitchFamily="34"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smtClean="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3. </a:t>
            </a: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smtClean="0">
                <a:solidFill>
                  <a:srgbClr val="F7EA5D"/>
                </a:solidFill>
                <a:effectLst>
                  <a:outerShdw blurRad="38100" dist="38100" dir="2700000" algn="tl">
                    <a:srgbClr val="000000">
                      <a:alpha val="43137"/>
                    </a:srgbClr>
                  </a:outerShdw>
                </a:effectLst>
                <a:ea typeface="汉仪夏日体W" panose="00020600040101010101" pitchFamily="18" charset="-122"/>
              </a:rPr>
              <a:t>Bài </a:t>
            </a: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xmlns="" val="20000"/>
                    </a:ext>
                  </a:extLst>
                </a:gridCol>
                <a:gridCol w="894892">
                  <a:extLst>
                    <a:ext uri="{9D8B030D-6E8A-4147-A177-3AD203B41FA5}">
                      <a16:colId xmlns:a16="http://schemas.microsoft.com/office/drawing/2014/main" xmlns="" val="20001"/>
                    </a:ext>
                  </a:extLst>
                </a:gridCol>
                <a:gridCol w="894892">
                  <a:extLst>
                    <a:ext uri="{9D8B030D-6E8A-4147-A177-3AD203B41FA5}">
                      <a16:colId xmlns:a16="http://schemas.microsoft.com/office/drawing/2014/main" xmlns="" val="20002"/>
                    </a:ext>
                  </a:extLst>
                </a:gridCol>
                <a:gridCol w="894892">
                  <a:extLst>
                    <a:ext uri="{9D8B030D-6E8A-4147-A177-3AD203B41FA5}">
                      <a16:colId xmlns:a16="http://schemas.microsoft.com/office/drawing/2014/main" xmlns="" val="20003"/>
                    </a:ext>
                  </a:extLst>
                </a:gridCol>
                <a:gridCol w="894892">
                  <a:extLst>
                    <a:ext uri="{9D8B030D-6E8A-4147-A177-3AD203B41FA5}">
                      <a16:colId xmlns:a16="http://schemas.microsoft.com/office/drawing/2014/main" xmlns="" val="20004"/>
                    </a:ext>
                  </a:extLst>
                </a:gridCol>
                <a:gridCol w="894892">
                  <a:extLst>
                    <a:ext uri="{9D8B030D-6E8A-4147-A177-3AD203B41FA5}">
                      <a16:colId xmlns:a16="http://schemas.microsoft.com/office/drawing/2014/main" xmlns="" val="2164933757"/>
                    </a:ext>
                  </a:extLst>
                </a:gridCol>
                <a:gridCol w="894892">
                  <a:extLst>
                    <a:ext uri="{9D8B030D-6E8A-4147-A177-3AD203B41FA5}">
                      <a16:colId xmlns:a16="http://schemas.microsoft.com/office/drawing/2014/main" xmlns="" val="2991951845"/>
                    </a:ext>
                  </a:extLst>
                </a:gridCol>
                <a:gridCol w="894892">
                  <a:extLst>
                    <a:ext uri="{9D8B030D-6E8A-4147-A177-3AD203B41FA5}">
                      <a16:colId xmlns:a16="http://schemas.microsoft.com/office/drawing/2014/main" xmlns="" val="506712507"/>
                    </a:ext>
                  </a:extLst>
                </a:gridCol>
                <a:gridCol w="894892">
                  <a:extLst>
                    <a:ext uri="{9D8B030D-6E8A-4147-A177-3AD203B41FA5}">
                      <a16:colId xmlns:a16="http://schemas.microsoft.com/office/drawing/2014/main" xmlns="" val="3516859023"/>
                    </a:ext>
                  </a:extLst>
                </a:gridCol>
                <a:gridCol w="894892">
                  <a:extLst>
                    <a:ext uri="{9D8B030D-6E8A-4147-A177-3AD203B41FA5}">
                      <a16:colId xmlns:a16="http://schemas.microsoft.com/office/drawing/2014/main" xmlns="" val="2949129605"/>
                    </a:ext>
                  </a:extLst>
                </a:gridCol>
                <a:gridCol w="894892">
                  <a:extLst>
                    <a:ext uri="{9D8B030D-6E8A-4147-A177-3AD203B41FA5}">
                      <a16:colId xmlns:a16="http://schemas.microsoft.com/office/drawing/2014/main" xmlns="" val="1942950817"/>
                    </a:ext>
                  </a:extLst>
                </a:gridCol>
                <a:gridCol w="894892">
                  <a:extLst>
                    <a:ext uri="{9D8B030D-6E8A-4147-A177-3AD203B41FA5}">
                      <a16:colId xmlns:a16="http://schemas.microsoft.com/office/drawing/2014/main" xmlns="" val="392731995"/>
                    </a:ext>
                  </a:extLst>
                </a:gridCol>
                <a:gridCol w="894892">
                  <a:extLst>
                    <a:ext uri="{9D8B030D-6E8A-4147-A177-3AD203B41FA5}">
                      <a16:colId xmlns:a16="http://schemas.microsoft.com/office/drawing/2014/main" xmlns=""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a16="http://schemas.microsoft.com/office/drawing/2014/main" xmlns=""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xmlns="" val="20000"/>
                    </a:ext>
                  </a:extLst>
                </a:gridCol>
                <a:gridCol w="1046298">
                  <a:extLst>
                    <a:ext uri="{9D8B030D-6E8A-4147-A177-3AD203B41FA5}">
                      <a16:colId xmlns:a16="http://schemas.microsoft.com/office/drawing/2014/main" xmlns="" val="20001"/>
                    </a:ext>
                  </a:extLst>
                </a:gridCol>
                <a:gridCol w="1046298">
                  <a:extLst>
                    <a:ext uri="{9D8B030D-6E8A-4147-A177-3AD203B41FA5}">
                      <a16:colId xmlns:a16="http://schemas.microsoft.com/office/drawing/2014/main" xmlns="" val="20002"/>
                    </a:ext>
                  </a:extLst>
                </a:gridCol>
                <a:gridCol w="1046298">
                  <a:extLst>
                    <a:ext uri="{9D8B030D-6E8A-4147-A177-3AD203B41FA5}">
                      <a16:colId xmlns:a16="http://schemas.microsoft.com/office/drawing/2014/main" xmlns="" val="20003"/>
                    </a:ext>
                  </a:extLst>
                </a:gridCol>
                <a:gridCol w="1046298">
                  <a:extLst>
                    <a:ext uri="{9D8B030D-6E8A-4147-A177-3AD203B41FA5}">
                      <a16:colId xmlns:a16="http://schemas.microsoft.com/office/drawing/2014/main" xmlns="" val="20004"/>
                    </a:ext>
                  </a:extLst>
                </a:gridCol>
                <a:gridCol w="1046298">
                  <a:extLst>
                    <a:ext uri="{9D8B030D-6E8A-4147-A177-3AD203B41FA5}">
                      <a16:colId xmlns:a16="http://schemas.microsoft.com/office/drawing/2014/main" xmlns="" val="2164933757"/>
                    </a:ext>
                  </a:extLst>
                </a:gridCol>
                <a:gridCol w="1046298">
                  <a:extLst>
                    <a:ext uri="{9D8B030D-6E8A-4147-A177-3AD203B41FA5}">
                      <a16:colId xmlns:a16="http://schemas.microsoft.com/office/drawing/2014/main" xmlns="" val="2991951845"/>
                    </a:ext>
                  </a:extLst>
                </a:gridCol>
                <a:gridCol w="1046298">
                  <a:extLst>
                    <a:ext uri="{9D8B030D-6E8A-4147-A177-3AD203B41FA5}">
                      <a16:colId xmlns:a16="http://schemas.microsoft.com/office/drawing/2014/main" xmlns="" val="506712507"/>
                    </a:ext>
                  </a:extLst>
                </a:gridCol>
                <a:gridCol w="1046298">
                  <a:extLst>
                    <a:ext uri="{9D8B030D-6E8A-4147-A177-3AD203B41FA5}">
                      <a16:colId xmlns:a16="http://schemas.microsoft.com/office/drawing/2014/main" xmlns="" val="3516859023"/>
                    </a:ext>
                  </a:extLst>
                </a:gridCol>
                <a:gridCol w="1046298">
                  <a:extLst>
                    <a:ext uri="{9D8B030D-6E8A-4147-A177-3AD203B41FA5}">
                      <a16:colId xmlns:a16="http://schemas.microsoft.com/office/drawing/2014/main" xmlns="" val="2949129605"/>
                    </a:ext>
                  </a:extLst>
                </a:gridCol>
                <a:gridCol w="1046298">
                  <a:extLst>
                    <a:ext uri="{9D8B030D-6E8A-4147-A177-3AD203B41FA5}">
                      <a16:colId xmlns:a16="http://schemas.microsoft.com/office/drawing/2014/main" xmlns=""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a16="http://schemas.microsoft.com/office/drawing/2014/main" xmlns=""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2714</Words>
  <Application>Microsoft Office PowerPoint</Application>
  <PresentationFormat>Custom</PresentationFormat>
  <Paragraphs>320</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OSC</cp:lastModifiedBy>
  <cp:revision>120</cp:revision>
  <dcterms:created xsi:type="dcterms:W3CDTF">2017-07-02T01:46:00Z</dcterms:created>
  <dcterms:modified xsi:type="dcterms:W3CDTF">2024-01-15T09:03:37Z</dcterms:modified>
</cp:coreProperties>
</file>